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6" r:id="rId3"/>
    <p:sldId id="260" r:id="rId4"/>
    <p:sldId id="259" r:id="rId5"/>
    <p:sldId id="261" r:id="rId6"/>
    <p:sldId id="262" r:id="rId7"/>
    <p:sldId id="264" r:id="rId8"/>
    <p:sldId id="258" r:id="rId9"/>
    <p:sldId id="292" r:id="rId10"/>
    <p:sldId id="257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4"/>
    <p:restoredTop sz="96327"/>
  </p:normalViewPr>
  <p:slideViewPr>
    <p:cSldViewPr snapToGrid="0">
      <p:cViewPr varScale="1">
        <p:scale>
          <a:sx n="126" d="100"/>
          <a:sy n="126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5ED2-5728-789B-C9FC-79730C4AD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543AC-A5A7-7CD2-2E5B-E91503135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00BD9-267B-C77D-2E86-DD57404A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D0BDF-84F8-B571-C5B9-4C377C966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76339-7611-B284-CF90-3963CBAE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1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F7960-C73B-A6C2-F82F-16E4562F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4F2D9-08DE-DE1D-3E7D-7CFF5386E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D4947-7524-A307-C6AB-2B688B80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93E65-DF30-F174-3EAB-9203E0CC3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DC4B3-7312-C11D-E6F2-D2177131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7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44A5C5-6FD9-68CC-EAFF-8F045840D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4BACA-52CD-DC0F-E494-F54351F21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1FFEB-4670-CB3B-8DB2-AD6C924D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A46A-BFBF-626D-817B-69A24F38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EFBA0-20CA-A2D9-28CB-5AC982D6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5C7F7-303B-6822-A8C9-7A2727B5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277BE-85C8-115B-F43F-B969219E8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41E99-8744-71E7-80E9-4EEE3ECC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7512E-D9C1-B685-0D67-F0F95FDB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3899-0C97-8200-2174-D1727B30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4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2CF1-CF39-7F84-DAF0-2FD2CA95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66FE6-9B8F-3B16-BE00-03112026A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29A93-5D17-C2B9-185D-75CEEFA97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113B-0A33-EB47-6AFF-A0CF2ED1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F8DDC-FE40-A2FC-9771-C580FCD9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3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B145-C477-D46B-9D98-35F9DB9B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00BF7-B8F0-DD34-6558-4587C50B2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2A61C-53C7-2DCA-5EE7-A5FEA609B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98572-981D-A4FA-0219-CE591E8E4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4BED4-75F3-A413-DD50-D8AE0E45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C9E91-4DED-ACB5-15C6-FFA4534B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95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1F382-2D32-0A2C-78DA-254D31A7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F852-B7CA-C370-4F02-4FEA7E698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BCEB-6B2A-0118-3EE3-E8FED9A25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25DED-7415-EBD5-364A-24BEB9801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0AF47D-A329-4A76-E9B5-E2C947A77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85CF58-5A21-4D7E-F769-6119CF7E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D68EA-C667-A431-C9AB-F5D82E2E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B808B-00DA-3DF7-3591-127B9A00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8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ADCE8-B057-65B6-BFE7-588A43AF8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70202-8821-E32E-CDD6-6AB55F49B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EE3CB-6F85-2729-75D2-3DC598E4F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C56F8-599B-CEC4-1569-9D261879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6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89FDB-C157-84BE-8B53-14DD73F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F8A34-179D-065B-5D37-074FC106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06A58-A16F-F404-0236-CF30ACCF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2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7C48-78AA-BB70-5B7D-2A77386D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453FC-E9B1-E066-3357-728C12BF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D0A11-037A-16CC-247A-10D73F347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DFD01-DB99-9441-F41B-D808B287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4AD55-9806-9653-66C5-F0925CA7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08100-998E-8AB1-AF0A-84186013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7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D2FE-C6D1-DBE0-5C13-F31BDA05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B8B148-0C3C-B858-24D4-F8978694E3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197E-37EB-7988-9EC7-C87990BD4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C317A-62F1-996F-30EA-54175AFB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FBF4-C750-BCAD-3FD4-EC23DF16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1A36D-B27F-82FE-E99C-D7477DDD0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F4228E-146A-0A23-C81B-222088E8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74669-88DB-4F84-C784-BDB0D540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34438-F291-5541-AF29-9110053AF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CEB4-FD7B-7948-833C-C335605F4EFB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203EC-4516-7FA6-68AC-61EE9A0C0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22A0C-EE23-D2AE-21D5-7D0D82435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7BDD1-0130-3743-A97B-491B61D07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3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3AAC71-74C0-25C9-C802-FBEC8BD5E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441" y="50800"/>
            <a:ext cx="12363867" cy="67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94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D8E526-E98E-7722-C8E1-3BF315CCB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53" y="4309373"/>
            <a:ext cx="7772400" cy="2004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373A7-91F1-1594-D309-ED4696153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176" y="1201143"/>
            <a:ext cx="7772400" cy="29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5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5F8C0F-9C81-9BA2-3D86-66CFCAAEE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1308044"/>
            <a:ext cx="8996680" cy="4439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A04448-2A09-76BC-17DE-8A527D472911}"/>
              </a:ext>
            </a:extLst>
          </p:cNvPr>
          <p:cNvSpPr txBox="1"/>
          <p:nvPr/>
        </p:nvSpPr>
        <p:spPr>
          <a:xfrm flipH="1">
            <a:off x="4826000" y="675641"/>
            <a:ext cx="43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World Bank 2009</a:t>
            </a:r>
          </a:p>
        </p:txBody>
      </p:sp>
    </p:spTree>
    <p:extLst>
      <p:ext uri="{BB962C8B-B14F-4D97-AF65-F5344CB8AC3E}">
        <p14:creationId xmlns:p14="http://schemas.microsoft.com/office/powerpoint/2010/main" val="47093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800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892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98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868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54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20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740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46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AB285-D962-BBA7-371B-7D0EC8380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982" y="0"/>
            <a:ext cx="7762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79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39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407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43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080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82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252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516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044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80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88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A8A46F-B654-C502-0BDF-4BBB2CC43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" y="47111"/>
            <a:ext cx="10346664" cy="673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57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083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07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43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52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371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6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67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14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11A2B9-8791-7456-4B4E-95E234B0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4" y="0"/>
            <a:ext cx="116634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29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59023-9290-72F3-32A6-44DDFABD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0" y="1473200"/>
            <a:ext cx="12085260" cy="3911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F96001-9E17-62C8-2238-A6AB06E84B81}"/>
              </a:ext>
            </a:extLst>
          </p:cNvPr>
          <p:cNvSpPr txBox="1"/>
          <p:nvPr/>
        </p:nvSpPr>
        <p:spPr>
          <a:xfrm>
            <a:off x="3271520" y="6332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www.gem.wiki</a:t>
            </a:r>
            <a:r>
              <a:rPr lang="en-US" dirty="0"/>
              <a:t>/</a:t>
            </a:r>
            <a:r>
              <a:rPr lang="en-US" dirty="0" err="1"/>
              <a:t>Morupule_B_power_station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8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AD530A-EEDE-1290-7887-6ACC97D3B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88" y="0"/>
            <a:ext cx="61458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54F415-4853-ECF8-EEC4-12CA912AE9F9}"/>
              </a:ext>
            </a:extLst>
          </p:cNvPr>
          <p:cNvSpPr txBox="1"/>
          <p:nvPr/>
        </p:nvSpPr>
        <p:spPr>
          <a:xfrm>
            <a:off x="295761" y="3743673"/>
            <a:ext cx="32297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english.news.cn</a:t>
            </a:r>
            <a:r>
              <a:rPr lang="en-US" dirty="0"/>
              <a:t>/20220827/c792d5c1ce664235b9a526b71f62330a/</a:t>
            </a:r>
            <a:r>
              <a:rPr lang="en-US" dirty="0" err="1"/>
              <a:t>c.html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2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24308-3A6B-E257-B7D8-CBD377BA7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514" y="0"/>
            <a:ext cx="64849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60ED5-B445-0F4E-1198-3C96E4CCC9A5}"/>
              </a:ext>
            </a:extLst>
          </p:cNvPr>
          <p:cNvSpPr txBox="1"/>
          <p:nvPr/>
        </p:nvSpPr>
        <p:spPr>
          <a:xfrm>
            <a:off x="1057761" y="2660749"/>
            <a:ext cx="9539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large.stanford.edu</a:t>
            </a:r>
            <a:r>
              <a:rPr lang="en-US" dirty="0"/>
              <a:t>/courses/2017/ph240/li1/docs/iea-2016.pdf</a:t>
            </a:r>
          </a:p>
        </p:txBody>
      </p:sp>
    </p:spTree>
    <p:extLst>
      <p:ext uri="{BB962C8B-B14F-4D97-AF65-F5344CB8AC3E}">
        <p14:creationId xmlns:p14="http://schemas.microsoft.com/office/powerpoint/2010/main" val="238223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86126-CFA9-C46F-2BE0-2B61858B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121" y="0"/>
            <a:ext cx="6807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793A9C-AD1D-B746-2DE9-98FC9FA03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4387"/>
            <a:ext cx="7772400" cy="66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38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54</Words>
  <Application>Microsoft Macintosh PowerPoint</Application>
  <PresentationFormat>Widescreen</PresentationFormat>
  <Paragraphs>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Beaucage, Gregory (beaucag)</dc:creator>
  <cp:lastModifiedBy>Beaucage, Gregory (beaucag)</cp:lastModifiedBy>
  <cp:revision>7</cp:revision>
  <cp:lastPrinted>2022-09-12T19:23:27Z</cp:lastPrinted>
  <dcterms:created xsi:type="dcterms:W3CDTF">2022-09-11T22:46:27Z</dcterms:created>
  <dcterms:modified xsi:type="dcterms:W3CDTF">2022-09-12T19:26:35Z</dcterms:modified>
</cp:coreProperties>
</file>