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3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7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2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3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1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9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9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9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0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2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7412-B73F-5941-82A8-3C961F9D8ABB}" type="datetimeFigureOut">
              <a:rPr lang="en-US" smtClean="0"/>
              <a:t>11/14/12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85A3-718D-C24C-AD49-6DDF3C22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8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5056" y="250373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 Steps to a Successful NGO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11304" y="899699"/>
            <a:ext cx="6893797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Test the waters.</a:t>
            </a:r>
          </a:p>
          <a:p>
            <a:r>
              <a:rPr lang="en-US" dirty="0"/>
              <a:t>	</a:t>
            </a:r>
            <a:r>
              <a:rPr lang="en-US" dirty="0" smtClean="0"/>
              <a:t>Work for an established NGO.</a:t>
            </a:r>
          </a:p>
          <a:p>
            <a:r>
              <a:rPr lang="en-US" dirty="0" smtClean="0"/>
              <a:t>2 Start on the right foot.</a:t>
            </a:r>
          </a:p>
          <a:p>
            <a:r>
              <a:rPr lang="en-US" dirty="0"/>
              <a:t>	</a:t>
            </a:r>
            <a:r>
              <a:rPr lang="en-US" dirty="0" smtClean="0"/>
              <a:t>a) NGO is not one person, it should change leadership</a:t>
            </a:r>
          </a:p>
          <a:p>
            <a:r>
              <a:rPr lang="en-US" dirty="0"/>
              <a:t>	</a:t>
            </a:r>
            <a:r>
              <a:rPr lang="en-US" dirty="0" smtClean="0"/>
              <a:t>b) NGO’s goal is to make itself obsolete.</a:t>
            </a:r>
          </a:p>
          <a:p>
            <a:r>
              <a:rPr lang="en-US" dirty="0" smtClean="0"/>
              <a:t>3 Clear, achievable goals</a:t>
            </a:r>
          </a:p>
          <a:p>
            <a:r>
              <a:rPr lang="en-US" dirty="0"/>
              <a:t>	</a:t>
            </a:r>
            <a:r>
              <a:rPr lang="en-US" dirty="0" smtClean="0"/>
              <a:t>Find a niche</a:t>
            </a:r>
          </a:p>
          <a:p>
            <a:r>
              <a:rPr lang="en-US" dirty="0" smtClean="0"/>
              <a:t>4 Make an action plan</a:t>
            </a:r>
          </a:p>
          <a:p>
            <a:r>
              <a:rPr lang="en-US" dirty="0"/>
              <a:t>	</a:t>
            </a:r>
            <a:r>
              <a:rPr lang="en-US" dirty="0" smtClean="0"/>
              <a:t>Make sure you can follow through with what you start.</a:t>
            </a:r>
          </a:p>
          <a:p>
            <a:r>
              <a:rPr lang="en-US" dirty="0" smtClean="0"/>
              <a:t>5 Make a website</a:t>
            </a:r>
          </a:p>
          <a:p>
            <a:r>
              <a:rPr lang="en-US" dirty="0" smtClean="0"/>
              <a:t>6 Local knowledge.</a:t>
            </a:r>
          </a:p>
          <a:p>
            <a:r>
              <a:rPr lang="en-US" dirty="0" smtClean="0"/>
              <a:t>7 Assess your NGOs financial needs</a:t>
            </a:r>
          </a:p>
          <a:p>
            <a:r>
              <a:rPr lang="en-US" dirty="0"/>
              <a:t>	</a:t>
            </a:r>
            <a:r>
              <a:rPr lang="en-US" dirty="0" smtClean="0"/>
              <a:t>Minimize your need for money</a:t>
            </a:r>
          </a:p>
          <a:p>
            <a:r>
              <a:rPr lang="en-US" dirty="0"/>
              <a:t>	</a:t>
            </a:r>
            <a:r>
              <a:rPr lang="en-US" dirty="0" smtClean="0"/>
              <a:t>File for a 501c status or become affiliated with an established NGO</a:t>
            </a:r>
          </a:p>
          <a:p>
            <a:r>
              <a:rPr lang="en-US" dirty="0"/>
              <a:t>	</a:t>
            </a:r>
            <a:r>
              <a:rPr lang="en-US" dirty="0" err="1" smtClean="0"/>
              <a:t>Paypal</a:t>
            </a:r>
            <a:r>
              <a:rPr lang="en-US" dirty="0" smtClean="0"/>
              <a:t> donate button</a:t>
            </a:r>
          </a:p>
          <a:p>
            <a:r>
              <a:rPr lang="en-US" dirty="0" smtClean="0"/>
              <a:t>8 Network</a:t>
            </a:r>
          </a:p>
          <a:p>
            <a:r>
              <a:rPr lang="en-US" dirty="0" smtClean="0"/>
              <a:t>9 Find balance</a:t>
            </a:r>
          </a:p>
          <a:p>
            <a:r>
              <a:rPr lang="en-US" dirty="0"/>
              <a:t>	</a:t>
            </a:r>
            <a:r>
              <a:rPr lang="en-US" dirty="0" smtClean="0"/>
              <a:t>Be realistic about your time constraints</a:t>
            </a:r>
          </a:p>
          <a:p>
            <a:r>
              <a:rPr lang="en-US" dirty="0" smtClean="0"/>
              <a:t>10 Re-evaluate, Re-evaluate, Re-evaluate.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5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87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57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29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05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75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59901" y="250373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How to Build a Good Small NGO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099128" y="834028"/>
            <a:ext cx="416291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two kinds of NGOs</a:t>
            </a:r>
          </a:p>
          <a:p>
            <a:r>
              <a:rPr lang="en-US" dirty="0"/>
              <a:t>	</a:t>
            </a:r>
            <a:r>
              <a:rPr lang="en-US" dirty="0" smtClean="0"/>
              <a:t>A) Bottom Up</a:t>
            </a:r>
          </a:p>
          <a:p>
            <a:r>
              <a:rPr lang="en-US" dirty="0"/>
              <a:t>	</a:t>
            </a:r>
            <a:r>
              <a:rPr lang="en-US" dirty="0" smtClean="0"/>
              <a:t>	Locally organized for themselves</a:t>
            </a:r>
          </a:p>
          <a:p>
            <a:r>
              <a:rPr lang="en-US" dirty="0"/>
              <a:t>	</a:t>
            </a:r>
            <a:r>
              <a:rPr lang="en-US" dirty="0" smtClean="0"/>
              <a:t>	Beneficiaries are treated well</a:t>
            </a:r>
          </a:p>
          <a:p>
            <a:r>
              <a:rPr lang="en-US" dirty="0"/>
              <a:t>	</a:t>
            </a:r>
            <a:r>
              <a:rPr lang="en-US" dirty="0" smtClean="0"/>
              <a:t>B) People with status adopt a cause</a:t>
            </a:r>
          </a:p>
          <a:p>
            <a:r>
              <a:rPr lang="en-US" dirty="0" smtClean="0"/>
              <a:t>		There is an “Us” and a “Them”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99623" y="3122485"/>
            <a:ext cx="8008445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Growth of an NGO</a:t>
            </a:r>
          </a:p>
          <a:p>
            <a:r>
              <a:rPr lang="en-US" dirty="0"/>
              <a:t>	</a:t>
            </a:r>
            <a:r>
              <a:rPr lang="en-US" dirty="0" smtClean="0"/>
              <a:t>A) Egalitarian Period</a:t>
            </a:r>
          </a:p>
          <a:p>
            <a:r>
              <a:rPr lang="en-US" dirty="0"/>
              <a:t>	</a:t>
            </a:r>
            <a:r>
              <a:rPr lang="en-US" dirty="0" smtClean="0"/>
              <a:t>	A small group of people with everyone being equal</a:t>
            </a:r>
          </a:p>
          <a:p>
            <a:r>
              <a:rPr lang="en-US" dirty="0"/>
              <a:t>	</a:t>
            </a:r>
            <a:r>
              <a:rPr lang="en-US" dirty="0" smtClean="0"/>
              <a:t>B) A large group with specialization of tasks</a:t>
            </a:r>
          </a:p>
          <a:p>
            <a:r>
              <a:rPr lang="en-US" dirty="0"/>
              <a:t>	</a:t>
            </a:r>
            <a:r>
              <a:rPr lang="en-US" dirty="0" smtClean="0"/>
              <a:t>	Has an office, computers, legal </a:t>
            </a:r>
            <a:r>
              <a:rPr lang="en-US" dirty="0" err="1" smtClean="0"/>
              <a:t>registraiton</a:t>
            </a:r>
            <a:r>
              <a:rPr lang="en-US" dirty="0" smtClean="0"/>
              <a:t>, board of directors</a:t>
            </a:r>
          </a:p>
          <a:p>
            <a:r>
              <a:rPr lang="en-US" dirty="0"/>
              <a:t>	</a:t>
            </a:r>
            <a:r>
              <a:rPr lang="en-US" dirty="0" smtClean="0"/>
              <a:t>	Everyone is on salary.</a:t>
            </a:r>
          </a:p>
          <a:p>
            <a:r>
              <a:rPr lang="en-US" dirty="0"/>
              <a:t>	</a:t>
            </a:r>
            <a:r>
              <a:rPr lang="en-US" dirty="0" smtClean="0"/>
              <a:t>	Workers; </a:t>
            </a:r>
            <a:r>
              <a:rPr lang="en-US" dirty="0" err="1" smtClean="0"/>
              <a:t>Beneficaries</a:t>
            </a:r>
            <a:r>
              <a:rPr lang="en-US" dirty="0" smtClean="0"/>
              <a:t>; the board;  small groups who do the work.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dirty="0" smtClean="0"/>
              <a:t>	Board makes sure the organization stays on track.  Board represents or			are the beneficiaries.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58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316" y="316528"/>
            <a:ext cx="8661112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Clear about your goals, values and ethos, field.</a:t>
            </a:r>
          </a:p>
          <a:p>
            <a:endParaRPr lang="en-US" dirty="0" smtClean="0"/>
          </a:p>
          <a:p>
            <a:pPr marL="342900" indent="-342900">
              <a:buAutoNum type="arabicPlain" startAt="2"/>
            </a:pPr>
            <a:r>
              <a:rPr lang="en-US" dirty="0" smtClean="0"/>
              <a:t>Build a relationship with your beneficiary group.</a:t>
            </a:r>
          </a:p>
          <a:p>
            <a:endParaRPr lang="en-US" dirty="0" smtClean="0"/>
          </a:p>
          <a:p>
            <a:pPr marL="342900" indent="-342900">
              <a:buAutoNum type="arabicPlain" startAt="3"/>
            </a:pPr>
            <a:r>
              <a:rPr lang="en-US" dirty="0" smtClean="0"/>
              <a:t>Adopt a single objective, because then it is easier to achieve it.</a:t>
            </a:r>
          </a:p>
          <a:p>
            <a:pPr marL="342900" indent="-342900">
              <a:buAutoNum type="arabicPlain" startAt="3"/>
            </a:pPr>
            <a:endParaRPr lang="en-US" dirty="0" smtClean="0"/>
          </a:p>
          <a:p>
            <a:r>
              <a:rPr lang="en-US" dirty="0" smtClean="0"/>
              <a:t>4. Operate in a country with a strong civil society. This means that there are enough NGOs and Associations to form a mass big enough to be listened to, a mass existing between government and people. 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 Build up your professional capacity and build partnerships with other groups. A good example of where you need to be professional is in your handling of money. If you do the job properly you will also show yourself to be transparent -anyone can see how you are spending the money – and accountable – if money goes missing</a:t>
            </a:r>
          </a:p>
          <a:p>
            <a:r>
              <a:rPr lang="en-US" dirty="0" smtClean="0"/>
              <a:t>then it will be noticed and someone will have to take the blame. </a:t>
            </a:r>
          </a:p>
          <a:p>
            <a:endParaRPr lang="en-US" dirty="0" smtClean="0"/>
          </a:p>
          <a:p>
            <a:r>
              <a:rPr lang="en-US" dirty="0" smtClean="0"/>
              <a:t>6 NGO builds structures and ways of acting which are transparent, accountable and democratic.</a:t>
            </a:r>
          </a:p>
          <a:p>
            <a:endParaRPr lang="en-US" dirty="0" smtClean="0"/>
          </a:p>
          <a:p>
            <a:r>
              <a:rPr lang="en-US" dirty="0" smtClean="0"/>
              <a:t>7. Develop a clear and sensible policy on gender. If no thought is given, then women will be under-represented in the group that makes decisions, and the needs of both sexes among the beneficiaries will not be thought through.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7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4408" y="846776"/>
            <a:ext cx="1725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NGO Regulation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493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05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400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37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32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054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242</Words>
  <Application>Microsoft Macintosh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DR4XB-2QBXH-MDT76-B4JMQ-YQ34D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</dc:creator>
  <cp:lastModifiedBy>Gregory</cp:lastModifiedBy>
  <cp:revision>18</cp:revision>
  <dcterms:created xsi:type="dcterms:W3CDTF">2012-11-15T02:12:06Z</dcterms:created>
  <dcterms:modified xsi:type="dcterms:W3CDTF">2012-11-15T14:11:19Z</dcterms:modified>
</cp:coreProperties>
</file>