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 id="2147483676" r:id="rId28"/>
    <p:sldMasterId id="2147483677" r:id="rId29"/>
    <p:sldMasterId id="2147483678" r:id="rId30"/>
    <p:sldMasterId id="2147483679" r:id="rId31"/>
    <p:sldMasterId id="2147483680" r:id="rId32"/>
    <p:sldMasterId id="2147483681" r:id="rId33"/>
    <p:sldMasterId id="2147483682" r:id="rId34"/>
    <p:sldMasterId id="2147483683" r:id="rId35"/>
    <p:sldMasterId id="2147483684" r:id="rId36"/>
    <p:sldMasterId id="2147483685" r:id="rId37"/>
    <p:sldMasterId id="2147483686" r:id="rId38"/>
    <p:sldMasterId id="2147483687" r:id="rId39"/>
    <p:sldMasterId id="2147483688" r:id="rId40"/>
    <p:sldMasterId id="2147483689" r:id="rId41"/>
    <p:sldMasterId id="2147483690" r:id="rId42"/>
    <p:sldMasterId id="2147483691" r:id="rId43"/>
    <p:sldMasterId id="2147483692" r:id="rId44"/>
    <p:sldMasterId id="2147483693" r:id="rId45"/>
    <p:sldMasterId id="2147483694" r:id="rId46"/>
    <p:sldMasterId id="2147483695" r:id="rId47"/>
    <p:sldMasterId id="2147483696" r:id="rId48"/>
    <p:sldMasterId id="2147483697" r:id="rId49"/>
    <p:sldMasterId id="2147483698" r:id="rId50"/>
    <p:sldMasterId id="2147483699" r:id="rId51"/>
    <p:sldMasterId id="2147483700" r:id="rId52"/>
  </p:sldMasterIdLst>
  <p:notesMasterIdLst>
    <p:notesMasterId r:id="rId218"/>
  </p:notesMasterIdLst>
  <p:sldIdLst>
    <p:sldId id="256" r:id="rId53"/>
    <p:sldId id="413" r:id="rId54"/>
    <p:sldId id="411" r:id="rId55"/>
    <p:sldId id="257" r:id="rId56"/>
    <p:sldId id="414" r:id="rId57"/>
    <p:sldId id="415" r:id="rId58"/>
    <p:sldId id="258" r:id="rId59"/>
    <p:sldId id="382" r:id="rId60"/>
    <p:sldId id="259" r:id="rId61"/>
    <p:sldId id="260" r:id="rId62"/>
    <p:sldId id="261" r:id="rId63"/>
    <p:sldId id="262" r:id="rId64"/>
    <p:sldId id="263" r:id="rId65"/>
    <p:sldId id="264" r:id="rId66"/>
    <p:sldId id="265" r:id="rId67"/>
    <p:sldId id="266" r:id="rId68"/>
    <p:sldId id="410" r:id="rId69"/>
    <p:sldId id="267" r:id="rId70"/>
    <p:sldId id="268" r:id="rId71"/>
    <p:sldId id="269" r:id="rId72"/>
    <p:sldId id="270" r:id="rId73"/>
    <p:sldId id="271" r:id="rId74"/>
    <p:sldId id="380" r:id="rId75"/>
    <p:sldId id="379" r:id="rId76"/>
    <p:sldId id="272" r:id="rId77"/>
    <p:sldId id="381" r:id="rId78"/>
    <p:sldId id="273" r:id="rId79"/>
    <p:sldId id="274" r:id="rId80"/>
    <p:sldId id="378" r:id="rId81"/>
    <p:sldId id="275" r:id="rId82"/>
    <p:sldId id="383" r:id="rId83"/>
    <p:sldId id="384" r:id="rId84"/>
    <p:sldId id="385" r:id="rId85"/>
    <p:sldId id="386" r:id="rId86"/>
    <p:sldId id="393" r:id="rId87"/>
    <p:sldId id="387" r:id="rId88"/>
    <p:sldId id="412" r:id="rId89"/>
    <p:sldId id="388" r:id="rId90"/>
    <p:sldId id="389" r:id="rId91"/>
    <p:sldId id="390" r:id="rId92"/>
    <p:sldId id="391" r:id="rId93"/>
    <p:sldId id="392" r:id="rId94"/>
    <p:sldId id="276" r:id="rId95"/>
    <p:sldId id="277" r:id="rId96"/>
    <p:sldId id="278" r:id="rId97"/>
    <p:sldId id="279" r:id="rId98"/>
    <p:sldId id="280" r:id="rId99"/>
    <p:sldId id="395" r:id="rId100"/>
    <p:sldId id="396" r:id="rId101"/>
    <p:sldId id="281" r:id="rId102"/>
    <p:sldId id="397" r:id="rId103"/>
    <p:sldId id="398" r:id="rId104"/>
    <p:sldId id="701" r:id="rId105"/>
    <p:sldId id="399" r:id="rId106"/>
    <p:sldId id="705" r:id="rId107"/>
    <p:sldId id="704" r:id="rId108"/>
    <p:sldId id="702" r:id="rId109"/>
    <p:sldId id="703" r:id="rId110"/>
    <p:sldId id="400" r:id="rId111"/>
    <p:sldId id="401" r:id="rId112"/>
    <p:sldId id="402" r:id="rId113"/>
    <p:sldId id="403" r:id="rId114"/>
    <p:sldId id="405" r:id="rId115"/>
    <p:sldId id="404" r:id="rId116"/>
    <p:sldId id="406" r:id="rId117"/>
    <p:sldId id="407" r:id="rId118"/>
    <p:sldId id="408" r:id="rId119"/>
    <p:sldId id="409" r:id="rId120"/>
    <p:sldId id="282" r:id="rId121"/>
    <p:sldId id="283" r:id="rId122"/>
    <p:sldId id="284" r:id="rId123"/>
    <p:sldId id="285" r:id="rId124"/>
    <p:sldId id="286" r:id="rId125"/>
    <p:sldId id="287" r:id="rId126"/>
    <p:sldId id="288" r:id="rId127"/>
    <p:sldId id="289" r:id="rId128"/>
    <p:sldId id="290" r:id="rId129"/>
    <p:sldId id="394" r:id="rId130"/>
    <p:sldId id="291" r:id="rId131"/>
    <p:sldId id="292" r:id="rId132"/>
    <p:sldId id="293" r:id="rId133"/>
    <p:sldId id="294" r:id="rId134"/>
    <p:sldId id="295" r:id="rId135"/>
    <p:sldId id="296" r:id="rId136"/>
    <p:sldId id="297" r:id="rId137"/>
    <p:sldId id="298" r:id="rId138"/>
    <p:sldId id="299" r:id="rId139"/>
    <p:sldId id="300" r:id="rId140"/>
    <p:sldId id="301" r:id="rId141"/>
    <p:sldId id="302" r:id="rId142"/>
    <p:sldId id="303" r:id="rId143"/>
    <p:sldId id="304" r:id="rId144"/>
    <p:sldId id="305" r:id="rId145"/>
    <p:sldId id="306" r:id="rId146"/>
    <p:sldId id="307" r:id="rId147"/>
    <p:sldId id="308" r:id="rId148"/>
    <p:sldId id="309" r:id="rId149"/>
    <p:sldId id="310" r:id="rId150"/>
    <p:sldId id="311" r:id="rId151"/>
    <p:sldId id="312" r:id="rId152"/>
    <p:sldId id="313" r:id="rId153"/>
    <p:sldId id="314" r:id="rId154"/>
    <p:sldId id="315" r:id="rId155"/>
    <p:sldId id="316" r:id="rId156"/>
    <p:sldId id="317" r:id="rId157"/>
    <p:sldId id="318" r:id="rId158"/>
    <p:sldId id="319" r:id="rId159"/>
    <p:sldId id="320" r:id="rId160"/>
    <p:sldId id="321" r:id="rId161"/>
    <p:sldId id="322" r:id="rId162"/>
    <p:sldId id="323" r:id="rId163"/>
    <p:sldId id="324" r:id="rId164"/>
    <p:sldId id="325" r:id="rId165"/>
    <p:sldId id="326" r:id="rId166"/>
    <p:sldId id="327" r:id="rId167"/>
    <p:sldId id="328" r:id="rId168"/>
    <p:sldId id="329" r:id="rId169"/>
    <p:sldId id="330" r:id="rId170"/>
    <p:sldId id="331" r:id="rId171"/>
    <p:sldId id="332" r:id="rId172"/>
    <p:sldId id="333" r:id="rId173"/>
    <p:sldId id="334" r:id="rId174"/>
    <p:sldId id="335" r:id="rId175"/>
    <p:sldId id="336" r:id="rId176"/>
    <p:sldId id="337" r:id="rId177"/>
    <p:sldId id="338" r:id="rId178"/>
    <p:sldId id="339" r:id="rId179"/>
    <p:sldId id="340" r:id="rId180"/>
    <p:sldId id="341" r:id="rId181"/>
    <p:sldId id="342" r:id="rId182"/>
    <p:sldId id="343" r:id="rId183"/>
    <p:sldId id="344" r:id="rId184"/>
    <p:sldId id="345" r:id="rId185"/>
    <p:sldId id="346" r:id="rId186"/>
    <p:sldId id="347" r:id="rId187"/>
    <p:sldId id="348" r:id="rId188"/>
    <p:sldId id="349" r:id="rId189"/>
    <p:sldId id="350" r:id="rId190"/>
    <p:sldId id="351" r:id="rId191"/>
    <p:sldId id="352" r:id="rId192"/>
    <p:sldId id="353" r:id="rId193"/>
    <p:sldId id="354" r:id="rId194"/>
    <p:sldId id="355" r:id="rId195"/>
    <p:sldId id="356" r:id="rId196"/>
    <p:sldId id="357" r:id="rId197"/>
    <p:sldId id="358" r:id="rId198"/>
    <p:sldId id="359" r:id="rId199"/>
    <p:sldId id="360" r:id="rId200"/>
    <p:sldId id="361" r:id="rId201"/>
    <p:sldId id="362" r:id="rId202"/>
    <p:sldId id="363" r:id="rId203"/>
    <p:sldId id="364" r:id="rId204"/>
    <p:sldId id="365" r:id="rId205"/>
    <p:sldId id="366" r:id="rId206"/>
    <p:sldId id="367" r:id="rId207"/>
    <p:sldId id="368" r:id="rId208"/>
    <p:sldId id="369" r:id="rId209"/>
    <p:sldId id="370" r:id="rId210"/>
    <p:sldId id="371" r:id="rId211"/>
    <p:sldId id="372" r:id="rId212"/>
    <p:sldId id="373" r:id="rId213"/>
    <p:sldId id="374" r:id="rId214"/>
    <p:sldId id="375" r:id="rId215"/>
    <p:sldId id="376" r:id="rId216"/>
    <p:sldId id="377" r:id="rId217"/>
  </p:sldIdLst>
  <p:sldSz cx="13004800" cy="9753600"/>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24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24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24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24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0"/>
    <p:restoredTop sz="96137"/>
  </p:normalViewPr>
  <p:slideViewPr>
    <p:cSldViewPr>
      <p:cViewPr varScale="1">
        <p:scale>
          <a:sx n="96" d="100"/>
          <a:sy n="96" d="100"/>
        </p:scale>
        <p:origin x="1184" y="14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189" Type="http://schemas.openxmlformats.org/officeDocument/2006/relationships/slide" Target="slides/slide137.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22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E13A53C-0CE6-224A-89FB-B7A04CE481F2}" type="datetimeFigureOut">
              <a:rPr lang="en-US"/>
              <a:pPr>
                <a:defRPr/>
              </a:pPr>
              <a:t>3/5/25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B3404F-620E-654E-BC44-61FDEB95F464}" type="slidenum">
              <a:rPr lang="en-US"/>
              <a:pPr>
                <a:defRPr/>
              </a:pPr>
              <a:t>‹#›</a:t>
            </a:fld>
            <a:endParaRPr lang="en-US"/>
          </a:p>
        </p:txBody>
      </p:sp>
    </p:spTree>
    <p:extLst>
      <p:ext uri="{BB962C8B-B14F-4D97-AF65-F5344CB8AC3E}">
        <p14:creationId xmlns:p14="http://schemas.microsoft.com/office/powerpoint/2010/main" val="31382774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0887F6-8636-F240-89A4-D9F540E04C36}" type="slidenum">
              <a:rPr lang="en-US"/>
              <a:pPr>
                <a:defRPr/>
              </a:pPr>
              <a:t>‹#›</a:t>
            </a:fld>
            <a:endParaRPr lang="en-US"/>
          </a:p>
        </p:txBody>
      </p:sp>
    </p:spTree>
    <p:extLst>
      <p:ext uri="{BB962C8B-B14F-4D97-AF65-F5344CB8AC3E}">
        <p14:creationId xmlns:p14="http://schemas.microsoft.com/office/powerpoint/2010/main" val="28690744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B42E580-9BCF-AF47-9212-6067A98CFEEC}" type="slidenum">
              <a:rPr lang="en-US"/>
              <a:pPr>
                <a:defRPr/>
              </a:pPr>
              <a:t>‹#›</a:t>
            </a:fld>
            <a:endParaRPr lang="en-US"/>
          </a:p>
        </p:txBody>
      </p:sp>
    </p:spTree>
    <p:extLst>
      <p:ext uri="{BB962C8B-B14F-4D97-AF65-F5344CB8AC3E}">
        <p14:creationId xmlns:p14="http://schemas.microsoft.com/office/powerpoint/2010/main" val="210360681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223579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7400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667198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5974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43519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55141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582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00889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24143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858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6C3E28C-5BEB-C543-8D61-BD1003B02190}" type="slidenum">
              <a:rPr lang="en-US"/>
              <a:pPr>
                <a:defRPr/>
              </a:pPr>
              <a:t>‹#›</a:t>
            </a:fld>
            <a:endParaRPr lang="en-US"/>
          </a:p>
        </p:txBody>
      </p:sp>
    </p:spTree>
    <p:extLst>
      <p:ext uri="{BB962C8B-B14F-4D97-AF65-F5344CB8AC3E}">
        <p14:creationId xmlns:p14="http://schemas.microsoft.com/office/powerpoint/2010/main" val="38663811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3872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1F3A39-B808-0943-B3AA-7D70495EC9A7}" type="slidenum">
              <a:rPr lang="en-US"/>
              <a:pPr>
                <a:defRPr/>
              </a:pPr>
              <a:t>‹#›</a:t>
            </a:fld>
            <a:endParaRPr lang="en-US"/>
          </a:p>
        </p:txBody>
      </p:sp>
    </p:spTree>
    <p:extLst>
      <p:ext uri="{BB962C8B-B14F-4D97-AF65-F5344CB8AC3E}">
        <p14:creationId xmlns:p14="http://schemas.microsoft.com/office/powerpoint/2010/main" val="19360882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5403927-BFFB-224F-BB93-24F47D49668B}" type="slidenum">
              <a:rPr lang="en-US"/>
              <a:pPr>
                <a:defRPr/>
              </a:pPr>
              <a:t>‹#›</a:t>
            </a:fld>
            <a:endParaRPr lang="en-US"/>
          </a:p>
        </p:txBody>
      </p:sp>
    </p:spTree>
    <p:extLst>
      <p:ext uri="{BB962C8B-B14F-4D97-AF65-F5344CB8AC3E}">
        <p14:creationId xmlns:p14="http://schemas.microsoft.com/office/powerpoint/2010/main" val="157499094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C568E5F-F16F-A345-ABE1-621A58E48857}" type="slidenum">
              <a:rPr lang="en-US"/>
              <a:pPr>
                <a:defRPr/>
              </a:pPr>
              <a:t>‹#›</a:t>
            </a:fld>
            <a:endParaRPr lang="en-US"/>
          </a:p>
        </p:txBody>
      </p:sp>
    </p:spTree>
    <p:extLst>
      <p:ext uri="{BB962C8B-B14F-4D97-AF65-F5344CB8AC3E}">
        <p14:creationId xmlns:p14="http://schemas.microsoft.com/office/powerpoint/2010/main" val="218836829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C690FCC-7968-DE4E-B9E6-A36BF2295EEB}" type="slidenum">
              <a:rPr lang="en-US"/>
              <a:pPr>
                <a:defRPr/>
              </a:pPr>
              <a:t>‹#›</a:t>
            </a:fld>
            <a:endParaRPr lang="en-US"/>
          </a:p>
        </p:txBody>
      </p:sp>
    </p:spTree>
    <p:extLst>
      <p:ext uri="{BB962C8B-B14F-4D97-AF65-F5344CB8AC3E}">
        <p14:creationId xmlns:p14="http://schemas.microsoft.com/office/powerpoint/2010/main" val="186896168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FA49DC3-739C-DD4F-99B3-D1CE804E0B4A}" type="slidenum">
              <a:rPr lang="en-US"/>
              <a:pPr>
                <a:defRPr/>
              </a:pPr>
              <a:t>‹#›</a:t>
            </a:fld>
            <a:endParaRPr lang="en-US"/>
          </a:p>
        </p:txBody>
      </p:sp>
    </p:spTree>
    <p:extLst>
      <p:ext uri="{BB962C8B-B14F-4D97-AF65-F5344CB8AC3E}">
        <p14:creationId xmlns:p14="http://schemas.microsoft.com/office/powerpoint/2010/main" val="250259295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2B055D-B90C-FF45-9CA4-52A048239624}" type="slidenum">
              <a:rPr lang="en-US"/>
              <a:pPr>
                <a:defRPr/>
              </a:pPr>
              <a:t>‹#›</a:t>
            </a:fld>
            <a:endParaRPr lang="en-US"/>
          </a:p>
        </p:txBody>
      </p:sp>
    </p:spTree>
    <p:extLst>
      <p:ext uri="{BB962C8B-B14F-4D97-AF65-F5344CB8AC3E}">
        <p14:creationId xmlns:p14="http://schemas.microsoft.com/office/powerpoint/2010/main" val="255107105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663B5A-5D71-B149-90C9-A7981BAE0083}" type="slidenum">
              <a:rPr lang="en-US"/>
              <a:pPr>
                <a:defRPr/>
              </a:pPr>
              <a:t>‹#›</a:t>
            </a:fld>
            <a:endParaRPr lang="en-US"/>
          </a:p>
        </p:txBody>
      </p:sp>
    </p:spTree>
    <p:extLst>
      <p:ext uri="{BB962C8B-B14F-4D97-AF65-F5344CB8AC3E}">
        <p14:creationId xmlns:p14="http://schemas.microsoft.com/office/powerpoint/2010/main" val="360781345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8C814F-3DBC-A34D-A0F2-FFD3CC0A2A95}" type="slidenum">
              <a:rPr lang="en-US"/>
              <a:pPr>
                <a:defRPr/>
              </a:pPr>
              <a:t>‹#›</a:t>
            </a:fld>
            <a:endParaRPr lang="en-US"/>
          </a:p>
        </p:txBody>
      </p:sp>
    </p:spTree>
    <p:extLst>
      <p:ext uri="{BB962C8B-B14F-4D97-AF65-F5344CB8AC3E}">
        <p14:creationId xmlns:p14="http://schemas.microsoft.com/office/powerpoint/2010/main" val="173224014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4A9086-6408-2F42-A75B-53857DD1B54A}" type="slidenum">
              <a:rPr lang="en-US"/>
              <a:pPr>
                <a:defRPr/>
              </a:pPr>
              <a:t>‹#›</a:t>
            </a:fld>
            <a:endParaRPr lang="en-US"/>
          </a:p>
        </p:txBody>
      </p:sp>
    </p:spTree>
    <p:extLst>
      <p:ext uri="{BB962C8B-B14F-4D97-AF65-F5344CB8AC3E}">
        <p14:creationId xmlns:p14="http://schemas.microsoft.com/office/powerpoint/2010/main" val="29429876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04258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B88B419-593C-1C47-B388-86B3B91BF09E}" type="slidenum">
              <a:rPr lang="en-US"/>
              <a:pPr>
                <a:defRPr/>
              </a:pPr>
              <a:t>‹#›</a:t>
            </a:fld>
            <a:endParaRPr lang="en-US"/>
          </a:p>
        </p:txBody>
      </p:sp>
    </p:spTree>
    <p:extLst>
      <p:ext uri="{BB962C8B-B14F-4D97-AF65-F5344CB8AC3E}">
        <p14:creationId xmlns:p14="http://schemas.microsoft.com/office/powerpoint/2010/main" val="316581033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941E32C-8B88-AE46-97CF-6F50D914BE2C}" type="slidenum">
              <a:rPr lang="en-US"/>
              <a:pPr>
                <a:defRPr/>
              </a:pPr>
              <a:t>‹#›</a:t>
            </a:fld>
            <a:endParaRPr lang="en-US"/>
          </a:p>
        </p:txBody>
      </p:sp>
    </p:spTree>
    <p:extLst>
      <p:ext uri="{BB962C8B-B14F-4D97-AF65-F5344CB8AC3E}">
        <p14:creationId xmlns:p14="http://schemas.microsoft.com/office/powerpoint/2010/main" val="380428726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800867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837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521386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660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835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9378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512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84249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653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11131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2222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13730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2835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9685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09421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29602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64729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2634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45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13497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147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82025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37541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93003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58173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07545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6BE0BD4-DFCF-C441-A148-3C87BD9D2C47}" type="slidenum">
              <a:rPr lang="en-US"/>
              <a:pPr>
                <a:defRPr/>
              </a:pPr>
              <a:t>‹#›</a:t>
            </a:fld>
            <a:endParaRPr lang="en-US"/>
          </a:p>
        </p:txBody>
      </p:sp>
    </p:spTree>
    <p:extLst>
      <p:ext uri="{BB962C8B-B14F-4D97-AF65-F5344CB8AC3E}">
        <p14:creationId xmlns:p14="http://schemas.microsoft.com/office/powerpoint/2010/main" val="390988818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8E8CD2-E47C-8348-9FAF-E00026C8B261}" type="slidenum">
              <a:rPr lang="en-US"/>
              <a:pPr>
                <a:defRPr/>
              </a:pPr>
              <a:t>‹#›</a:t>
            </a:fld>
            <a:endParaRPr lang="en-US"/>
          </a:p>
        </p:txBody>
      </p:sp>
    </p:spTree>
    <p:extLst>
      <p:ext uri="{BB962C8B-B14F-4D97-AF65-F5344CB8AC3E}">
        <p14:creationId xmlns:p14="http://schemas.microsoft.com/office/powerpoint/2010/main" val="14168207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2DDED15-8760-F841-ABF5-03EC3CE23EF6}" type="slidenum">
              <a:rPr lang="en-US"/>
              <a:pPr>
                <a:defRPr/>
              </a:pPr>
              <a:t>‹#›</a:t>
            </a:fld>
            <a:endParaRPr lang="en-US"/>
          </a:p>
        </p:txBody>
      </p:sp>
    </p:spTree>
    <p:extLst>
      <p:ext uri="{BB962C8B-B14F-4D97-AF65-F5344CB8AC3E}">
        <p14:creationId xmlns:p14="http://schemas.microsoft.com/office/powerpoint/2010/main" val="123682337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43C9101-3D38-EC47-856D-86AB134FBB3F}" type="slidenum">
              <a:rPr lang="en-US"/>
              <a:pPr>
                <a:defRPr/>
              </a:pPr>
              <a:t>‹#›</a:t>
            </a:fld>
            <a:endParaRPr lang="en-US"/>
          </a:p>
        </p:txBody>
      </p:sp>
    </p:spTree>
    <p:extLst>
      <p:ext uri="{BB962C8B-B14F-4D97-AF65-F5344CB8AC3E}">
        <p14:creationId xmlns:p14="http://schemas.microsoft.com/office/powerpoint/2010/main" val="6544004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6A310B-0E58-5044-BCE8-3A11702419F0}" type="slidenum">
              <a:rPr lang="en-US"/>
              <a:pPr>
                <a:defRPr/>
              </a:pPr>
              <a:t>‹#›</a:t>
            </a:fld>
            <a:endParaRPr lang="en-US"/>
          </a:p>
        </p:txBody>
      </p:sp>
    </p:spTree>
    <p:extLst>
      <p:ext uri="{BB962C8B-B14F-4D97-AF65-F5344CB8AC3E}">
        <p14:creationId xmlns:p14="http://schemas.microsoft.com/office/powerpoint/2010/main" val="13082570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6DE8AE-5160-9044-A736-EF8ABE294C79}" type="slidenum">
              <a:rPr lang="en-US"/>
              <a:pPr>
                <a:defRPr/>
              </a:pPr>
              <a:t>‹#›</a:t>
            </a:fld>
            <a:endParaRPr lang="en-US"/>
          </a:p>
        </p:txBody>
      </p:sp>
    </p:spTree>
    <p:extLst>
      <p:ext uri="{BB962C8B-B14F-4D97-AF65-F5344CB8AC3E}">
        <p14:creationId xmlns:p14="http://schemas.microsoft.com/office/powerpoint/2010/main" val="393722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9070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0CA0144-FBD3-7B41-ABAC-8A1F2584E0F4}" type="slidenum">
              <a:rPr lang="en-US"/>
              <a:pPr>
                <a:defRPr/>
              </a:pPr>
              <a:t>‹#›</a:t>
            </a:fld>
            <a:endParaRPr lang="en-US"/>
          </a:p>
        </p:txBody>
      </p:sp>
    </p:spTree>
    <p:extLst>
      <p:ext uri="{BB962C8B-B14F-4D97-AF65-F5344CB8AC3E}">
        <p14:creationId xmlns:p14="http://schemas.microsoft.com/office/powerpoint/2010/main" val="337367530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0FA16C8-8E3F-DC49-8245-6A798D8A8A00}" type="slidenum">
              <a:rPr lang="en-US"/>
              <a:pPr>
                <a:defRPr/>
              </a:pPr>
              <a:t>‹#›</a:t>
            </a:fld>
            <a:endParaRPr lang="en-US"/>
          </a:p>
        </p:txBody>
      </p:sp>
    </p:spTree>
    <p:extLst>
      <p:ext uri="{BB962C8B-B14F-4D97-AF65-F5344CB8AC3E}">
        <p14:creationId xmlns:p14="http://schemas.microsoft.com/office/powerpoint/2010/main" val="294302110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AE0896-AB13-1C47-9DF3-58527C327597}" type="slidenum">
              <a:rPr lang="en-US"/>
              <a:pPr>
                <a:defRPr/>
              </a:pPr>
              <a:t>‹#›</a:t>
            </a:fld>
            <a:endParaRPr lang="en-US"/>
          </a:p>
        </p:txBody>
      </p:sp>
    </p:spTree>
    <p:extLst>
      <p:ext uri="{BB962C8B-B14F-4D97-AF65-F5344CB8AC3E}">
        <p14:creationId xmlns:p14="http://schemas.microsoft.com/office/powerpoint/2010/main" val="397079151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5B6959B-C36D-1F42-91E5-2A5ED1660533}" type="slidenum">
              <a:rPr lang="en-US"/>
              <a:pPr>
                <a:defRPr/>
              </a:pPr>
              <a:t>‹#›</a:t>
            </a:fld>
            <a:endParaRPr lang="en-US"/>
          </a:p>
        </p:txBody>
      </p:sp>
    </p:spTree>
    <p:extLst>
      <p:ext uri="{BB962C8B-B14F-4D97-AF65-F5344CB8AC3E}">
        <p14:creationId xmlns:p14="http://schemas.microsoft.com/office/powerpoint/2010/main" val="318761979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65A-FA5E-EB4B-8FA0-4CB47B4B9591}" type="slidenum">
              <a:rPr lang="en-US"/>
              <a:pPr>
                <a:defRPr/>
              </a:pPr>
              <a:t>‹#›</a:t>
            </a:fld>
            <a:endParaRPr lang="en-US"/>
          </a:p>
        </p:txBody>
      </p:sp>
    </p:spTree>
    <p:extLst>
      <p:ext uri="{BB962C8B-B14F-4D97-AF65-F5344CB8AC3E}">
        <p14:creationId xmlns:p14="http://schemas.microsoft.com/office/powerpoint/2010/main" val="279926255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FBAA6FC-46D7-3E4B-887A-D8CF2A43EEA1}" type="slidenum">
              <a:rPr lang="en-US"/>
              <a:pPr>
                <a:defRPr/>
              </a:pPr>
              <a:t>‹#›</a:t>
            </a:fld>
            <a:endParaRPr lang="en-US"/>
          </a:p>
        </p:txBody>
      </p:sp>
    </p:spTree>
    <p:extLst>
      <p:ext uri="{BB962C8B-B14F-4D97-AF65-F5344CB8AC3E}">
        <p14:creationId xmlns:p14="http://schemas.microsoft.com/office/powerpoint/2010/main" val="76869610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A92D752-CEE0-B240-BA21-79AC3192503D}" type="slidenum">
              <a:rPr lang="en-US"/>
              <a:pPr>
                <a:defRPr/>
              </a:pPr>
              <a:t>‹#›</a:t>
            </a:fld>
            <a:endParaRPr lang="en-US"/>
          </a:p>
        </p:txBody>
      </p:sp>
    </p:spTree>
    <p:extLst>
      <p:ext uri="{BB962C8B-B14F-4D97-AF65-F5344CB8AC3E}">
        <p14:creationId xmlns:p14="http://schemas.microsoft.com/office/powerpoint/2010/main" val="326578715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555597-32A1-E844-B04C-2CCA86E552F9}" type="slidenum">
              <a:rPr lang="en-US"/>
              <a:pPr>
                <a:defRPr/>
              </a:pPr>
              <a:t>‹#›</a:t>
            </a:fld>
            <a:endParaRPr lang="en-US"/>
          </a:p>
        </p:txBody>
      </p:sp>
    </p:spTree>
    <p:extLst>
      <p:ext uri="{BB962C8B-B14F-4D97-AF65-F5344CB8AC3E}">
        <p14:creationId xmlns:p14="http://schemas.microsoft.com/office/powerpoint/2010/main" val="392532243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7BA09E9-A652-E24E-A464-E3C204E5A239}" type="slidenum">
              <a:rPr lang="en-US"/>
              <a:pPr>
                <a:defRPr/>
              </a:pPr>
              <a:t>‹#›</a:t>
            </a:fld>
            <a:endParaRPr lang="en-US"/>
          </a:p>
        </p:txBody>
      </p:sp>
    </p:spTree>
    <p:extLst>
      <p:ext uri="{BB962C8B-B14F-4D97-AF65-F5344CB8AC3E}">
        <p14:creationId xmlns:p14="http://schemas.microsoft.com/office/powerpoint/2010/main" val="289192885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355971-F887-4D4A-BBC8-84A797CCDDE7}" type="slidenum">
              <a:rPr lang="en-US"/>
              <a:pPr>
                <a:defRPr/>
              </a:pPr>
              <a:t>‹#›</a:t>
            </a:fld>
            <a:endParaRPr lang="en-US"/>
          </a:p>
        </p:txBody>
      </p:sp>
    </p:spTree>
    <p:extLst>
      <p:ext uri="{BB962C8B-B14F-4D97-AF65-F5344CB8AC3E}">
        <p14:creationId xmlns:p14="http://schemas.microsoft.com/office/powerpoint/2010/main" val="28325384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0950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7DD349-B1E1-0D48-A8EF-71D9C4EBE2DB}" type="slidenum">
              <a:rPr lang="en-US"/>
              <a:pPr>
                <a:defRPr/>
              </a:pPr>
              <a:t>‹#›</a:t>
            </a:fld>
            <a:endParaRPr lang="en-US"/>
          </a:p>
        </p:txBody>
      </p:sp>
    </p:spTree>
    <p:extLst>
      <p:ext uri="{BB962C8B-B14F-4D97-AF65-F5344CB8AC3E}">
        <p14:creationId xmlns:p14="http://schemas.microsoft.com/office/powerpoint/2010/main" val="76714966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FEBD495-B6B6-6748-A329-2D4D99F748BE}" type="slidenum">
              <a:rPr lang="en-US"/>
              <a:pPr>
                <a:defRPr/>
              </a:pPr>
              <a:t>‹#›</a:t>
            </a:fld>
            <a:endParaRPr lang="en-US"/>
          </a:p>
        </p:txBody>
      </p:sp>
    </p:spTree>
    <p:extLst>
      <p:ext uri="{BB962C8B-B14F-4D97-AF65-F5344CB8AC3E}">
        <p14:creationId xmlns:p14="http://schemas.microsoft.com/office/powerpoint/2010/main" val="226098145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65F1425-0F2A-444D-A66A-4A977FED7D93}" type="slidenum">
              <a:rPr lang="en-US"/>
              <a:pPr>
                <a:defRPr/>
              </a:pPr>
              <a:t>‹#›</a:t>
            </a:fld>
            <a:endParaRPr lang="en-US"/>
          </a:p>
        </p:txBody>
      </p:sp>
    </p:spTree>
    <p:extLst>
      <p:ext uri="{BB962C8B-B14F-4D97-AF65-F5344CB8AC3E}">
        <p14:creationId xmlns:p14="http://schemas.microsoft.com/office/powerpoint/2010/main" val="82135795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7D6A8AB-53AC-EC47-BCBF-D2C0BE55CE2D}" type="slidenum">
              <a:rPr lang="en-US"/>
              <a:pPr>
                <a:defRPr/>
              </a:pPr>
              <a:t>‹#›</a:t>
            </a:fld>
            <a:endParaRPr lang="en-US"/>
          </a:p>
        </p:txBody>
      </p:sp>
    </p:spTree>
    <p:extLst>
      <p:ext uri="{BB962C8B-B14F-4D97-AF65-F5344CB8AC3E}">
        <p14:creationId xmlns:p14="http://schemas.microsoft.com/office/powerpoint/2010/main" val="278221180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B17ED8-67C7-DE49-8428-9E78A29D0207}" type="slidenum">
              <a:rPr lang="en-US"/>
              <a:pPr>
                <a:defRPr/>
              </a:pPr>
              <a:t>‹#›</a:t>
            </a:fld>
            <a:endParaRPr lang="en-US"/>
          </a:p>
        </p:txBody>
      </p:sp>
    </p:spTree>
    <p:extLst>
      <p:ext uri="{BB962C8B-B14F-4D97-AF65-F5344CB8AC3E}">
        <p14:creationId xmlns:p14="http://schemas.microsoft.com/office/powerpoint/2010/main" val="24267959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AD68AC-BE85-DF46-8CBE-4E588A0F8481}" type="slidenum">
              <a:rPr lang="en-US"/>
              <a:pPr>
                <a:defRPr/>
              </a:pPr>
              <a:t>‹#›</a:t>
            </a:fld>
            <a:endParaRPr lang="en-US"/>
          </a:p>
        </p:txBody>
      </p:sp>
    </p:spTree>
    <p:extLst>
      <p:ext uri="{BB962C8B-B14F-4D97-AF65-F5344CB8AC3E}">
        <p14:creationId xmlns:p14="http://schemas.microsoft.com/office/powerpoint/2010/main" val="32054136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B5A6EF05-90E4-9A40-95F5-D7E5184A9B63}" type="slidenum">
              <a:rPr lang="en-US"/>
              <a:pPr>
                <a:defRPr/>
              </a:pPr>
              <a:t>‹#›</a:t>
            </a:fld>
            <a:endParaRPr lang="en-US"/>
          </a:p>
        </p:txBody>
      </p:sp>
    </p:spTree>
    <p:extLst>
      <p:ext uri="{BB962C8B-B14F-4D97-AF65-F5344CB8AC3E}">
        <p14:creationId xmlns:p14="http://schemas.microsoft.com/office/powerpoint/2010/main" val="242603697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68BA9D1-C76C-3E4A-B28C-805CE455028B}" type="slidenum">
              <a:rPr lang="en-US"/>
              <a:pPr>
                <a:defRPr/>
              </a:pPr>
              <a:t>‹#›</a:t>
            </a:fld>
            <a:endParaRPr lang="en-US"/>
          </a:p>
        </p:txBody>
      </p:sp>
    </p:spTree>
    <p:extLst>
      <p:ext uri="{BB962C8B-B14F-4D97-AF65-F5344CB8AC3E}">
        <p14:creationId xmlns:p14="http://schemas.microsoft.com/office/powerpoint/2010/main" val="370219164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832CFD-517B-7F43-89E2-5240B87B6232}" type="slidenum">
              <a:rPr lang="en-US"/>
              <a:pPr>
                <a:defRPr/>
              </a:pPr>
              <a:t>‹#›</a:t>
            </a:fld>
            <a:endParaRPr lang="en-US"/>
          </a:p>
        </p:txBody>
      </p:sp>
    </p:spTree>
    <p:extLst>
      <p:ext uri="{BB962C8B-B14F-4D97-AF65-F5344CB8AC3E}">
        <p14:creationId xmlns:p14="http://schemas.microsoft.com/office/powerpoint/2010/main" val="58066109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8BAF65E-A2FE-3747-8999-AF49256A275B}" type="slidenum">
              <a:rPr lang="en-US"/>
              <a:pPr>
                <a:defRPr/>
              </a:pPr>
              <a:t>‹#›</a:t>
            </a:fld>
            <a:endParaRPr lang="en-US"/>
          </a:p>
        </p:txBody>
      </p:sp>
    </p:spTree>
    <p:extLst>
      <p:ext uri="{BB962C8B-B14F-4D97-AF65-F5344CB8AC3E}">
        <p14:creationId xmlns:p14="http://schemas.microsoft.com/office/powerpoint/2010/main" val="38204920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25627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3946B69-8B8C-5A4F-9D47-F94B3A1D0055}" type="slidenum">
              <a:rPr lang="en-US"/>
              <a:pPr>
                <a:defRPr/>
              </a:pPr>
              <a:t>‹#›</a:t>
            </a:fld>
            <a:endParaRPr lang="en-US"/>
          </a:p>
        </p:txBody>
      </p:sp>
    </p:spTree>
    <p:extLst>
      <p:ext uri="{BB962C8B-B14F-4D97-AF65-F5344CB8AC3E}">
        <p14:creationId xmlns:p14="http://schemas.microsoft.com/office/powerpoint/2010/main" val="22515390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52178D8-6334-8340-B732-BE49D5F4A797}" type="slidenum">
              <a:rPr lang="en-US"/>
              <a:pPr>
                <a:defRPr/>
              </a:pPr>
              <a:t>‹#›</a:t>
            </a:fld>
            <a:endParaRPr lang="en-US"/>
          </a:p>
        </p:txBody>
      </p:sp>
    </p:spTree>
    <p:extLst>
      <p:ext uri="{BB962C8B-B14F-4D97-AF65-F5344CB8AC3E}">
        <p14:creationId xmlns:p14="http://schemas.microsoft.com/office/powerpoint/2010/main" val="145318632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1166CF4-8FB8-9948-B278-D65231AC3E37}" type="slidenum">
              <a:rPr lang="en-US"/>
              <a:pPr>
                <a:defRPr/>
              </a:pPr>
              <a:t>‹#›</a:t>
            </a:fld>
            <a:endParaRPr lang="en-US"/>
          </a:p>
        </p:txBody>
      </p:sp>
    </p:spTree>
    <p:extLst>
      <p:ext uri="{BB962C8B-B14F-4D97-AF65-F5344CB8AC3E}">
        <p14:creationId xmlns:p14="http://schemas.microsoft.com/office/powerpoint/2010/main" val="320548679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3AEEED3-6471-2D41-97E6-7176F0040D0A}" type="slidenum">
              <a:rPr lang="en-US"/>
              <a:pPr>
                <a:defRPr/>
              </a:pPr>
              <a:t>‹#›</a:t>
            </a:fld>
            <a:endParaRPr lang="en-US"/>
          </a:p>
        </p:txBody>
      </p:sp>
    </p:spTree>
    <p:extLst>
      <p:ext uri="{BB962C8B-B14F-4D97-AF65-F5344CB8AC3E}">
        <p14:creationId xmlns:p14="http://schemas.microsoft.com/office/powerpoint/2010/main" val="83028920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F40C5C3-87FD-7C4A-AE6F-653FE226B2A2}" type="slidenum">
              <a:rPr lang="en-US"/>
              <a:pPr>
                <a:defRPr/>
              </a:pPr>
              <a:t>‹#›</a:t>
            </a:fld>
            <a:endParaRPr lang="en-US"/>
          </a:p>
        </p:txBody>
      </p:sp>
    </p:spTree>
    <p:extLst>
      <p:ext uri="{BB962C8B-B14F-4D97-AF65-F5344CB8AC3E}">
        <p14:creationId xmlns:p14="http://schemas.microsoft.com/office/powerpoint/2010/main" val="266610824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918A78-62BB-6F45-8B98-50E78AC9D902}" type="slidenum">
              <a:rPr lang="en-US"/>
              <a:pPr>
                <a:defRPr/>
              </a:pPr>
              <a:t>‹#›</a:t>
            </a:fld>
            <a:endParaRPr lang="en-US"/>
          </a:p>
        </p:txBody>
      </p:sp>
    </p:spTree>
    <p:extLst>
      <p:ext uri="{BB962C8B-B14F-4D97-AF65-F5344CB8AC3E}">
        <p14:creationId xmlns:p14="http://schemas.microsoft.com/office/powerpoint/2010/main" val="19166328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40AA103-046A-4F44-85F8-364D3E884C01}" type="slidenum">
              <a:rPr lang="en-US"/>
              <a:pPr>
                <a:defRPr/>
              </a:pPr>
              <a:t>‹#›</a:t>
            </a:fld>
            <a:endParaRPr lang="en-US"/>
          </a:p>
        </p:txBody>
      </p:sp>
    </p:spTree>
    <p:extLst>
      <p:ext uri="{BB962C8B-B14F-4D97-AF65-F5344CB8AC3E}">
        <p14:creationId xmlns:p14="http://schemas.microsoft.com/office/powerpoint/2010/main" val="240090315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95D1366-C405-5249-B047-A386C1EAB30C}" type="slidenum">
              <a:rPr lang="en-US"/>
              <a:pPr>
                <a:defRPr/>
              </a:pPr>
              <a:t>‹#›</a:t>
            </a:fld>
            <a:endParaRPr lang="en-US"/>
          </a:p>
        </p:txBody>
      </p:sp>
    </p:spTree>
    <p:extLst>
      <p:ext uri="{BB962C8B-B14F-4D97-AF65-F5344CB8AC3E}">
        <p14:creationId xmlns:p14="http://schemas.microsoft.com/office/powerpoint/2010/main" val="404284485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01FD9C-F2D3-2B4E-AE31-B91B6C1CF0BC}" type="slidenum">
              <a:rPr lang="en-US"/>
              <a:pPr>
                <a:defRPr/>
              </a:pPr>
              <a:t>‹#›</a:t>
            </a:fld>
            <a:endParaRPr lang="en-US"/>
          </a:p>
        </p:txBody>
      </p:sp>
    </p:spTree>
    <p:extLst>
      <p:ext uri="{BB962C8B-B14F-4D97-AF65-F5344CB8AC3E}">
        <p14:creationId xmlns:p14="http://schemas.microsoft.com/office/powerpoint/2010/main" val="242189469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69A93FC-B4EA-7049-82E4-F4B86DE9B7E1}" type="slidenum">
              <a:rPr lang="en-US"/>
              <a:pPr>
                <a:defRPr/>
              </a:pPr>
              <a:t>‹#›</a:t>
            </a:fld>
            <a:endParaRPr lang="en-US"/>
          </a:p>
        </p:txBody>
      </p:sp>
    </p:spTree>
    <p:extLst>
      <p:ext uri="{BB962C8B-B14F-4D97-AF65-F5344CB8AC3E}">
        <p14:creationId xmlns:p14="http://schemas.microsoft.com/office/powerpoint/2010/main" val="19019839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8129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DD4A2BD-6E9C-3A44-81BC-CBB7320D7115}" type="slidenum">
              <a:rPr lang="en-US"/>
              <a:pPr>
                <a:defRPr/>
              </a:pPr>
              <a:t>‹#›</a:t>
            </a:fld>
            <a:endParaRPr lang="en-US"/>
          </a:p>
        </p:txBody>
      </p:sp>
    </p:spTree>
    <p:extLst>
      <p:ext uri="{BB962C8B-B14F-4D97-AF65-F5344CB8AC3E}">
        <p14:creationId xmlns:p14="http://schemas.microsoft.com/office/powerpoint/2010/main" val="256857411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CC40276-43D0-C749-83F1-C1925B50F71F}" type="slidenum">
              <a:rPr lang="en-US"/>
              <a:pPr>
                <a:defRPr/>
              </a:pPr>
              <a:t>‹#›</a:t>
            </a:fld>
            <a:endParaRPr lang="en-US"/>
          </a:p>
        </p:txBody>
      </p:sp>
    </p:spTree>
    <p:extLst>
      <p:ext uri="{BB962C8B-B14F-4D97-AF65-F5344CB8AC3E}">
        <p14:creationId xmlns:p14="http://schemas.microsoft.com/office/powerpoint/2010/main" val="262159857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26876FB-6283-E340-8FBC-299B4AC2916A}" type="slidenum">
              <a:rPr lang="en-US"/>
              <a:pPr>
                <a:defRPr/>
              </a:pPr>
              <a:t>‹#›</a:t>
            </a:fld>
            <a:endParaRPr lang="en-US"/>
          </a:p>
        </p:txBody>
      </p:sp>
    </p:spTree>
    <p:extLst>
      <p:ext uri="{BB962C8B-B14F-4D97-AF65-F5344CB8AC3E}">
        <p14:creationId xmlns:p14="http://schemas.microsoft.com/office/powerpoint/2010/main" val="201009562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75E74E9-8B87-2942-A972-67A904BE8AC0}" type="slidenum">
              <a:rPr lang="en-US"/>
              <a:pPr>
                <a:defRPr/>
              </a:pPr>
              <a:t>‹#›</a:t>
            </a:fld>
            <a:endParaRPr lang="en-US"/>
          </a:p>
        </p:txBody>
      </p:sp>
    </p:spTree>
    <p:extLst>
      <p:ext uri="{BB962C8B-B14F-4D97-AF65-F5344CB8AC3E}">
        <p14:creationId xmlns:p14="http://schemas.microsoft.com/office/powerpoint/2010/main" val="293544876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3DB3563-8947-8D4B-B79D-C3938944D335}" type="slidenum">
              <a:rPr lang="en-US"/>
              <a:pPr>
                <a:defRPr/>
              </a:pPr>
              <a:t>‹#›</a:t>
            </a:fld>
            <a:endParaRPr lang="en-US"/>
          </a:p>
        </p:txBody>
      </p:sp>
    </p:spTree>
    <p:extLst>
      <p:ext uri="{BB962C8B-B14F-4D97-AF65-F5344CB8AC3E}">
        <p14:creationId xmlns:p14="http://schemas.microsoft.com/office/powerpoint/2010/main" val="424891431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5C9F50A-64BE-CD4C-9642-942C6D8CFD76}" type="slidenum">
              <a:rPr lang="en-US"/>
              <a:pPr>
                <a:defRPr/>
              </a:pPr>
              <a:t>‹#›</a:t>
            </a:fld>
            <a:endParaRPr lang="en-US"/>
          </a:p>
        </p:txBody>
      </p:sp>
    </p:spTree>
    <p:extLst>
      <p:ext uri="{BB962C8B-B14F-4D97-AF65-F5344CB8AC3E}">
        <p14:creationId xmlns:p14="http://schemas.microsoft.com/office/powerpoint/2010/main" val="50979860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CED946F-1452-8A4A-A5BC-975496DDC655}" type="slidenum">
              <a:rPr lang="en-US"/>
              <a:pPr>
                <a:defRPr/>
              </a:pPr>
              <a:t>‹#›</a:t>
            </a:fld>
            <a:endParaRPr lang="en-US"/>
          </a:p>
        </p:txBody>
      </p:sp>
    </p:spTree>
    <p:extLst>
      <p:ext uri="{BB962C8B-B14F-4D97-AF65-F5344CB8AC3E}">
        <p14:creationId xmlns:p14="http://schemas.microsoft.com/office/powerpoint/2010/main" val="386629162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69A613-3784-2A4D-ABA1-A1DAB12FFE56}" type="slidenum">
              <a:rPr lang="en-US"/>
              <a:pPr>
                <a:defRPr/>
              </a:pPr>
              <a:t>‹#›</a:t>
            </a:fld>
            <a:endParaRPr lang="en-US"/>
          </a:p>
        </p:txBody>
      </p:sp>
    </p:spTree>
    <p:extLst>
      <p:ext uri="{BB962C8B-B14F-4D97-AF65-F5344CB8AC3E}">
        <p14:creationId xmlns:p14="http://schemas.microsoft.com/office/powerpoint/2010/main" val="77253693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CE4E7B3-38A4-4149-8A48-F43D83E14463}" type="slidenum">
              <a:rPr lang="en-US"/>
              <a:pPr>
                <a:defRPr/>
              </a:pPr>
              <a:t>‹#›</a:t>
            </a:fld>
            <a:endParaRPr lang="en-US"/>
          </a:p>
        </p:txBody>
      </p:sp>
    </p:spTree>
    <p:extLst>
      <p:ext uri="{BB962C8B-B14F-4D97-AF65-F5344CB8AC3E}">
        <p14:creationId xmlns:p14="http://schemas.microsoft.com/office/powerpoint/2010/main" val="404268479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52BB483-4954-A843-9ED3-C03D3CE9EF71}" type="slidenum">
              <a:rPr lang="en-US"/>
              <a:pPr>
                <a:defRPr/>
              </a:pPr>
              <a:t>‹#›</a:t>
            </a:fld>
            <a:endParaRPr lang="en-US"/>
          </a:p>
        </p:txBody>
      </p:sp>
    </p:spTree>
    <p:extLst>
      <p:ext uri="{BB962C8B-B14F-4D97-AF65-F5344CB8AC3E}">
        <p14:creationId xmlns:p14="http://schemas.microsoft.com/office/powerpoint/2010/main" val="15634947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45967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B00B18-F4B5-A546-A9BF-F332AEECAC81}" type="slidenum">
              <a:rPr lang="en-US"/>
              <a:pPr>
                <a:defRPr/>
              </a:pPr>
              <a:t>‹#›</a:t>
            </a:fld>
            <a:endParaRPr lang="en-US"/>
          </a:p>
        </p:txBody>
      </p:sp>
    </p:spTree>
    <p:extLst>
      <p:ext uri="{BB962C8B-B14F-4D97-AF65-F5344CB8AC3E}">
        <p14:creationId xmlns:p14="http://schemas.microsoft.com/office/powerpoint/2010/main" val="75786781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25F1A09-3E38-B348-9640-8AF991C0A553}" type="slidenum">
              <a:rPr lang="en-US"/>
              <a:pPr>
                <a:defRPr/>
              </a:pPr>
              <a:t>‹#›</a:t>
            </a:fld>
            <a:endParaRPr lang="en-US"/>
          </a:p>
        </p:txBody>
      </p:sp>
    </p:spTree>
    <p:extLst>
      <p:ext uri="{BB962C8B-B14F-4D97-AF65-F5344CB8AC3E}">
        <p14:creationId xmlns:p14="http://schemas.microsoft.com/office/powerpoint/2010/main" val="198132421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DB3F639-7C95-1248-9458-0A13E4E78DE8}" type="slidenum">
              <a:rPr lang="en-US"/>
              <a:pPr>
                <a:defRPr/>
              </a:pPr>
              <a:t>‹#›</a:t>
            </a:fld>
            <a:endParaRPr lang="en-US"/>
          </a:p>
        </p:txBody>
      </p:sp>
    </p:spTree>
    <p:extLst>
      <p:ext uri="{BB962C8B-B14F-4D97-AF65-F5344CB8AC3E}">
        <p14:creationId xmlns:p14="http://schemas.microsoft.com/office/powerpoint/2010/main" val="61872607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80DDBFB-925B-854D-95D5-C39AED9B278F}" type="slidenum">
              <a:rPr lang="en-US"/>
              <a:pPr>
                <a:defRPr/>
              </a:pPr>
              <a:t>‹#›</a:t>
            </a:fld>
            <a:endParaRPr lang="en-US"/>
          </a:p>
        </p:txBody>
      </p:sp>
    </p:spTree>
    <p:extLst>
      <p:ext uri="{BB962C8B-B14F-4D97-AF65-F5344CB8AC3E}">
        <p14:creationId xmlns:p14="http://schemas.microsoft.com/office/powerpoint/2010/main" val="295260379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ABBE9E-F490-3D44-B58A-6AEA161CF74F}" type="slidenum">
              <a:rPr lang="en-US"/>
              <a:pPr>
                <a:defRPr/>
              </a:pPr>
              <a:t>‹#›</a:t>
            </a:fld>
            <a:endParaRPr lang="en-US"/>
          </a:p>
        </p:txBody>
      </p:sp>
    </p:spTree>
    <p:extLst>
      <p:ext uri="{BB962C8B-B14F-4D97-AF65-F5344CB8AC3E}">
        <p14:creationId xmlns:p14="http://schemas.microsoft.com/office/powerpoint/2010/main" val="35598576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1D4800-8B8D-404D-AFAA-B1A5BCFB5323}" type="slidenum">
              <a:rPr lang="en-US"/>
              <a:pPr>
                <a:defRPr/>
              </a:pPr>
              <a:t>‹#›</a:t>
            </a:fld>
            <a:endParaRPr lang="en-US"/>
          </a:p>
        </p:txBody>
      </p:sp>
    </p:spTree>
    <p:extLst>
      <p:ext uri="{BB962C8B-B14F-4D97-AF65-F5344CB8AC3E}">
        <p14:creationId xmlns:p14="http://schemas.microsoft.com/office/powerpoint/2010/main" val="48699772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14A3E6-FA19-C446-84AA-9DB7B45BBF1E}" type="slidenum">
              <a:rPr lang="en-US"/>
              <a:pPr>
                <a:defRPr/>
              </a:pPr>
              <a:t>‹#›</a:t>
            </a:fld>
            <a:endParaRPr lang="en-US"/>
          </a:p>
        </p:txBody>
      </p:sp>
    </p:spTree>
    <p:extLst>
      <p:ext uri="{BB962C8B-B14F-4D97-AF65-F5344CB8AC3E}">
        <p14:creationId xmlns:p14="http://schemas.microsoft.com/office/powerpoint/2010/main" val="12503339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87CE2B0-CDB7-8147-A310-EAB60290CF12}" type="slidenum">
              <a:rPr lang="en-US"/>
              <a:pPr>
                <a:defRPr/>
              </a:pPr>
              <a:t>‹#›</a:t>
            </a:fld>
            <a:endParaRPr lang="en-US"/>
          </a:p>
        </p:txBody>
      </p:sp>
    </p:spTree>
    <p:extLst>
      <p:ext uri="{BB962C8B-B14F-4D97-AF65-F5344CB8AC3E}">
        <p14:creationId xmlns:p14="http://schemas.microsoft.com/office/powerpoint/2010/main" val="145185063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B1AFE2-B70D-9F40-A7B5-DD22BF71878A}" type="slidenum">
              <a:rPr lang="en-US"/>
              <a:pPr>
                <a:defRPr/>
              </a:pPr>
              <a:t>‹#›</a:t>
            </a:fld>
            <a:endParaRPr lang="en-US"/>
          </a:p>
        </p:txBody>
      </p:sp>
    </p:spTree>
    <p:extLst>
      <p:ext uri="{BB962C8B-B14F-4D97-AF65-F5344CB8AC3E}">
        <p14:creationId xmlns:p14="http://schemas.microsoft.com/office/powerpoint/2010/main" val="366775866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E8AB23A-DCB4-4746-B71F-D6DC46CD6746}" type="slidenum">
              <a:rPr lang="en-US"/>
              <a:pPr>
                <a:defRPr/>
              </a:pPr>
              <a:t>‹#›</a:t>
            </a:fld>
            <a:endParaRPr lang="en-US"/>
          </a:p>
        </p:txBody>
      </p:sp>
    </p:spTree>
    <p:extLst>
      <p:ext uri="{BB962C8B-B14F-4D97-AF65-F5344CB8AC3E}">
        <p14:creationId xmlns:p14="http://schemas.microsoft.com/office/powerpoint/2010/main" val="12100286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7E6EF5-C16A-D644-8A4D-CAFBAC0648D4}" type="slidenum">
              <a:rPr lang="en-US"/>
              <a:pPr>
                <a:defRPr/>
              </a:pPr>
              <a:t>‹#›</a:t>
            </a:fld>
            <a:endParaRPr lang="en-US"/>
          </a:p>
        </p:txBody>
      </p:sp>
    </p:spTree>
    <p:extLst>
      <p:ext uri="{BB962C8B-B14F-4D97-AF65-F5344CB8AC3E}">
        <p14:creationId xmlns:p14="http://schemas.microsoft.com/office/powerpoint/2010/main" val="38970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65196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6D825E7-EDB6-DF4B-A18B-59E63EDBCDDB}" type="slidenum">
              <a:rPr lang="en-US"/>
              <a:pPr>
                <a:defRPr/>
              </a:pPr>
              <a:t>‹#›</a:t>
            </a:fld>
            <a:endParaRPr lang="en-US"/>
          </a:p>
        </p:txBody>
      </p:sp>
    </p:spTree>
    <p:extLst>
      <p:ext uri="{BB962C8B-B14F-4D97-AF65-F5344CB8AC3E}">
        <p14:creationId xmlns:p14="http://schemas.microsoft.com/office/powerpoint/2010/main" val="340269985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A19422D-807D-DE4B-B773-BAC655E20112}" type="slidenum">
              <a:rPr lang="en-US"/>
              <a:pPr>
                <a:defRPr/>
              </a:pPr>
              <a:t>‹#›</a:t>
            </a:fld>
            <a:endParaRPr lang="en-US"/>
          </a:p>
        </p:txBody>
      </p:sp>
    </p:spTree>
    <p:extLst>
      <p:ext uri="{BB962C8B-B14F-4D97-AF65-F5344CB8AC3E}">
        <p14:creationId xmlns:p14="http://schemas.microsoft.com/office/powerpoint/2010/main" val="151708412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367A0D0-1728-0745-8413-D4A9EF724B15}" type="slidenum">
              <a:rPr lang="en-US"/>
              <a:pPr>
                <a:defRPr/>
              </a:pPr>
              <a:t>‹#›</a:t>
            </a:fld>
            <a:endParaRPr lang="en-US"/>
          </a:p>
        </p:txBody>
      </p:sp>
    </p:spTree>
    <p:extLst>
      <p:ext uri="{BB962C8B-B14F-4D97-AF65-F5344CB8AC3E}">
        <p14:creationId xmlns:p14="http://schemas.microsoft.com/office/powerpoint/2010/main" val="379690305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CD78DE8-8F38-DA46-92A4-405D0AE8CC0F}" type="slidenum">
              <a:rPr lang="en-US"/>
              <a:pPr>
                <a:defRPr/>
              </a:pPr>
              <a:t>‹#›</a:t>
            </a:fld>
            <a:endParaRPr lang="en-US"/>
          </a:p>
        </p:txBody>
      </p:sp>
    </p:spTree>
    <p:extLst>
      <p:ext uri="{BB962C8B-B14F-4D97-AF65-F5344CB8AC3E}">
        <p14:creationId xmlns:p14="http://schemas.microsoft.com/office/powerpoint/2010/main" val="352318791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65C0780-75E7-FD45-B797-EF79A9991AD6}" type="slidenum">
              <a:rPr lang="en-US"/>
              <a:pPr>
                <a:defRPr/>
              </a:pPr>
              <a:t>‹#›</a:t>
            </a:fld>
            <a:endParaRPr lang="en-US"/>
          </a:p>
        </p:txBody>
      </p:sp>
    </p:spTree>
    <p:extLst>
      <p:ext uri="{BB962C8B-B14F-4D97-AF65-F5344CB8AC3E}">
        <p14:creationId xmlns:p14="http://schemas.microsoft.com/office/powerpoint/2010/main" val="206119411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2FB992-69F9-7C45-B39A-E3236EC86A77}" type="slidenum">
              <a:rPr lang="en-US"/>
              <a:pPr>
                <a:defRPr/>
              </a:pPr>
              <a:t>‹#›</a:t>
            </a:fld>
            <a:endParaRPr lang="en-US"/>
          </a:p>
        </p:txBody>
      </p:sp>
    </p:spTree>
    <p:extLst>
      <p:ext uri="{BB962C8B-B14F-4D97-AF65-F5344CB8AC3E}">
        <p14:creationId xmlns:p14="http://schemas.microsoft.com/office/powerpoint/2010/main" val="4604833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7A9D30-D312-4F41-B0CC-0FD9771EC00D}" type="slidenum">
              <a:rPr lang="en-US"/>
              <a:pPr>
                <a:defRPr/>
              </a:pPr>
              <a:t>‹#›</a:t>
            </a:fld>
            <a:endParaRPr lang="en-US"/>
          </a:p>
        </p:txBody>
      </p:sp>
    </p:spTree>
    <p:extLst>
      <p:ext uri="{BB962C8B-B14F-4D97-AF65-F5344CB8AC3E}">
        <p14:creationId xmlns:p14="http://schemas.microsoft.com/office/powerpoint/2010/main" val="28654642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D2F67-B386-F04E-A906-7F06777A0AEE}" type="slidenum">
              <a:rPr lang="en-US"/>
              <a:pPr>
                <a:defRPr/>
              </a:pPr>
              <a:t>‹#›</a:t>
            </a:fld>
            <a:endParaRPr lang="en-US"/>
          </a:p>
        </p:txBody>
      </p:sp>
    </p:spTree>
    <p:extLst>
      <p:ext uri="{BB962C8B-B14F-4D97-AF65-F5344CB8AC3E}">
        <p14:creationId xmlns:p14="http://schemas.microsoft.com/office/powerpoint/2010/main" val="39687891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EFF213-BC1D-6D49-BE7E-E99F49D8842B}" type="slidenum">
              <a:rPr lang="en-US"/>
              <a:pPr>
                <a:defRPr/>
              </a:pPr>
              <a:t>‹#›</a:t>
            </a:fld>
            <a:endParaRPr lang="en-US"/>
          </a:p>
        </p:txBody>
      </p:sp>
    </p:spTree>
    <p:extLst>
      <p:ext uri="{BB962C8B-B14F-4D97-AF65-F5344CB8AC3E}">
        <p14:creationId xmlns:p14="http://schemas.microsoft.com/office/powerpoint/2010/main" val="202552933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E712502-B7E5-B644-908C-D47EBA686952}" type="slidenum">
              <a:rPr lang="en-US"/>
              <a:pPr>
                <a:defRPr/>
              </a:pPr>
              <a:t>‹#›</a:t>
            </a:fld>
            <a:endParaRPr lang="en-US"/>
          </a:p>
        </p:txBody>
      </p:sp>
    </p:spTree>
    <p:extLst>
      <p:ext uri="{BB962C8B-B14F-4D97-AF65-F5344CB8AC3E}">
        <p14:creationId xmlns:p14="http://schemas.microsoft.com/office/powerpoint/2010/main" val="27454122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32598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71DF59A-0D5C-C14D-8EA9-C724020F00E7}" type="slidenum">
              <a:rPr lang="en-US"/>
              <a:pPr>
                <a:defRPr/>
              </a:pPr>
              <a:t>‹#›</a:t>
            </a:fld>
            <a:endParaRPr lang="en-US"/>
          </a:p>
        </p:txBody>
      </p:sp>
    </p:spTree>
    <p:extLst>
      <p:ext uri="{BB962C8B-B14F-4D97-AF65-F5344CB8AC3E}">
        <p14:creationId xmlns:p14="http://schemas.microsoft.com/office/powerpoint/2010/main" val="14678599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3F3881-FCEF-0A47-8E24-0BC60B2F0D11}" type="slidenum">
              <a:rPr lang="en-US"/>
              <a:pPr>
                <a:defRPr/>
              </a:pPr>
              <a:t>‹#›</a:t>
            </a:fld>
            <a:endParaRPr lang="en-US"/>
          </a:p>
        </p:txBody>
      </p:sp>
    </p:spTree>
    <p:extLst>
      <p:ext uri="{BB962C8B-B14F-4D97-AF65-F5344CB8AC3E}">
        <p14:creationId xmlns:p14="http://schemas.microsoft.com/office/powerpoint/2010/main" val="10977697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D54C14-F7C2-B248-88E6-B4EB46592A5A}" type="slidenum">
              <a:rPr lang="en-US"/>
              <a:pPr>
                <a:defRPr/>
              </a:pPr>
              <a:t>‹#›</a:t>
            </a:fld>
            <a:endParaRPr lang="en-US"/>
          </a:p>
        </p:txBody>
      </p:sp>
    </p:spTree>
    <p:extLst>
      <p:ext uri="{BB962C8B-B14F-4D97-AF65-F5344CB8AC3E}">
        <p14:creationId xmlns:p14="http://schemas.microsoft.com/office/powerpoint/2010/main" val="22057343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B68552F-9923-EA45-9F0A-C87E0190E08F}" type="slidenum">
              <a:rPr lang="en-US"/>
              <a:pPr>
                <a:defRPr/>
              </a:pPr>
              <a:t>‹#›</a:t>
            </a:fld>
            <a:endParaRPr lang="en-US"/>
          </a:p>
        </p:txBody>
      </p:sp>
    </p:spTree>
    <p:extLst>
      <p:ext uri="{BB962C8B-B14F-4D97-AF65-F5344CB8AC3E}">
        <p14:creationId xmlns:p14="http://schemas.microsoft.com/office/powerpoint/2010/main" val="25101673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01B1CD1-DD30-3C4D-B39D-DF68DA9A2A84}" type="slidenum">
              <a:rPr lang="en-US"/>
              <a:pPr>
                <a:defRPr/>
              </a:pPr>
              <a:t>‹#›</a:t>
            </a:fld>
            <a:endParaRPr lang="en-US"/>
          </a:p>
        </p:txBody>
      </p:sp>
    </p:spTree>
    <p:extLst>
      <p:ext uri="{BB962C8B-B14F-4D97-AF65-F5344CB8AC3E}">
        <p14:creationId xmlns:p14="http://schemas.microsoft.com/office/powerpoint/2010/main" val="285787430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4A98AD5-A225-184F-AE4E-9EBCF01EE90E}" type="slidenum">
              <a:rPr lang="en-US"/>
              <a:pPr>
                <a:defRPr/>
              </a:pPr>
              <a:t>‹#›</a:t>
            </a:fld>
            <a:endParaRPr lang="en-US"/>
          </a:p>
        </p:txBody>
      </p:sp>
    </p:spTree>
    <p:extLst>
      <p:ext uri="{BB962C8B-B14F-4D97-AF65-F5344CB8AC3E}">
        <p14:creationId xmlns:p14="http://schemas.microsoft.com/office/powerpoint/2010/main" val="61128052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46DA5D-5B38-3A47-9618-A27037967B71}" type="slidenum">
              <a:rPr lang="en-US"/>
              <a:pPr>
                <a:defRPr/>
              </a:pPr>
              <a:t>‹#›</a:t>
            </a:fld>
            <a:endParaRPr lang="en-US"/>
          </a:p>
        </p:txBody>
      </p:sp>
    </p:spTree>
    <p:extLst>
      <p:ext uri="{BB962C8B-B14F-4D97-AF65-F5344CB8AC3E}">
        <p14:creationId xmlns:p14="http://schemas.microsoft.com/office/powerpoint/2010/main" val="221970220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1F0F31B-15DC-184A-A252-F4393EC289CB}" type="slidenum">
              <a:rPr lang="en-US"/>
              <a:pPr>
                <a:defRPr/>
              </a:pPr>
              <a:t>‹#›</a:t>
            </a:fld>
            <a:endParaRPr lang="en-US"/>
          </a:p>
        </p:txBody>
      </p:sp>
    </p:spTree>
    <p:extLst>
      <p:ext uri="{BB962C8B-B14F-4D97-AF65-F5344CB8AC3E}">
        <p14:creationId xmlns:p14="http://schemas.microsoft.com/office/powerpoint/2010/main" val="207544447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3867868-7F17-AD4A-8254-825C252CD3A7}" type="slidenum">
              <a:rPr lang="en-US"/>
              <a:pPr>
                <a:defRPr/>
              </a:pPr>
              <a:t>‹#›</a:t>
            </a:fld>
            <a:endParaRPr lang="en-US"/>
          </a:p>
        </p:txBody>
      </p:sp>
    </p:spTree>
    <p:extLst>
      <p:ext uri="{BB962C8B-B14F-4D97-AF65-F5344CB8AC3E}">
        <p14:creationId xmlns:p14="http://schemas.microsoft.com/office/powerpoint/2010/main" val="322383040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109C544-CE83-FA4D-98A6-77F244ABFEBB}" type="slidenum">
              <a:rPr lang="en-US"/>
              <a:pPr>
                <a:defRPr/>
              </a:pPr>
              <a:t>‹#›</a:t>
            </a:fld>
            <a:endParaRPr lang="en-US"/>
          </a:p>
        </p:txBody>
      </p:sp>
    </p:spTree>
    <p:extLst>
      <p:ext uri="{BB962C8B-B14F-4D97-AF65-F5344CB8AC3E}">
        <p14:creationId xmlns:p14="http://schemas.microsoft.com/office/powerpoint/2010/main" val="26901791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3426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0BDCF65-5EA1-FD49-9D43-B1D3D03D9F85}" type="slidenum">
              <a:rPr lang="en-US"/>
              <a:pPr>
                <a:defRPr/>
              </a:pPr>
              <a:t>‹#›</a:t>
            </a:fld>
            <a:endParaRPr lang="en-US"/>
          </a:p>
        </p:txBody>
      </p:sp>
    </p:spTree>
    <p:extLst>
      <p:ext uri="{BB962C8B-B14F-4D97-AF65-F5344CB8AC3E}">
        <p14:creationId xmlns:p14="http://schemas.microsoft.com/office/powerpoint/2010/main" val="26910820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1F3E2AA-6A96-5346-895A-61E3E207C323}" type="slidenum">
              <a:rPr lang="en-US"/>
              <a:pPr>
                <a:defRPr/>
              </a:pPr>
              <a:t>‹#›</a:t>
            </a:fld>
            <a:endParaRPr lang="en-US"/>
          </a:p>
        </p:txBody>
      </p:sp>
    </p:spTree>
    <p:extLst>
      <p:ext uri="{BB962C8B-B14F-4D97-AF65-F5344CB8AC3E}">
        <p14:creationId xmlns:p14="http://schemas.microsoft.com/office/powerpoint/2010/main" val="3228593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960C6-CAF1-0441-A5DB-027B3199FB33}" type="slidenum">
              <a:rPr lang="en-US"/>
              <a:pPr>
                <a:defRPr/>
              </a:pPr>
              <a:t>‹#›</a:t>
            </a:fld>
            <a:endParaRPr lang="en-US"/>
          </a:p>
        </p:txBody>
      </p:sp>
    </p:spTree>
    <p:extLst>
      <p:ext uri="{BB962C8B-B14F-4D97-AF65-F5344CB8AC3E}">
        <p14:creationId xmlns:p14="http://schemas.microsoft.com/office/powerpoint/2010/main" val="148468674"/>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8504D5B-BA6B-F841-80BA-38B4CE10399A}" type="slidenum">
              <a:rPr lang="en-US"/>
              <a:pPr>
                <a:defRPr/>
              </a:pPr>
              <a:t>‹#›</a:t>
            </a:fld>
            <a:endParaRPr lang="en-US"/>
          </a:p>
        </p:txBody>
      </p:sp>
    </p:spTree>
    <p:extLst>
      <p:ext uri="{BB962C8B-B14F-4D97-AF65-F5344CB8AC3E}">
        <p14:creationId xmlns:p14="http://schemas.microsoft.com/office/powerpoint/2010/main" val="293131280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E91A5D0-9B11-CA4C-8293-F1E0210B7F57}" type="slidenum">
              <a:rPr lang="en-US"/>
              <a:pPr>
                <a:defRPr/>
              </a:pPr>
              <a:t>‹#›</a:t>
            </a:fld>
            <a:endParaRPr lang="en-US"/>
          </a:p>
        </p:txBody>
      </p:sp>
    </p:spTree>
    <p:extLst>
      <p:ext uri="{BB962C8B-B14F-4D97-AF65-F5344CB8AC3E}">
        <p14:creationId xmlns:p14="http://schemas.microsoft.com/office/powerpoint/2010/main" val="4380855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D9C0192-2E0E-A04E-AEED-76D187248152}" type="slidenum">
              <a:rPr lang="en-US"/>
              <a:pPr>
                <a:defRPr/>
              </a:pPr>
              <a:t>‹#›</a:t>
            </a:fld>
            <a:endParaRPr lang="en-US"/>
          </a:p>
        </p:txBody>
      </p:sp>
    </p:spTree>
    <p:extLst>
      <p:ext uri="{BB962C8B-B14F-4D97-AF65-F5344CB8AC3E}">
        <p14:creationId xmlns:p14="http://schemas.microsoft.com/office/powerpoint/2010/main" val="71253010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72CD430-2BAE-E041-901D-72177F09397A}" type="slidenum">
              <a:rPr lang="en-US"/>
              <a:pPr>
                <a:defRPr/>
              </a:pPr>
              <a:t>‹#›</a:t>
            </a:fld>
            <a:endParaRPr lang="en-US"/>
          </a:p>
        </p:txBody>
      </p:sp>
    </p:spTree>
    <p:extLst>
      <p:ext uri="{BB962C8B-B14F-4D97-AF65-F5344CB8AC3E}">
        <p14:creationId xmlns:p14="http://schemas.microsoft.com/office/powerpoint/2010/main" val="16138843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6DEA92-301C-8C49-8073-9B4FA335741D}" type="slidenum">
              <a:rPr lang="en-US"/>
              <a:pPr>
                <a:defRPr/>
              </a:pPr>
              <a:t>‹#›</a:t>
            </a:fld>
            <a:endParaRPr lang="en-US"/>
          </a:p>
        </p:txBody>
      </p:sp>
    </p:spTree>
    <p:extLst>
      <p:ext uri="{BB962C8B-B14F-4D97-AF65-F5344CB8AC3E}">
        <p14:creationId xmlns:p14="http://schemas.microsoft.com/office/powerpoint/2010/main" val="4159501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AACF06-0D17-FD4C-9AB1-15327201F451}" type="slidenum">
              <a:rPr lang="en-US"/>
              <a:pPr>
                <a:defRPr/>
              </a:pPr>
              <a:t>‹#›</a:t>
            </a:fld>
            <a:endParaRPr lang="en-US"/>
          </a:p>
        </p:txBody>
      </p:sp>
    </p:spTree>
    <p:extLst>
      <p:ext uri="{BB962C8B-B14F-4D97-AF65-F5344CB8AC3E}">
        <p14:creationId xmlns:p14="http://schemas.microsoft.com/office/powerpoint/2010/main" val="340769323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0BED9-05AA-D142-B680-C37A484DE49C}" type="slidenum">
              <a:rPr lang="en-US"/>
              <a:pPr>
                <a:defRPr/>
              </a:pPr>
              <a:t>‹#›</a:t>
            </a:fld>
            <a:endParaRPr lang="en-US"/>
          </a:p>
        </p:txBody>
      </p:sp>
    </p:spTree>
    <p:extLst>
      <p:ext uri="{BB962C8B-B14F-4D97-AF65-F5344CB8AC3E}">
        <p14:creationId xmlns:p14="http://schemas.microsoft.com/office/powerpoint/2010/main" val="26501996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5E6D04D-0711-424C-ABBE-8FE99F766C62}" type="slidenum">
              <a:rPr lang="en-US"/>
              <a:pPr>
                <a:defRPr/>
              </a:pPr>
              <a:t>‹#›</a:t>
            </a:fld>
            <a:endParaRPr lang="en-US"/>
          </a:p>
        </p:txBody>
      </p:sp>
    </p:spTree>
    <p:extLst>
      <p:ext uri="{BB962C8B-B14F-4D97-AF65-F5344CB8AC3E}">
        <p14:creationId xmlns:p14="http://schemas.microsoft.com/office/powerpoint/2010/main" val="318468068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29A-29CA-F045-801E-395E0B5245C4}" type="slidenum">
              <a:rPr lang="en-US"/>
              <a:pPr>
                <a:defRPr/>
              </a:pPr>
              <a:t>‹#›</a:t>
            </a:fld>
            <a:endParaRPr lang="en-US"/>
          </a:p>
        </p:txBody>
      </p:sp>
    </p:spTree>
    <p:extLst>
      <p:ext uri="{BB962C8B-B14F-4D97-AF65-F5344CB8AC3E}">
        <p14:creationId xmlns:p14="http://schemas.microsoft.com/office/powerpoint/2010/main" val="80605241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0D84E9-4BB2-6048-843F-05525708AAA4}" type="slidenum">
              <a:rPr lang="en-US"/>
              <a:pPr>
                <a:defRPr/>
              </a:pPr>
              <a:t>‹#›</a:t>
            </a:fld>
            <a:endParaRPr lang="en-US"/>
          </a:p>
        </p:txBody>
      </p:sp>
    </p:spTree>
    <p:extLst>
      <p:ext uri="{BB962C8B-B14F-4D97-AF65-F5344CB8AC3E}">
        <p14:creationId xmlns:p14="http://schemas.microsoft.com/office/powerpoint/2010/main" val="191591682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05D5B6-66AB-914B-946F-F7962E426BC0}" type="slidenum">
              <a:rPr lang="en-US"/>
              <a:pPr>
                <a:defRPr/>
              </a:pPr>
              <a:t>‹#›</a:t>
            </a:fld>
            <a:endParaRPr lang="en-US"/>
          </a:p>
        </p:txBody>
      </p:sp>
    </p:spTree>
    <p:extLst>
      <p:ext uri="{BB962C8B-B14F-4D97-AF65-F5344CB8AC3E}">
        <p14:creationId xmlns:p14="http://schemas.microsoft.com/office/powerpoint/2010/main" val="5684551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6477C3-FD00-E641-B6AF-BFB5FDC0F278}" type="slidenum">
              <a:rPr lang="en-US"/>
              <a:pPr>
                <a:defRPr/>
              </a:pPr>
              <a:t>‹#›</a:t>
            </a:fld>
            <a:endParaRPr lang="en-US"/>
          </a:p>
        </p:txBody>
      </p:sp>
    </p:spTree>
    <p:extLst>
      <p:ext uri="{BB962C8B-B14F-4D97-AF65-F5344CB8AC3E}">
        <p14:creationId xmlns:p14="http://schemas.microsoft.com/office/powerpoint/2010/main" val="37891107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CFB3BC-EAEB-AF45-8D1C-971FB25707EE}" type="slidenum">
              <a:rPr lang="en-US"/>
              <a:pPr>
                <a:defRPr/>
              </a:pPr>
              <a:t>‹#›</a:t>
            </a:fld>
            <a:endParaRPr lang="en-US"/>
          </a:p>
        </p:txBody>
      </p:sp>
    </p:spTree>
    <p:extLst>
      <p:ext uri="{BB962C8B-B14F-4D97-AF65-F5344CB8AC3E}">
        <p14:creationId xmlns:p14="http://schemas.microsoft.com/office/powerpoint/2010/main" val="7912762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1D09877-00A6-454C-957E-C3231A7FBC32}" type="slidenum">
              <a:rPr lang="en-US"/>
              <a:pPr>
                <a:defRPr/>
              </a:pPr>
              <a:t>‹#›</a:t>
            </a:fld>
            <a:endParaRPr lang="en-US"/>
          </a:p>
        </p:txBody>
      </p:sp>
    </p:spTree>
    <p:extLst>
      <p:ext uri="{BB962C8B-B14F-4D97-AF65-F5344CB8AC3E}">
        <p14:creationId xmlns:p14="http://schemas.microsoft.com/office/powerpoint/2010/main" val="353156489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24E827D-CF77-8944-9767-876307C3C801}" type="slidenum">
              <a:rPr lang="en-US"/>
              <a:pPr>
                <a:defRPr/>
              </a:pPr>
              <a:t>‹#›</a:t>
            </a:fld>
            <a:endParaRPr lang="en-US"/>
          </a:p>
        </p:txBody>
      </p:sp>
    </p:spTree>
    <p:extLst>
      <p:ext uri="{BB962C8B-B14F-4D97-AF65-F5344CB8AC3E}">
        <p14:creationId xmlns:p14="http://schemas.microsoft.com/office/powerpoint/2010/main" val="427419723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D0CDBD1-1C60-CB49-949D-9BF7BE990CA6}" type="slidenum">
              <a:rPr lang="en-US"/>
              <a:pPr>
                <a:defRPr/>
              </a:pPr>
              <a:t>‹#›</a:t>
            </a:fld>
            <a:endParaRPr lang="en-US"/>
          </a:p>
        </p:txBody>
      </p:sp>
    </p:spTree>
    <p:extLst>
      <p:ext uri="{BB962C8B-B14F-4D97-AF65-F5344CB8AC3E}">
        <p14:creationId xmlns:p14="http://schemas.microsoft.com/office/powerpoint/2010/main" val="322061965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324759-4BDA-7E41-8CD1-F1FD854878A7}" type="slidenum">
              <a:rPr lang="en-US"/>
              <a:pPr>
                <a:defRPr/>
              </a:pPr>
              <a:t>‹#›</a:t>
            </a:fld>
            <a:endParaRPr lang="en-US"/>
          </a:p>
        </p:txBody>
      </p:sp>
    </p:spTree>
    <p:extLst>
      <p:ext uri="{BB962C8B-B14F-4D97-AF65-F5344CB8AC3E}">
        <p14:creationId xmlns:p14="http://schemas.microsoft.com/office/powerpoint/2010/main" val="259778664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0E71C11-A3FA-3C49-BD63-66866CB93358}" type="slidenum">
              <a:rPr lang="en-US"/>
              <a:pPr>
                <a:defRPr/>
              </a:pPr>
              <a:t>‹#›</a:t>
            </a:fld>
            <a:endParaRPr lang="en-US"/>
          </a:p>
        </p:txBody>
      </p:sp>
    </p:spTree>
    <p:extLst>
      <p:ext uri="{BB962C8B-B14F-4D97-AF65-F5344CB8AC3E}">
        <p14:creationId xmlns:p14="http://schemas.microsoft.com/office/powerpoint/2010/main" val="400109366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99850A1-AC0F-AD4E-A084-975BEF1566AD}" type="slidenum">
              <a:rPr lang="en-US"/>
              <a:pPr>
                <a:defRPr/>
              </a:pPr>
              <a:t>‹#›</a:t>
            </a:fld>
            <a:endParaRPr lang="en-US"/>
          </a:p>
        </p:txBody>
      </p:sp>
    </p:spTree>
    <p:extLst>
      <p:ext uri="{BB962C8B-B14F-4D97-AF65-F5344CB8AC3E}">
        <p14:creationId xmlns:p14="http://schemas.microsoft.com/office/powerpoint/2010/main" val="2440971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6EC24E3-E159-034E-964B-33D83A72EE76}" type="slidenum">
              <a:rPr lang="en-US"/>
              <a:pPr>
                <a:defRPr/>
              </a:pPr>
              <a:t>‹#›</a:t>
            </a:fld>
            <a:endParaRPr lang="en-US"/>
          </a:p>
        </p:txBody>
      </p:sp>
    </p:spTree>
    <p:extLst>
      <p:ext uri="{BB962C8B-B14F-4D97-AF65-F5344CB8AC3E}">
        <p14:creationId xmlns:p14="http://schemas.microsoft.com/office/powerpoint/2010/main" val="408481791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AAF19AA-0F49-8949-B5DE-EA2C59F8D677}" type="slidenum">
              <a:rPr lang="en-US"/>
              <a:pPr>
                <a:defRPr/>
              </a:pPr>
              <a:t>‹#›</a:t>
            </a:fld>
            <a:endParaRPr lang="en-US"/>
          </a:p>
        </p:txBody>
      </p:sp>
    </p:spTree>
    <p:extLst>
      <p:ext uri="{BB962C8B-B14F-4D97-AF65-F5344CB8AC3E}">
        <p14:creationId xmlns:p14="http://schemas.microsoft.com/office/powerpoint/2010/main" val="169354849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F5193-8E02-1B4C-8F4D-9E9A3B932881}" type="slidenum">
              <a:rPr lang="en-US"/>
              <a:pPr>
                <a:defRPr/>
              </a:pPr>
              <a:t>‹#›</a:t>
            </a:fld>
            <a:endParaRPr lang="en-US"/>
          </a:p>
        </p:txBody>
      </p:sp>
    </p:spTree>
    <p:extLst>
      <p:ext uri="{BB962C8B-B14F-4D97-AF65-F5344CB8AC3E}">
        <p14:creationId xmlns:p14="http://schemas.microsoft.com/office/powerpoint/2010/main" val="166731247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2B4B514-85D6-C546-A7B6-78436D31CAE2}" type="slidenum">
              <a:rPr lang="en-US"/>
              <a:pPr>
                <a:defRPr/>
              </a:pPr>
              <a:t>‹#›</a:t>
            </a:fld>
            <a:endParaRPr lang="en-US"/>
          </a:p>
        </p:txBody>
      </p:sp>
    </p:spTree>
    <p:extLst>
      <p:ext uri="{BB962C8B-B14F-4D97-AF65-F5344CB8AC3E}">
        <p14:creationId xmlns:p14="http://schemas.microsoft.com/office/powerpoint/2010/main" val="22068368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1C93FB9-C3C6-A14F-A256-063B13453A43}" type="slidenum">
              <a:rPr lang="en-US"/>
              <a:pPr>
                <a:defRPr/>
              </a:pPr>
              <a:t>‹#›</a:t>
            </a:fld>
            <a:endParaRPr lang="en-US"/>
          </a:p>
        </p:txBody>
      </p:sp>
    </p:spTree>
    <p:extLst>
      <p:ext uri="{BB962C8B-B14F-4D97-AF65-F5344CB8AC3E}">
        <p14:creationId xmlns:p14="http://schemas.microsoft.com/office/powerpoint/2010/main" val="95954543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94AFB-AE48-904D-B5D9-F3D765E32707}" type="slidenum">
              <a:rPr lang="en-US"/>
              <a:pPr>
                <a:defRPr/>
              </a:pPr>
              <a:t>‹#›</a:t>
            </a:fld>
            <a:endParaRPr lang="en-US"/>
          </a:p>
        </p:txBody>
      </p:sp>
    </p:spTree>
    <p:extLst>
      <p:ext uri="{BB962C8B-B14F-4D97-AF65-F5344CB8AC3E}">
        <p14:creationId xmlns:p14="http://schemas.microsoft.com/office/powerpoint/2010/main" val="253603161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28E8A8-2E31-0F4B-8392-438741396CC7}" type="slidenum">
              <a:rPr lang="en-US"/>
              <a:pPr>
                <a:defRPr/>
              </a:pPr>
              <a:t>‹#›</a:t>
            </a:fld>
            <a:endParaRPr lang="en-US"/>
          </a:p>
        </p:txBody>
      </p:sp>
    </p:spTree>
    <p:extLst>
      <p:ext uri="{BB962C8B-B14F-4D97-AF65-F5344CB8AC3E}">
        <p14:creationId xmlns:p14="http://schemas.microsoft.com/office/powerpoint/2010/main" val="23303431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4EC2A7C-3DF6-CA43-80EE-92334A0D4174}" type="slidenum">
              <a:rPr lang="en-US"/>
              <a:pPr>
                <a:defRPr/>
              </a:pPr>
              <a:t>‹#›</a:t>
            </a:fld>
            <a:endParaRPr lang="en-US"/>
          </a:p>
        </p:txBody>
      </p:sp>
    </p:spTree>
    <p:extLst>
      <p:ext uri="{BB962C8B-B14F-4D97-AF65-F5344CB8AC3E}">
        <p14:creationId xmlns:p14="http://schemas.microsoft.com/office/powerpoint/2010/main" val="284548670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0EE7392-5F40-644E-AD4E-9E78E535A2F9}" type="slidenum">
              <a:rPr lang="en-US"/>
              <a:pPr>
                <a:defRPr/>
              </a:pPr>
              <a:t>‹#›</a:t>
            </a:fld>
            <a:endParaRPr lang="en-US"/>
          </a:p>
        </p:txBody>
      </p:sp>
    </p:spTree>
    <p:extLst>
      <p:ext uri="{BB962C8B-B14F-4D97-AF65-F5344CB8AC3E}">
        <p14:creationId xmlns:p14="http://schemas.microsoft.com/office/powerpoint/2010/main" val="38263086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673D869-B68B-004F-A3C7-33A54155B12F}" type="slidenum">
              <a:rPr lang="en-US"/>
              <a:pPr>
                <a:defRPr/>
              </a:pPr>
              <a:t>‹#›</a:t>
            </a:fld>
            <a:endParaRPr lang="en-US"/>
          </a:p>
        </p:txBody>
      </p:sp>
    </p:spTree>
    <p:extLst>
      <p:ext uri="{BB962C8B-B14F-4D97-AF65-F5344CB8AC3E}">
        <p14:creationId xmlns:p14="http://schemas.microsoft.com/office/powerpoint/2010/main" val="38525332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0151CA7-C63B-B649-AC76-D492B15D3356}" type="slidenum">
              <a:rPr lang="en-US"/>
              <a:pPr>
                <a:defRPr/>
              </a:pPr>
              <a:t>‹#›</a:t>
            </a:fld>
            <a:endParaRPr lang="en-US"/>
          </a:p>
        </p:txBody>
      </p:sp>
    </p:spTree>
    <p:extLst>
      <p:ext uri="{BB962C8B-B14F-4D97-AF65-F5344CB8AC3E}">
        <p14:creationId xmlns:p14="http://schemas.microsoft.com/office/powerpoint/2010/main" val="2783461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9F9605-A189-AE47-B97D-8979FDB56DCF}" type="slidenum">
              <a:rPr lang="en-US"/>
              <a:pPr>
                <a:defRPr/>
              </a:pPr>
              <a:t>‹#›</a:t>
            </a:fld>
            <a:endParaRPr lang="en-US"/>
          </a:p>
        </p:txBody>
      </p:sp>
    </p:spTree>
    <p:extLst>
      <p:ext uri="{BB962C8B-B14F-4D97-AF65-F5344CB8AC3E}">
        <p14:creationId xmlns:p14="http://schemas.microsoft.com/office/powerpoint/2010/main" val="355138414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2B24F-C6E4-7A4E-9D57-FA4B436EF851}" type="slidenum">
              <a:rPr lang="en-US"/>
              <a:pPr>
                <a:defRPr/>
              </a:pPr>
              <a:t>‹#›</a:t>
            </a:fld>
            <a:endParaRPr lang="en-US"/>
          </a:p>
        </p:txBody>
      </p:sp>
    </p:spTree>
    <p:extLst>
      <p:ext uri="{BB962C8B-B14F-4D97-AF65-F5344CB8AC3E}">
        <p14:creationId xmlns:p14="http://schemas.microsoft.com/office/powerpoint/2010/main" val="141784582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C74B34-9FDA-6B4C-BC43-C9BDEE157726}" type="slidenum">
              <a:rPr lang="en-US"/>
              <a:pPr>
                <a:defRPr/>
              </a:pPr>
              <a:t>‹#›</a:t>
            </a:fld>
            <a:endParaRPr lang="en-US"/>
          </a:p>
        </p:txBody>
      </p:sp>
    </p:spTree>
    <p:extLst>
      <p:ext uri="{BB962C8B-B14F-4D97-AF65-F5344CB8AC3E}">
        <p14:creationId xmlns:p14="http://schemas.microsoft.com/office/powerpoint/2010/main" val="110205377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E05FB6F-4DFD-444F-A5E5-4C9BCADEAAE0}" type="slidenum">
              <a:rPr lang="en-US"/>
              <a:pPr>
                <a:defRPr/>
              </a:pPr>
              <a:t>‹#›</a:t>
            </a:fld>
            <a:endParaRPr lang="en-US"/>
          </a:p>
        </p:txBody>
      </p:sp>
    </p:spTree>
    <p:extLst>
      <p:ext uri="{BB962C8B-B14F-4D97-AF65-F5344CB8AC3E}">
        <p14:creationId xmlns:p14="http://schemas.microsoft.com/office/powerpoint/2010/main" val="200655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0CA077D-A3A0-A543-B076-D5F014653988}" type="slidenum">
              <a:rPr lang="en-US"/>
              <a:pPr>
                <a:defRPr/>
              </a:pPr>
              <a:t>‹#›</a:t>
            </a:fld>
            <a:endParaRPr lang="en-US"/>
          </a:p>
        </p:txBody>
      </p:sp>
    </p:spTree>
    <p:extLst>
      <p:ext uri="{BB962C8B-B14F-4D97-AF65-F5344CB8AC3E}">
        <p14:creationId xmlns:p14="http://schemas.microsoft.com/office/powerpoint/2010/main" val="12125900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CB29529-0808-7545-ACF5-64CA6DCF8FC3}" type="slidenum">
              <a:rPr lang="en-US"/>
              <a:pPr>
                <a:defRPr/>
              </a:pPr>
              <a:t>‹#›</a:t>
            </a:fld>
            <a:endParaRPr lang="en-US"/>
          </a:p>
        </p:txBody>
      </p:sp>
    </p:spTree>
    <p:extLst>
      <p:ext uri="{BB962C8B-B14F-4D97-AF65-F5344CB8AC3E}">
        <p14:creationId xmlns:p14="http://schemas.microsoft.com/office/powerpoint/2010/main" val="253665452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D061682-4B53-1C49-99EF-A3450BA78261}" type="slidenum">
              <a:rPr lang="en-US"/>
              <a:pPr>
                <a:defRPr/>
              </a:pPr>
              <a:t>‹#›</a:t>
            </a:fld>
            <a:endParaRPr lang="en-US"/>
          </a:p>
        </p:txBody>
      </p:sp>
    </p:spTree>
    <p:extLst>
      <p:ext uri="{BB962C8B-B14F-4D97-AF65-F5344CB8AC3E}">
        <p14:creationId xmlns:p14="http://schemas.microsoft.com/office/powerpoint/2010/main" val="212045071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20CBB-35DE-0C42-A04A-1E9884A4B3F8}" type="slidenum">
              <a:rPr lang="en-US"/>
              <a:pPr>
                <a:defRPr/>
              </a:pPr>
              <a:t>‹#›</a:t>
            </a:fld>
            <a:endParaRPr lang="en-US"/>
          </a:p>
        </p:txBody>
      </p:sp>
    </p:spTree>
    <p:extLst>
      <p:ext uri="{BB962C8B-B14F-4D97-AF65-F5344CB8AC3E}">
        <p14:creationId xmlns:p14="http://schemas.microsoft.com/office/powerpoint/2010/main" val="291681443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5934DAE-A5EF-D545-A41D-5B4D908F1258}" type="slidenum">
              <a:rPr lang="en-US"/>
              <a:pPr>
                <a:defRPr/>
              </a:pPr>
              <a:t>‹#›</a:t>
            </a:fld>
            <a:endParaRPr lang="en-US"/>
          </a:p>
        </p:txBody>
      </p:sp>
    </p:spTree>
    <p:extLst>
      <p:ext uri="{BB962C8B-B14F-4D97-AF65-F5344CB8AC3E}">
        <p14:creationId xmlns:p14="http://schemas.microsoft.com/office/powerpoint/2010/main" val="328213822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C58D4AD-6EC9-8A4F-9A78-895D5A9C9B10}" type="slidenum">
              <a:rPr lang="en-US"/>
              <a:pPr>
                <a:defRPr/>
              </a:pPr>
              <a:t>‹#›</a:t>
            </a:fld>
            <a:endParaRPr lang="en-US"/>
          </a:p>
        </p:txBody>
      </p:sp>
    </p:spTree>
    <p:extLst>
      <p:ext uri="{BB962C8B-B14F-4D97-AF65-F5344CB8AC3E}">
        <p14:creationId xmlns:p14="http://schemas.microsoft.com/office/powerpoint/2010/main" val="35586828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472E9CB-680E-2141-AF81-6E07A2C610C4}" type="slidenum">
              <a:rPr lang="en-US"/>
              <a:pPr>
                <a:defRPr/>
              </a:pPr>
              <a:t>‹#›</a:t>
            </a:fld>
            <a:endParaRPr lang="en-US"/>
          </a:p>
        </p:txBody>
      </p:sp>
    </p:spTree>
    <p:extLst>
      <p:ext uri="{BB962C8B-B14F-4D97-AF65-F5344CB8AC3E}">
        <p14:creationId xmlns:p14="http://schemas.microsoft.com/office/powerpoint/2010/main" val="409039482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A1A2EC7-0662-5D44-AF16-B9E4AAB80E09}" type="slidenum">
              <a:rPr lang="en-US"/>
              <a:pPr>
                <a:defRPr/>
              </a:pPr>
              <a:t>‹#›</a:t>
            </a:fld>
            <a:endParaRPr lang="en-US"/>
          </a:p>
        </p:txBody>
      </p:sp>
    </p:spTree>
    <p:extLst>
      <p:ext uri="{BB962C8B-B14F-4D97-AF65-F5344CB8AC3E}">
        <p14:creationId xmlns:p14="http://schemas.microsoft.com/office/powerpoint/2010/main" val="362457545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672FB1-49AF-4D4B-9D06-EDFF6C5C21A3}" type="slidenum">
              <a:rPr lang="en-US"/>
              <a:pPr>
                <a:defRPr/>
              </a:pPr>
              <a:t>‹#›</a:t>
            </a:fld>
            <a:endParaRPr lang="en-US"/>
          </a:p>
        </p:txBody>
      </p:sp>
    </p:spTree>
    <p:extLst>
      <p:ext uri="{BB962C8B-B14F-4D97-AF65-F5344CB8AC3E}">
        <p14:creationId xmlns:p14="http://schemas.microsoft.com/office/powerpoint/2010/main" val="49261793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19A374-5D6F-F840-B5FE-BD22568A74C3}" type="slidenum">
              <a:rPr lang="en-US"/>
              <a:pPr>
                <a:defRPr/>
              </a:pPr>
              <a:t>‹#›</a:t>
            </a:fld>
            <a:endParaRPr lang="en-US"/>
          </a:p>
        </p:txBody>
      </p:sp>
    </p:spTree>
    <p:extLst>
      <p:ext uri="{BB962C8B-B14F-4D97-AF65-F5344CB8AC3E}">
        <p14:creationId xmlns:p14="http://schemas.microsoft.com/office/powerpoint/2010/main" val="33641688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B315B45-FBEE-6141-8F2D-708C29BC0A88}" type="slidenum">
              <a:rPr lang="en-US"/>
              <a:pPr>
                <a:defRPr/>
              </a:pPr>
              <a:t>‹#›</a:t>
            </a:fld>
            <a:endParaRPr lang="en-US"/>
          </a:p>
        </p:txBody>
      </p:sp>
    </p:spTree>
    <p:extLst>
      <p:ext uri="{BB962C8B-B14F-4D97-AF65-F5344CB8AC3E}">
        <p14:creationId xmlns:p14="http://schemas.microsoft.com/office/powerpoint/2010/main" val="33580177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7FB639-649A-7D41-991F-7D19732F4044}" type="slidenum">
              <a:rPr lang="en-US"/>
              <a:pPr>
                <a:defRPr/>
              </a:pPr>
              <a:t>‹#›</a:t>
            </a:fld>
            <a:endParaRPr lang="en-US"/>
          </a:p>
        </p:txBody>
      </p:sp>
    </p:spTree>
    <p:extLst>
      <p:ext uri="{BB962C8B-B14F-4D97-AF65-F5344CB8AC3E}">
        <p14:creationId xmlns:p14="http://schemas.microsoft.com/office/powerpoint/2010/main" val="40595194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4FB6A-E734-6B49-9807-C534A327B936}" type="slidenum">
              <a:rPr lang="en-US"/>
              <a:pPr>
                <a:defRPr/>
              </a:pPr>
              <a:t>‹#›</a:t>
            </a:fld>
            <a:endParaRPr lang="en-US"/>
          </a:p>
        </p:txBody>
      </p:sp>
    </p:spTree>
    <p:extLst>
      <p:ext uri="{BB962C8B-B14F-4D97-AF65-F5344CB8AC3E}">
        <p14:creationId xmlns:p14="http://schemas.microsoft.com/office/powerpoint/2010/main" val="208914777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CBDCD7D-A22B-9F46-96D7-506DE4B89573}" type="slidenum">
              <a:rPr lang="en-US"/>
              <a:pPr>
                <a:defRPr/>
              </a:pPr>
              <a:t>‹#›</a:t>
            </a:fld>
            <a:endParaRPr lang="en-US"/>
          </a:p>
        </p:txBody>
      </p:sp>
    </p:spTree>
    <p:extLst>
      <p:ext uri="{BB962C8B-B14F-4D97-AF65-F5344CB8AC3E}">
        <p14:creationId xmlns:p14="http://schemas.microsoft.com/office/powerpoint/2010/main" val="227793009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274C78-1C20-0B4F-9281-B8ED1421702A}" type="slidenum">
              <a:rPr lang="en-US"/>
              <a:pPr>
                <a:defRPr/>
              </a:pPr>
              <a:t>‹#›</a:t>
            </a:fld>
            <a:endParaRPr lang="en-US"/>
          </a:p>
        </p:txBody>
      </p:sp>
    </p:spTree>
    <p:extLst>
      <p:ext uri="{BB962C8B-B14F-4D97-AF65-F5344CB8AC3E}">
        <p14:creationId xmlns:p14="http://schemas.microsoft.com/office/powerpoint/2010/main" val="206438781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754A532-5FFA-BA45-9457-DD77DCB119CE}" type="slidenum">
              <a:rPr lang="en-US"/>
              <a:pPr>
                <a:defRPr/>
              </a:pPr>
              <a:t>‹#›</a:t>
            </a:fld>
            <a:endParaRPr lang="en-US"/>
          </a:p>
        </p:txBody>
      </p:sp>
    </p:spTree>
    <p:extLst>
      <p:ext uri="{BB962C8B-B14F-4D97-AF65-F5344CB8AC3E}">
        <p14:creationId xmlns:p14="http://schemas.microsoft.com/office/powerpoint/2010/main" val="250089800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A50D2EF-1000-2948-BEB4-CC4432FE86DB}" type="slidenum">
              <a:rPr lang="en-US"/>
              <a:pPr>
                <a:defRPr/>
              </a:pPr>
              <a:t>‹#›</a:t>
            </a:fld>
            <a:endParaRPr lang="en-US"/>
          </a:p>
        </p:txBody>
      </p:sp>
    </p:spTree>
    <p:extLst>
      <p:ext uri="{BB962C8B-B14F-4D97-AF65-F5344CB8AC3E}">
        <p14:creationId xmlns:p14="http://schemas.microsoft.com/office/powerpoint/2010/main" val="22640484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4135D77-F952-8E42-BB47-30A6D504529E}" type="slidenum">
              <a:rPr lang="en-US"/>
              <a:pPr>
                <a:defRPr/>
              </a:pPr>
              <a:t>‹#›</a:t>
            </a:fld>
            <a:endParaRPr lang="en-US"/>
          </a:p>
        </p:txBody>
      </p:sp>
    </p:spTree>
    <p:extLst>
      <p:ext uri="{BB962C8B-B14F-4D97-AF65-F5344CB8AC3E}">
        <p14:creationId xmlns:p14="http://schemas.microsoft.com/office/powerpoint/2010/main" val="65511606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A135C9D-0903-AB4C-BE44-324725EAD813}" type="slidenum">
              <a:rPr lang="en-US"/>
              <a:pPr>
                <a:defRPr/>
              </a:pPr>
              <a:t>‹#›</a:t>
            </a:fld>
            <a:endParaRPr lang="en-US"/>
          </a:p>
        </p:txBody>
      </p:sp>
    </p:spTree>
    <p:extLst>
      <p:ext uri="{BB962C8B-B14F-4D97-AF65-F5344CB8AC3E}">
        <p14:creationId xmlns:p14="http://schemas.microsoft.com/office/powerpoint/2010/main" val="95352764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58FDBF-2E40-D343-9660-900F7553BB4C}" type="slidenum">
              <a:rPr lang="en-US"/>
              <a:pPr>
                <a:defRPr/>
              </a:pPr>
              <a:t>‹#›</a:t>
            </a:fld>
            <a:endParaRPr lang="en-US"/>
          </a:p>
        </p:txBody>
      </p:sp>
    </p:spTree>
    <p:extLst>
      <p:ext uri="{BB962C8B-B14F-4D97-AF65-F5344CB8AC3E}">
        <p14:creationId xmlns:p14="http://schemas.microsoft.com/office/powerpoint/2010/main" val="75344074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491FD6-7612-474E-96B8-28A9392E747E}" type="slidenum">
              <a:rPr lang="en-US"/>
              <a:pPr>
                <a:defRPr/>
              </a:pPr>
              <a:t>‹#›</a:t>
            </a:fld>
            <a:endParaRPr lang="en-US"/>
          </a:p>
        </p:txBody>
      </p:sp>
    </p:spTree>
    <p:extLst>
      <p:ext uri="{BB962C8B-B14F-4D97-AF65-F5344CB8AC3E}">
        <p14:creationId xmlns:p14="http://schemas.microsoft.com/office/powerpoint/2010/main" val="4103355637"/>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05725F-AF01-ED4A-AD45-8A5A667DEB1E}" type="slidenum">
              <a:rPr lang="en-US"/>
              <a:pPr>
                <a:defRPr/>
              </a:pPr>
              <a:t>‹#›</a:t>
            </a:fld>
            <a:endParaRPr lang="en-US"/>
          </a:p>
        </p:txBody>
      </p:sp>
    </p:spTree>
    <p:extLst>
      <p:ext uri="{BB962C8B-B14F-4D97-AF65-F5344CB8AC3E}">
        <p14:creationId xmlns:p14="http://schemas.microsoft.com/office/powerpoint/2010/main" val="315316014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5CD426F-081B-1D4B-8869-07BCBC976109}" type="slidenum">
              <a:rPr lang="en-US"/>
              <a:pPr>
                <a:defRPr/>
              </a:pPr>
              <a:t>‹#›</a:t>
            </a:fld>
            <a:endParaRPr lang="en-US"/>
          </a:p>
        </p:txBody>
      </p:sp>
    </p:spTree>
    <p:extLst>
      <p:ext uri="{BB962C8B-B14F-4D97-AF65-F5344CB8AC3E}">
        <p14:creationId xmlns:p14="http://schemas.microsoft.com/office/powerpoint/2010/main" val="334266838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7DD0F-0A2E-2447-BD8E-1051C839C986}" type="slidenum">
              <a:rPr lang="en-US"/>
              <a:pPr>
                <a:defRPr/>
              </a:pPr>
              <a:t>‹#›</a:t>
            </a:fld>
            <a:endParaRPr lang="en-US"/>
          </a:p>
        </p:txBody>
      </p:sp>
    </p:spTree>
    <p:extLst>
      <p:ext uri="{BB962C8B-B14F-4D97-AF65-F5344CB8AC3E}">
        <p14:creationId xmlns:p14="http://schemas.microsoft.com/office/powerpoint/2010/main" val="172236828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71F394F-D266-4C47-A8D9-A1F205BC5BBC}" type="slidenum">
              <a:rPr lang="en-US"/>
              <a:pPr>
                <a:defRPr/>
              </a:pPr>
              <a:t>‹#›</a:t>
            </a:fld>
            <a:endParaRPr lang="en-US"/>
          </a:p>
        </p:txBody>
      </p:sp>
    </p:spTree>
    <p:extLst>
      <p:ext uri="{BB962C8B-B14F-4D97-AF65-F5344CB8AC3E}">
        <p14:creationId xmlns:p14="http://schemas.microsoft.com/office/powerpoint/2010/main" val="52909768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4437EF-61D7-354D-9299-E4440319572D}" type="slidenum">
              <a:rPr lang="en-US"/>
              <a:pPr>
                <a:defRPr/>
              </a:pPr>
              <a:t>‹#›</a:t>
            </a:fld>
            <a:endParaRPr lang="en-US"/>
          </a:p>
        </p:txBody>
      </p:sp>
    </p:spTree>
    <p:extLst>
      <p:ext uri="{BB962C8B-B14F-4D97-AF65-F5344CB8AC3E}">
        <p14:creationId xmlns:p14="http://schemas.microsoft.com/office/powerpoint/2010/main" val="369173805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00AC4D-5761-854D-A7B0-EB3ABB375790}" type="slidenum">
              <a:rPr lang="en-US"/>
              <a:pPr>
                <a:defRPr/>
              </a:pPr>
              <a:t>‹#›</a:t>
            </a:fld>
            <a:endParaRPr lang="en-US"/>
          </a:p>
        </p:txBody>
      </p:sp>
    </p:spTree>
    <p:extLst>
      <p:ext uri="{BB962C8B-B14F-4D97-AF65-F5344CB8AC3E}">
        <p14:creationId xmlns:p14="http://schemas.microsoft.com/office/powerpoint/2010/main" val="2209566229"/>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BA3857-7342-274F-AECE-04E746B75356}" type="slidenum">
              <a:rPr lang="en-US"/>
              <a:pPr>
                <a:defRPr/>
              </a:pPr>
              <a:t>‹#›</a:t>
            </a:fld>
            <a:endParaRPr lang="en-US"/>
          </a:p>
        </p:txBody>
      </p:sp>
    </p:spTree>
    <p:extLst>
      <p:ext uri="{BB962C8B-B14F-4D97-AF65-F5344CB8AC3E}">
        <p14:creationId xmlns:p14="http://schemas.microsoft.com/office/powerpoint/2010/main" val="1291369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B6F76-CFAA-2248-8A93-99B2233781A2}" type="slidenum">
              <a:rPr lang="en-US"/>
              <a:pPr>
                <a:defRPr/>
              </a:pPr>
              <a:t>‹#›</a:t>
            </a:fld>
            <a:endParaRPr lang="en-US"/>
          </a:p>
        </p:txBody>
      </p:sp>
    </p:spTree>
    <p:extLst>
      <p:ext uri="{BB962C8B-B14F-4D97-AF65-F5344CB8AC3E}">
        <p14:creationId xmlns:p14="http://schemas.microsoft.com/office/powerpoint/2010/main" val="42302171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B7531C3-91D2-4C4B-A53E-AB508025897F}" type="slidenum">
              <a:rPr lang="en-US"/>
              <a:pPr>
                <a:defRPr/>
              </a:pPr>
              <a:t>‹#›</a:t>
            </a:fld>
            <a:endParaRPr lang="en-US"/>
          </a:p>
        </p:txBody>
      </p:sp>
    </p:spTree>
    <p:extLst>
      <p:ext uri="{BB962C8B-B14F-4D97-AF65-F5344CB8AC3E}">
        <p14:creationId xmlns:p14="http://schemas.microsoft.com/office/powerpoint/2010/main" val="349464011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D6297B7-C6D4-374F-8B2E-D3A5771A0B24}" type="slidenum">
              <a:rPr lang="en-US"/>
              <a:pPr>
                <a:defRPr/>
              </a:pPr>
              <a:t>‹#›</a:t>
            </a:fld>
            <a:endParaRPr lang="en-US"/>
          </a:p>
        </p:txBody>
      </p:sp>
    </p:spTree>
    <p:extLst>
      <p:ext uri="{BB962C8B-B14F-4D97-AF65-F5344CB8AC3E}">
        <p14:creationId xmlns:p14="http://schemas.microsoft.com/office/powerpoint/2010/main" val="265717273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14D251-8B9D-024A-8C8E-8AE38A4C0DDF}" type="slidenum">
              <a:rPr lang="en-US"/>
              <a:pPr>
                <a:defRPr/>
              </a:pPr>
              <a:t>‹#›</a:t>
            </a:fld>
            <a:endParaRPr lang="en-US"/>
          </a:p>
        </p:txBody>
      </p:sp>
    </p:spTree>
    <p:extLst>
      <p:ext uri="{BB962C8B-B14F-4D97-AF65-F5344CB8AC3E}">
        <p14:creationId xmlns:p14="http://schemas.microsoft.com/office/powerpoint/2010/main" val="336946652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B0C81C3-9DFC-E647-8E15-A079F982ECC7}" type="slidenum">
              <a:rPr lang="en-US"/>
              <a:pPr>
                <a:defRPr/>
              </a:pPr>
              <a:t>‹#›</a:t>
            </a:fld>
            <a:endParaRPr lang="en-US"/>
          </a:p>
        </p:txBody>
      </p:sp>
    </p:spTree>
    <p:extLst>
      <p:ext uri="{BB962C8B-B14F-4D97-AF65-F5344CB8AC3E}">
        <p14:creationId xmlns:p14="http://schemas.microsoft.com/office/powerpoint/2010/main" val="125607213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038DC-9067-634F-8C8A-801B0A57525D}" type="slidenum">
              <a:rPr lang="en-US"/>
              <a:pPr>
                <a:defRPr/>
              </a:pPr>
              <a:t>‹#›</a:t>
            </a:fld>
            <a:endParaRPr lang="en-US"/>
          </a:p>
        </p:txBody>
      </p:sp>
    </p:spTree>
    <p:extLst>
      <p:ext uri="{BB962C8B-B14F-4D97-AF65-F5344CB8AC3E}">
        <p14:creationId xmlns:p14="http://schemas.microsoft.com/office/powerpoint/2010/main" val="68911487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636D5-0FA1-4E47-AD2D-392990D4A043}" type="slidenum">
              <a:rPr lang="en-US"/>
              <a:pPr>
                <a:defRPr/>
              </a:pPr>
              <a:t>‹#›</a:t>
            </a:fld>
            <a:endParaRPr lang="en-US"/>
          </a:p>
        </p:txBody>
      </p:sp>
    </p:spTree>
    <p:extLst>
      <p:ext uri="{BB962C8B-B14F-4D97-AF65-F5344CB8AC3E}">
        <p14:creationId xmlns:p14="http://schemas.microsoft.com/office/powerpoint/2010/main" val="219341556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A13384-60B2-4C4E-B7D8-BF6EEDB8D49A}" type="slidenum">
              <a:rPr lang="en-US"/>
              <a:pPr>
                <a:defRPr/>
              </a:pPr>
              <a:t>‹#›</a:t>
            </a:fld>
            <a:endParaRPr lang="en-US"/>
          </a:p>
        </p:txBody>
      </p:sp>
    </p:spTree>
    <p:extLst>
      <p:ext uri="{BB962C8B-B14F-4D97-AF65-F5344CB8AC3E}">
        <p14:creationId xmlns:p14="http://schemas.microsoft.com/office/powerpoint/2010/main" val="365277340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A266149-0E3D-F743-917F-AE61F080B699}" type="slidenum">
              <a:rPr lang="en-US"/>
              <a:pPr>
                <a:defRPr/>
              </a:pPr>
              <a:t>‹#›</a:t>
            </a:fld>
            <a:endParaRPr lang="en-US"/>
          </a:p>
        </p:txBody>
      </p:sp>
    </p:spTree>
    <p:extLst>
      <p:ext uri="{BB962C8B-B14F-4D97-AF65-F5344CB8AC3E}">
        <p14:creationId xmlns:p14="http://schemas.microsoft.com/office/powerpoint/2010/main" val="325156981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D1DD18C-76EF-2241-9D50-64F6444E03E1}" type="slidenum">
              <a:rPr lang="en-US"/>
              <a:pPr>
                <a:defRPr/>
              </a:pPr>
              <a:t>‹#›</a:t>
            </a:fld>
            <a:endParaRPr lang="en-US"/>
          </a:p>
        </p:txBody>
      </p:sp>
    </p:spTree>
    <p:extLst>
      <p:ext uri="{BB962C8B-B14F-4D97-AF65-F5344CB8AC3E}">
        <p14:creationId xmlns:p14="http://schemas.microsoft.com/office/powerpoint/2010/main" val="137929582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464AA3A-707F-4D45-A59F-ACCFB089E395}" type="slidenum">
              <a:rPr lang="en-US"/>
              <a:pPr>
                <a:defRPr/>
              </a:pPr>
              <a:t>‹#›</a:t>
            </a:fld>
            <a:endParaRPr lang="en-US"/>
          </a:p>
        </p:txBody>
      </p:sp>
    </p:spTree>
    <p:extLst>
      <p:ext uri="{BB962C8B-B14F-4D97-AF65-F5344CB8AC3E}">
        <p14:creationId xmlns:p14="http://schemas.microsoft.com/office/powerpoint/2010/main" val="22898788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131361-A460-B440-A7A4-F477DF9E9A32}" type="slidenum">
              <a:rPr lang="en-US"/>
              <a:pPr>
                <a:defRPr/>
              </a:pPr>
              <a:t>‹#›</a:t>
            </a:fld>
            <a:endParaRPr lang="en-US"/>
          </a:p>
        </p:txBody>
      </p:sp>
    </p:spTree>
    <p:extLst>
      <p:ext uri="{BB962C8B-B14F-4D97-AF65-F5344CB8AC3E}">
        <p14:creationId xmlns:p14="http://schemas.microsoft.com/office/powerpoint/2010/main" val="173373371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E5D9D83-F018-7243-834D-051BD4AD2699}" type="slidenum">
              <a:rPr lang="en-US"/>
              <a:pPr>
                <a:defRPr/>
              </a:pPr>
              <a:t>‹#›</a:t>
            </a:fld>
            <a:endParaRPr lang="en-US"/>
          </a:p>
        </p:txBody>
      </p:sp>
    </p:spTree>
    <p:extLst>
      <p:ext uri="{BB962C8B-B14F-4D97-AF65-F5344CB8AC3E}">
        <p14:creationId xmlns:p14="http://schemas.microsoft.com/office/powerpoint/2010/main" val="354587380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1A98677-253E-8148-A5BA-C12D1CABA8CD}" type="slidenum">
              <a:rPr lang="en-US"/>
              <a:pPr>
                <a:defRPr/>
              </a:pPr>
              <a:t>‹#›</a:t>
            </a:fld>
            <a:endParaRPr lang="en-US"/>
          </a:p>
        </p:txBody>
      </p:sp>
    </p:spTree>
    <p:extLst>
      <p:ext uri="{BB962C8B-B14F-4D97-AF65-F5344CB8AC3E}">
        <p14:creationId xmlns:p14="http://schemas.microsoft.com/office/powerpoint/2010/main" val="371758584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71F154F-2D30-C44F-AE2C-869B2BE3B8BF}" type="slidenum">
              <a:rPr lang="en-US"/>
              <a:pPr>
                <a:defRPr/>
              </a:pPr>
              <a:t>‹#›</a:t>
            </a:fld>
            <a:endParaRPr lang="en-US"/>
          </a:p>
        </p:txBody>
      </p:sp>
    </p:spTree>
    <p:extLst>
      <p:ext uri="{BB962C8B-B14F-4D97-AF65-F5344CB8AC3E}">
        <p14:creationId xmlns:p14="http://schemas.microsoft.com/office/powerpoint/2010/main" val="16034971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07F0FCD-8BD6-5640-BECF-D02E4BEE9334}" type="slidenum">
              <a:rPr lang="en-US"/>
              <a:pPr>
                <a:defRPr/>
              </a:pPr>
              <a:t>‹#›</a:t>
            </a:fld>
            <a:endParaRPr lang="en-US"/>
          </a:p>
        </p:txBody>
      </p:sp>
    </p:spTree>
    <p:extLst>
      <p:ext uri="{BB962C8B-B14F-4D97-AF65-F5344CB8AC3E}">
        <p14:creationId xmlns:p14="http://schemas.microsoft.com/office/powerpoint/2010/main" val="22029311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24EAA0-55BF-4841-889D-F1BD12120129}" type="slidenum">
              <a:rPr lang="en-US"/>
              <a:pPr>
                <a:defRPr/>
              </a:pPr>
              <a:t>‹#›</a:t>
            </a:fld>
            <a:endParaRPr lang="en-US"/>
          </a:p>
        </p:txBody>
      </p:sp>
    </p:spTree>
    <p:extLst>
      <p:ext uri="{BB962C8B-B14F-4D97-AF65-F5344CB8AC3E}">
        <p14:creationId xmlns:p14="http://schemas.microsoft.com/office/powerpoint/2010/main" val="173843594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5E95BC4-6EF8-404B-8461-C6356DB71E55}" type="slidenum">
              <a:rPr lang="en-US"/>
              <a:pPr>
                <a:defRPr/>
              </a:pPr>
              <a:t>‹#›</a:t>
            </a:fld>
            <a:endParaRPr lang="en-US"/>
          </a:p>
        </p:txBody>
      </p:sp>
    </p:spTree>
    <p:extLst>
      <p:ext uri="{BB962C8B-B14F-4D97-AF65-F5344CB8AC3E}">
        <p14:creationId xmlns:p14="http://schemas.microsoft.com/office/powerpoint/2010/main" val="123108538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8DDFE4-20B5-6740-9D6F-EA02DED28B31}" type="slidenum">
              <a:rPr lang="en-US"/>
              <a:pPr>
                <a:defRPr/>
              </a:pPr>
              <a:t>‹#›</a:t>
            </a:fld>
            <a:endParaRPr lang="en-US"/>
          </a:p>
        </p:txBody>
      </p:sp>
    </p:spTree>
    <p:extLst>
      <p:ext uri="{BB962C8B-B14F-4D97-AF65-F5344CB8AC3E}">
        <p14:creationId xmlns:p14="http://schemas.microsoft.com/office/powerpoint/2010/main" val="298338369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B2F72C-5CD6-4745-B1B7-905B55F4B03E}" type="slidenum">
              <a:rPr lang="en-US"/>
              <a:pPr>
                <a:defRPr/>
              </a:pPr>
              <a:t>‹#›</a:t>
            </a:fld>
            <a:endParaRPr lang="en-US"/>
          </a:p>
        </p:txBody>
      </p:sp>
    </p:spTree>
    <p:extLst>
      <p:ext uri="{BB962C8B-B14F-4D97-AF65-F5344CB8AC3E}">
        <p14:creationId xmlns:p14="http://schemas.microsoft.com/office/powerpoint/2010/main" val="281735148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EFC2857-24EE-BB4B-968D-C9CB973AC930}" type="slidenum">
              <a:rPr lang="en-US"/>
              <a:pPr>
                <a:defRPr/>
              </a:pPr>
              <a:t>‹#›</a:t>
            </a:fld>
            <a:endParaRPr lang="en-US"/>
          </a:p>
        </p:txBody>
      </p:sp>
    </p:spTree>
    <p:extLst>
      <p:ext uri="{BB962C8B-B14F-4D97-AF65-F5344CB8AC3E}">
        <p14:creationId xmlns:p14="http://schemas.microsoft.com/office/powerpoint/2010/main" val="291519054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8D3B77-2198-8E41-8955-ACAB89A90576}" type="slidenum">
              <a:rPr lang="en-US"/>
              <a:pPr>
                <a:defRPr/>
              </a:pPr>
              <a:t>‹#›</a:t>
            </a:fld>
            <a:endParaRPr lang="en-US"/>
          </a:p>
        </p:txBody>
      </p:sp>
    </p:spTree>
    <p:extLst>
      <p:ext uri="{BB962C8B-B14F-4D97-AF65-F5344CB8AC3E}">
        <p14:creationId xmlns:p14="http://schemas.microsoft.com/office/powerpoint/2010/main" val="22146535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5889049-5FE8-6648-8B56-EF1812568F1D}" type="slidenum">
              <a:rPr lang="en-US"/>
              <a:pPr>
                <a:defRPr/>
              </a:pPr>
              <a:t>‹#›</a:t>
            </a:fld>
            <a:endParaRPr lang="en-US"/>
          </a:p>
        </p:txBody>
      </p:sp>
    </p:spTree>
    <p:extLst>
      <p:ext uri="{BB962C8B-B14F-4D97-AF65-F5344CB8AC3E}">
        <p14:creationId xmlns:p14="http://schemas.microsoft.com/office/powerpoint/2010/main" val="9074419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CE5215-E5A4-BC45-AFCE-07924A49F466}" type="slidenum">
              <a:rPr lang="en-US"/>
              <a:pPr>
                <a:defRPr/>
              </a:pPr>
              <a:t>‹#›</a:t>
            </a:fld>
            <a:endParaRPr lang="en-US"/>
          </a:p>
        </p:txBody>
      </p:sp>
    </p:spTree>
    <p:extLst>
      <p:ext uri="{BB962C8B-B14F-4D97-AF65-F5344CB8AC3E}">
        <p14:creationId xmlns:p14="http://schemas.microsoft.com/office/powerpoint/2010/main" val="341324465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09903B-8C5D-1242-B5F5-562998E0CF23}" type="slidenum">
              <a:rPr lang="en-US"/>
              <a:pPr>
                <a:defRPr/>
              </a:pPr>
              <a:t>‹#›</a:t>
            </a:fld>
            <a:endParaRPr lang="en-US"/>
          </a:p>
        </p:txBody>
      </p:sp>
    </p:spTree>
    <p:extLst>
      <p:ext uri="{BB962C8B-B14F-4D97-AF65-F5344CB8AC3E}">
        <p14:creationId xmlns:p14="http://schemas.microsoft.com/office/powerpoint/2010/main" val="43118363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40A35CF-4887-A448-BF64-4E3A951E874F}" type="slidenum">
              <a:rPr lang="en-US"/>
              <a:pPr>
                <a:defRPr/>
              </a:pPr>
              <a:t>‹#›</a:t>
            </a:fld>
            <a:endParaRPr lang="en-US"/>
          </a:p>
        </p:txBody>
      </p:sp>
    </p:spTree>
    <p:extLst>
      <p:ext uri="{BB962C8B-B14F-4D97-AF65-F5344CB8AC3E}">
        <p14:creationId xmlns:p14="http://schemas.microsoft.com/office/powerpoint/2010/main" val="57238578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FC5F189-8A4C-7A43-91C3-9E2C50E5CDB7}" type="slidenum">
              <a:rPr lang="en-US"/>
              <a:pPr>
                <a:defRPr/>
              </a:pPr>
              <a:t>‹#›</a:t>
            </a:fld>
            <a:endParaRPr lang="en-US"/>
          </a:p>
        </p:txBody>
      </p:sp>
    </p:spTree>
    <p:extLst>
      <p:ext uri="{BB962C8B-B14F-4D97-AF65-F5344CB8AC3E}">
        <p14:creationId xmlns:p14="http://schemas.microsoft.com/office/powerpoint/2010/main" val="40204183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EAA2352-92A7-6D4C-B0DA-69210E3BA94F}" type="slidenum">
              <a:rPr lang="en-US"/>
              <a:pPr>
                <a:defRPr/>
              </a:pPr>
              <a:t>‹#›</a:t>
            </a:fld>
            <a:endParaRPr lang="en-US"/>
          </a:p>
        </p:txBody>
      </p:sp>
    </p:spTree>
    <p:extLst>
      <p:ext uri="{BB962C8B-B14F-4D97-AF65-F5344CB8AC3E}">
        <p14:creationId xmlns:p14="http://schemas.microsoft.com/office/powerpoint/2010/main" val="101428357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D28FE45-DD64-BA4E-9641-3293F566CC24}" type="slidenum">
              <a:rPr lang="en-US"/>
              <a:pPr>
                <a:defRPr/>
              </a:pPr>
              <a:t>‹#›</a:t>
            </a:fld>
            <a:endParaRPr lang="en-US"/>
          </a:p>
        </p:txBody>
      </p:sp>
    </p:spTree>
    <p:extLst>
      <p:ext uri="{BB962C8B-B14F-4D97-AF65-F5344CB8AC3E}">
        <p14:creationId xmlns:p14="http://schemas.microsoft.com/office/powerpoint/2010/main" val="416289919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C4A722-F279-DE4E-BF9F-CD51C2C07EBE}" type="slidenum">
              <a:rPr lang="en-US"/>
              <a:pPr>
                <a:defRPr/>
              </a:pPr>
              <a:t>‹#›</a:t>
            </a:fld>
            <a:endParaRPr lang="en-US"/>
          </a:p>
        </p:txBody>
      </p:sp>
    </p:spTree>
    <p:extLst>
      <p:ext uri="{BB962C8B-B14F-4D97-AF65-F5344CB8AC3E}">
        <p14:creationId xmlns:p14="http://schemas.microsoft.com/office/powerpoint/2010/main" val="119663055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9F2B27-228A-A84A-A331-14678D4701F7}" type="slidenum">
              <a:rPr lang="en-US"/>
              <a:pPr>
                <a:defRPr/>
              </a:pPr>
              <a:t>‹#›</a:t>
            </a:fld>
            <a:endParaRPr lang="en-US"/>
          </a:p>
        </p:txBody>
      </p:sp>
    </p:spTree>
    <p:extLst>
      <p:ext uri="{BB962C8B-B14F-4D97-AF65-F5344CB8AC3E}">
        <p14:creationId xmlns:p14="http://schemas.microsoft.com/office/powerpoint/2010/main" val="27394767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CBF038-6AF6-094E-9A24-9AE40E9AD12C}" type="slidenum">
              <a:rPr lang="en-US"/>
              <a:pPr>
                <a:defRPr/>
              </a:pPr>
              <a:t>‹#›</a:t>
            </a:fld>
            <a:endParaRPr lang="en-US"/>
          </a:p>
        </p:txBody>
      </p:sp>
    </p:spTree>
    <p:extLst>
      <p:ext uri="{BB962C8B-B14F-4D97-AF65-F5344CB8AC3E}">
        <p14:creationId xmlns:p14="http://schemas.microsoft.com/office/powerpoint/2010/main" val="1726546993"/>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873E46-3AFF-7842-B0D5-CB62E5E7A353}" type="slidenum">
              <a:rPr lang="en-US"/>
              <a:pPr>
                <a:defRPr/>
              </a:pPr>
              <a:t>‹#›</a:t>
            </a:fld>
            <a:endParaRPr lang="en-US"/>
          </a:p>
        </p:txBody>
      </p:sp>
    </p:spTree>
    <p:extLst>
      <p:ext uri="{BB962C8B-B14F-4D97-AF65-F5344CB8AC3E}">
        <p14:creationId xmlns:p14="http://schemas.microsoft.com/office/powerpoint/2010/main" val="212710760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024F0AD-08E7-0544-9F37-5E611A2B57BB}" type="slidenum">
              <a:rPr lang="en-US"/>
              <a:pPr>
                <a:defRPr/>
              </a:pPr>
              <a:t>‹#›</a:t>
            </a:fld>
            <a:endParaRPr lang="en-US"/>
          </a:p>
        </p:txBody>
      </p:sp>
    </p:spTree>
    <p:extLst>
      <p:ext uri="{BB962C8B-B14F-4D97-AF65-F5344CB8AC3E}">
        <p14:creationId xmlns:p14="http://schemas.microsoft.com/office/powerpoint/2010/main" val="20223227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B839C1C-EFC7-0F4D-A3CE-18E3DBCE8DCC}" type="slidenum">
              <a:rPr lang="en-US"/>
              <a:pPr>
                <a:defRPr/>
              </a:pPr>
              <a:t>‹#›</a:t>
            </a:fld>
            <a:endParaRPr lang="en-US"/>
          </a:p>
        </p:txBody>
      </p:sp>
    </p:spTree>
    <p:extLst>
      <p:ext uri="{BB962C8B-B14F-4D97-AF65-F5344CB8AC3E}">
        <p14:creationId xmlns:p14="http://schemas.microsoft.com/office/powerpoint/2010/main" val="1622345555"/>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3A4D68-2723-C347-81E4-F9B43028FC86}" type="slidenum">
              <a:rPr lang="en-US"/>
              <a:pPr>
                <a:defRPr/>
              </a:pPr>
              <a:t>‹#›</a:t>
            </a:fld>
            <a:endParaRPr lang="en-US"/>
          </a:p>
        </p:txBody>
      </p:sp>
    </p:spTree>
    <p:extLst>
      <p:ext uri="{BB962C8B-B14F-4D97-AF65-F5344CB8AC3E}">
        <p14:creationId xmlns:p14="http://schemas.microsoft.com/office/powerpoint/2010/main" val="121014252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3C9D109-DB5D-284D-9D18-E5506EAD575B}" type="slidenum">
              <a:rPr lang="en-US"/>
              <a:pPr>
                <a:defRPr/>
              </a:pPr>
              <a:t>‹#›</a:t>
            </a:fld>
            <a:endParaRPr lang="en-US"/>
          </a:p>
        </p:txBody>
      </p:sp>
    </p:spTree>
    <p:extLst>
      <p:ext uri="{BB962C8B-B14F-4D97-AF65-F5344CB8AC3E}">
        <p14:creationId xmlns:p14="http://schemas.microsoft.com/office/powerpoint/2010/main" val="9489124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8EB4ADE-D285-634B-8909-2B807A8C0F41}" type="slidenum">
              <a:rPr lang="en-US"/>
              <a:pPr>
                <a:defRPr/>
              </a:pPr>
              <a:t>‹#›</a:t>
            </a:fld>
            <a:endParaRPr lang="en-US"/>
          </a:p>
        </p:txBody>
      </p:sp>
    </p:spTree>
    <p:extLst>
      <p:ext uri="{BB962C8B-B14F-4D97-AF65-F5344CB8AC3E}">
        <p14:creationId xmlns:p14="http://schemas.microsoft.com/office/powerpoint/2010/main" val="34127536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0DBA5D6-45A5-2E4F-B1F1-9ECCCE92515C}" type="slidenum">
              <a:rPr lang="en-US"/>
              <a:pPr>
                <a:defRPr/>
              </a:pPr>
              <a:t>‹#›</a:t>
            </a:fld>
            <a:endParaRPr lang="en-US"/>
          </a:p>
        </p:txBody>
      </p:sp>
    </p:spTree>
    <p:extLst>
      <p:ext uri="{BB962C8B-B14F-4D97-AF65-F5344CB8AC3E}">
        <p14:creationId xmlns:p14="http://schemas.microsoft.com/office/powerpoint/2010/main" val="1529588344"/>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56EE4A7-FBCA-9F49-92A7-17B7B8FE426A}" type="slidenum">
              <a:rPr lang="en-US"/>
              <a:pPr>
                <a:defRPr/>
              </a:pPr>
              <a:t>‹#›</a:t>
            </a:fld>
            <a:endParaRPr lang="en-US"/>
          </a:p>
        </p:txBody>
      </p:sp>
    </p:spTree>
    <p:extLst>
      <p:ext uri="{BB962C8B-B14F-4D97-AF65-F5344CB8AC3E}">
        <p14:creationId xmlns:p14="http://schemas.microsoft.com/office/powerpoint/2010/main" val="962849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F2036C-6679-0548-BE83-293CF655D772}" type="slidenum">
              <a:rPr lang="en-US"/>
              <a:pPr>
                <a:defRPr/>
              </a:pPr>
              <a:t>‹#›</a:t>
            </a:fld>
            <a:endParaRPr lang="en-US"/>
          </a:p>
        </p:txBody>
      </p:sp>
    </p:spTree>
    <p:extLst>
      <p:ext uri="{BB962C8B-B14F-4D97-AF65-F5344CB8AC3E}">
        <p14:creationId xmlns:p14="http://schemas.microsoft.com/office/powerpoint/2010/main" val="307821815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B57A105-2D85-8941-BF63-58F00D47E6D0}" type="slidenum">
              <a:rPr lang="en-US"/>
              <a:pPr>
                <a:defRPr/>
              </a:pPr>
              <a:t>‹#›</a:t>
            </a:fld>
            <a:endParaRPr lang="en-US"/>
          </a:p>
        </p:txBody>
      </p:sp>
    </p:spTree>
    <p:extLst>
      <p:ext uri="{BB962C8B-B14F-4D97-AF65-F5344CB8AC3E}">
        <p14:creationId xmlns:p14="http://schemas.microsoft.com/office/powerpoint/2010/main" val="290186455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702F620-E05B-7E45-A11F-35BB2633F3CB}" type="slidenum">
              <a:rPr lang="en-US"/>
              <a:pPr>
                <a:defRPr/>
              </a:pPr>
              <a:t>‹#›</a:t>
            </a:fld>
            <a:endParaRPr lang="en-US"/>
          </a:p>
        </p:txBody>
      </p:sp>
    </p:spTree>
    <p:extLst>
      <p:ext uri="{BB962C8B-B14F-4D97-AF65-F5344CB8AC3E}">
        <p14:creationId xmlns:p14="http://schemas.microsoft.com/office/powerpoint/2010/main" val="365298901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621A6F-4945-2F47-A3AC-C7D7CF8A385F}" type="slidenum">
              <a:rPr lang="en-US"/>
              <a:pPr>
                <a:defRPr/>
              </a:pPr>
              <a:t>‹#›</a:t>
            </a:fld>
            <a:endParaRPr lang="en-US"/>
          </a:p>
        </p:txBody>
      </p:sp>
    </p:spTree>
    <p:extLst>
      <p:ext uri="{BB962C8B-B14F-4D97-AF65-F5344CB8AC3E}">
        <p14:creationId xmlns:p14="http://schemas.microsoft.com/office/powerpoint/2010/main" val="100830670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2641750-9D1A-7B4E-8A5D-1FE8591B9A40}" type="slidenum">
              <a:rPr lang="en-US"/>
              <a:pPr>
                <a:defRPr/>
              </a:pPr>
              <a:t>‹#›</a:t>
            </a:fld>
            <a:endParaRPr lang="en-US"/>
          </a:p>
        </p:txBody>
      </p:sp>
    </p:spTree>
    <p:extLst>
      <p:ext uri="{BB962C8B-B14F-4D97-AF65-F5344CB8AC3E}">
        <p14:creationId xmlns:p14="http://schemas.microsoft.com/office/powerpoint/2010/main" val="15336717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F8E306-8DE1-DB49-A26E-37ED68D1F29E}" type="slidenum">
              <a:rPr lang="en-US"/>
              <a:pPr>
                <a:defRPr/>
              </a:pPr>
              <a:t>‹#›</a:t>
            </a:fld>
            <a:endParaRPr lang="en-US"/>
          </a:p>
        </p:txBody>
      </p:sp>
    </p:spTree>
    <p:extLst>
      <p:ext uri="{BB962C8B-B14F-4D97-AF65-F5344CB8AC3E}">
        <p14:creationId xmlns:p14="http://schemas.microsoft.com/office/powerpoint/2010/main" val="3253736558"/>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171231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953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30065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9271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2769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2368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62362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0719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00696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58014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651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2451100"/>
            <a:ext cx="2787650" cy="3390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451100"/>
            <a:ext cx="8210550" cy="339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FAE2F3A-01B9-E545-B827-A451095DF14A}" type="slidenum">
              <a:rPr lang="en-US"/>
              <a:pPr>
                <a:defRPr/>
              </a:pPr>
              <a:t>‹#›</a:t>
            </a:fld>
            <a:endParaRPr lang="en-US"/>
          </a:p>
        </p:txBody>
      </p:sp>
    </p:spTree>
    <p:extLst>
      <p:ext uri="{BB962C8B-B14F-4D97-AF65-F5344CB8AC3E}">
        <p14:creationId xmlns:p14="http://schemas.microsoft.com/office/powerpoint/2010/main" val="118835626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78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71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6104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CCC6E1B-F84D-8348-A8DE-42A22FEC7EAF}" type="slidenum">
              <a:rPr lang="en-US"/>
              <a:pPr>
                <a:defRPr/>
              </a:pPr>
              <a:t>‹#›</a:t>
            </a:fld>
            <a:endParaRPr lang="en-US"/>
          </a:p>
        </p:txBody>
      </p:sp>
    </p:spTree>
    <p:extLst>
      <p:ext uri="{BB962C8B-B14F-4D97-AF65-F5344CB8AC3E}">
        <p14:creationId xmlns:p14="http://schemas.microsoft.com/office/powerpoint/2010/main" val="342586141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041DE20-54A4-E244-8847-DB0AD4B0BE50}" type="slidenum">
              <a:rPr lang="en-US"/>
              <a:pPr>
                <a:defRPr/>
              </a:pPr>
              <a:t>‹#›</a:t>
            </a:fld>
            <a:endParaRPr lang="en-US"/>
          </a:p>
        </p:txBody>
      </p:sp>
    </p:spTree>
    <p:extLst>
      <p:ext uri="{BB962C8B-B14F-4D97-AF65-F5344CB8AC3E}">
        <p14:creationId xmlns:p14="http://schemas.microsoft.com/office/powerpoint/2010/main" val="7427654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15B9EFE-2673-B045-8B85-FDEA65FE725C}" type="slidenum">
              <a:rPr lang="en-US"/>
              <a:pPr>
                <a:defRPr/>
              </a:pPr>
              <a:t>‹#›</a:t>
            </a:fld>
            <a:endParaRPr lang="en-US"/>
          </a:p>
        </p:txBody>
      </p:sp>
    </p:spTree>
    <p:extLst>
      <p:ext uri="{BB962C8B-B14F-4D97-AF65-F5344CB8AC3E}">
        <p14:creationId xmlns:p14="http://schemas.microsoft.com/office/powerpoint/2010/main" val="94657217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D2EE56F-77A4-4645-A1EA-313F9AEEA5C0}" type="slidenum">
              <a:rPr lang="en-US"/>
              <a:pPr>
                <a:defRPr/>
              </a:pPr>
              <a:t>‹#›</a:t>
            </a:fld>
            <a:endParaRPr lang="en-US"/>
          </a:p>
        </p:txBody>
      </p:sp>
    </p:spTree>
    <p:extLst>
      <p:ext uri="{BB962C8B-B14F-4D97-AF65-F5344CB8AC3E}">
        <p14:creationId xmlns:p14="http://schemas.microsoft.com/office/powerpoint/2010/main" val="44894640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17FDA5-F053-7041-AF79-56909F61B66B}" type="slidenum">
              <a:rPr lang="en-US"/>
              <a:pPr>
                <a:defRPr/>
              </a:pPr>
              <a:t>‹#›</a:t>
            </a:fld>
            <a:endParaRPr lang="en-US"/>
          </a:p>
        </p:txBody>
      </p:sp>
    </p:spTree>
    <p:extLst>
      <p:ext uri="{BB962C8B-B14F-4D97-AF65-F5344CB8AC3E}">
        <p14:creationId xmlns:p14="http://schemas.microsoft.com/office/powerpoint/2010/main" val="73556277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E353F5-4730-BE4D-A00C-9055E6C0D4BD}" type="slidenum">
              <a:rPr lang="en-US"/>
              <a:pPr>
                <a:defRPr/>
              </a:pPr>
              <a:t>‹#›</a:t>
            </a:fld>
            <a:endParaRPr lang="en-US"/>
          </a:p>
        </p:txBody>
      </p:sp>
    </p:spTree>
    <p:extLst>
      <p:ext uri="{BB962C8B-B14F-4D97-AF65-F5344CB8AC3E}">
        <p14:creationId xmlns:p14="http://schemas.microsoft.com/office/powerpoint/2010/main" val="569064289"/>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AC43E0-DFAC-224B-8C0B-60094DBF843E}" type="slidenum">
              <a:rPr lang="en-US"/>
              <a:pPr>
                <a:defRPr/>
              </a:pPr>
              <a:t>‹#›</a:t>
            </a:fld>
            <a:endParaRPr lang="en-US"/>
          </a:p>
        </p:txBody>
      </p:sp>
    </p:spTree>
    <p:extLst>
      <p:ext uri="{BB962C8B-B14F-4D97-AF65-F5344CB8AC3E}">
        <p14:creationId xmlns:p14="http://schemas.microsoft.com/office/powerpoint/2010/main" val="80749256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DB8255-D32A-2F47-85C8-E22FC67480D7}" type="slidenum">
              <a:rPr lang="en-US"/>
              <a:pPr>
                <a:defRPr/>
              </a:pPr>
              <a:t>‹#›</a:t>
            </a:fld>
            <a:endParaRPr lang="en-US"/>
          </a:p>
        </p:txBody>
      </p:sp>
    </p:spTree>
    <p:extLst>
      <p:ext uri="{BB962C8B-B14F-4D97-AF65-F5344CB8AC3E}">
        <p14:creationId xmlns:p14="http://schemas.microsoft.com/office/powerpoint/2010/main" val="314870429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776AA9-AF5E-DA4A-8093-5407BF9109B9}" type="slidenum">
              <a:rPr lang="en-US"/>
              <a:pPr>
                <a:defRPr/>
              </a:pPr>
              <a:t>‹#›</a:t>
            </a:fld>
            <a:endParaRPr lang="en-US"/>
          </a:p>
        </p:txBody>
      </p:sp>
    </p:spTree>
    <p:extLst>
      <p:ext uri="{BB962C8B-B14F-4D97-AF65-F5344CB8AC3E}">
        <p14:creationId xmlns:p14="http://schemas.microsoft.com/office/powerpoint/2010/main" val="373291455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490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07ECE31-3DE0-FB4D-8EC7-3B30178F6467}" type="slidenum">
              <a:rPr lang="en-US"/>
              <a:pPr>
                <a:defRPr/>
              </a:pPr>
              <a:t>‹#›</a:t>
            </a:fld>
            <a:endParaRPr lang="en-US"/>
          </a:p>
        </p:txBody>
      </p:sp>
    </p:spTree>
    <p:extLst>
      <p:ext uri="{BB962C8B-B14F-4D97-AF65-F5344CB8AC3E}">
        <p14:creationId xmlns:p14="http://schemas.microsoft.com/office/powerpoint/2010/main" val="392206960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DC0ED3-9B19-834F-81F9-9F62488C40A4}" type="slidenum">
              <a:rPr lang="en-US"/>
              <a:pPr>
                <a:defRPr/>
              </a:pPr>
              <a:t>‹#›</a:t>
            </a:fld>
            <a:endParaRPr lang="en-US"/>
          </a:p>
        </p:txBody>
      </p:sp>
    </p:spTree>
    <p:extLst>
      <p:ext uri="{BB962C8B-B14F-4D97-AF65-F5344CB8AC3E}">
        <p14:creationId xmlns:p14="http://schemas.microsoft.com/office/powerpoint/2010/main" val="4172045504"/>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4EB75D9-A197-1840-8A6E-C7A767B78050}" type="slidenum">
              <a:rPr lang="en-US"/>
              <a:pPr>
                <a:defRPr/>
              </a:pPr>
              <a:t>‹#›</a:t>
            </a:fld>
            <a:endParaRPr lang="en-US"/>
          </a:p>
        </p:txBody>
      </p:sp>
    </p:spTree>
    <p:extLst>
      <p:ext uri="{BB962C8B-B14F-4D97-AF65-F5344CB8AC3E}">
        <p14:creationId xmlns:p14="http://schemas.microsoft.com/office/powerpoint/2010/main" val="2454131703"/>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5B4174-D492-7E4B-9875-F762BB204DC7}" type="slidenum">
              <a:rPr lang="en-US"/>
              <a:pPr>
                <a:defRPr/>
              </a:pPr>
              <a:t>‹#›</a:t>
            </a:fld>
            <a:endParaRPr lang="en-US"/>
          </a:p>
        </p:txBody>
      </p:sp>
    </p:spTree>
    <p:extLst>
      <p:ext uri="{BB962C8B-B14F-4D97-AF65-F5344CB8AC3E}">
        <p14:creationId xmlns:p14="http://schemas.microsoft.com/office/powerpoint/2010/main" val="1040062442"/>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458CB-7252-F54D-8503-F6A5593F7B7F}" type="slidenum">
              <a:rPr lang="en-US"/>
              <a:pPr>
                <a:defRPr/>
              </a:pPr>
              <a:t>‹#›</a:t>
            </a:fld>
            <a:endParaRPr lang="en-US"/>
          </a:p>
        </p:txBody>
      </p:sp>
    </p:spTree>
    <p:extLst>
      <p:ext uri="{BB962C8B-B14F-4D97-AF65-F5344CB8AC3E}">
        <p14:creationId xmlns:p14="http://schemas.microsoft.com/office/powerpoint/2010/main" val="1354613176"/>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E6ABFE2-D90D-2A49-B2D7-84B2B4BBB1EF}" type="slidenum">
              <a:rPr lang="en-US"/>
              <a:pPr>
                <a:defRPr/>
              </a:pPr>
              <a:t>‹#›</a:t>
            </a:fld>
            <a:endParaRPr lang="en-US"/>
          </a:p>
        </p:txBody>
      </p:sp>
    </p:spTree>
    <p:extLst>
      <p:ext uri="{BB962C8B-B14F-4D97-AF65-F5344CB8AC3E}">
        <p14:creationId xmlns:p14="http://schemas.microsoft.com/office/powerpoint/2010/main" val="106476394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455B7C-DC1C-9B4A-B456-89347E080434}" type="slidenum">
              <a:rPr lang="en-US"/>
              <a:pPr>
                <a:defRPr/>
              </a:pPr>
              <a:t>‹#›</a:t>
            </a:fld>
            <a:endParaRPr lang="en-US"/>
          </a:p>
        </p:txBody>
      </p:sp>
    </p:spTree>
    <p:extLst>
      <p:ext uri="{BB962C8B-B14F-4D97-AF65-F5344CB8AC3E}">
        <p14:creationId xmlns:p14="http://schemas.microsoft.com/office/powerpoint/2010/main" val="141260977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996918D-1AA7-E746-958E-5F028D3334AD}" type="slidenum">
              <a:rPr lang="en-US"/>
              <a:pPr>
                <a:defRPr/>
              </a:pPr>
              <a:t>‹#›</a:t>
            </a:fld>
            <a:endParaRPr lang="en-US"/>
          </a:p>
        </p:txBody>
      </p:sp>
    </p:spTree>
    <p:extLst>
      <p:ext uri="{BB962C8B-B14F-4D97-AF65-F5344CB8AC3E}">
        <p14:creationId xmlns:p14="http://schemas.microsoft.com/office/powerpoint/2010/main" val="25309247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FAB9F7-3D44-434D-B86B-EDC2398D22D5}" type="slidenum">
              <a:rPr lang="en-US"/>
              <a:pPr>
                <a:defRPr/>
              </a:pPr>
              <a:t>‹#›</a:t>
            </a:fld>
            <a:endParaRPr lang="en-US"/>
          </a:p>
        </p:txBody>
      </p:sp>
    </p:spTree>
    <p:extLst>
      <p:ext uri="{BB962C8B-B14F-4D97-AF65-F5344CB8AC3E}">
        <p14:creationId xmlns:p14="http://schemas.microsoft.com/office/powerpoint/2010/main" val="3913931572"/>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B335B82-22B1-CF4C-A144-825649C4B055}" type="slidenum">
              <a:rPr lang="en-US"/>
              <a:pPr>
                <a:defRPr/>
              </a:pPr>
              <a:t>‹#›</a:t>
            </a:fld>
            <a:endParaRPr lang="en-US"/>
          </a:p>
        </p:txBody>
      </p:sp>
    </p:spTree>
    <p:extLst>
      <p:ext uri="{BB962C8B-B14F-4D97-AF65-F5344CB8AC3E}">
        <p14:creationId xmlns:p14="http://schemas.microsoft.com/office/powerpoint/2010/main" val="26016489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7372"/>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68B902-1CF2-954B-BD55-423A01288ABA}" type="slidenum">
              <a:rPr lang="en-US"/>
              <a:pPr>
                <a:defRPr/>
              </a:pPr>
              <a:t>‹#›</a:t>
            </a:fld>
            <a:endParaRPr lang="en-US"/>
          </a:p>
        </p:txBody>
      </p:sp>
    </p:spTree>
    <p:extLst>
      <p:ext uri="{BB962C8B-B14F-4D97-AF65-F5344CB8AC3E}">
        <p14:creationId xmlns:p14="http://schemas.microsoft.com/office/powerpoint/2010/main" val="301026238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7F329D-821D-A746-BFBB-5AF718CAC71B}" type="slidenum">
              <a:rPr lang="en-US"/>
              <a:pPr>
                <a:defRPr/>
              </a:pPr>
              <a:t>‹#›</a:t>
            </a:fld>
            <a:endParaRPr lang="en-US"/>
          </a:p>
        </p:txBody>
      </p:sp>
    </p:spTree>
    <p:extLst>
      <p:ext uri="{BB962C8B-B14F-4D97-AF65-F5344CB8AC3E}">
        <p14:creationId xmlns:p14="http://schemas.microsoft.com/office/powerpoint/2010/main" val="151565398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57BC25-7FAE-6442-AA9F-9FA108E4D2C0}" type="slidenum">
              <a:rPr lang="en-US"/>
              <a:pPr>
                <a:defRPr/>
              </a:pPr>
              <a:t>‹#›</a:t>
            </a:fld>
            <a:endParaRPr lang="en-US"/>
          </a:p>
        </p:txBody>
      </p:sp>
    </p:spTree>
    <p:extLst>
      <p:ext uri="{BB962C8B-B14F-4D97-AF65-F5344CB8AC3E}">
        <p14:creationId xmlns:p14="http://schemas.microsoft.com/office/powerpoint/2010/main" val="390936999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7838A4B-2DC1-9241-8D0D-0262D3E1A0DD}" type="slidenum">
              <a:rPr lang="en-US"/>
              <a:pPr>
                <a:defRPr/>
              </a:pPr>
              <a:t>‹#›</a:t>
            </a:fld>
            <a:endParaRPr lang="en-US"/>
          </a:p>
        </p:txBody>
      </p:sp>
    </p:spTree>
    <p:extLst>
      <p:ext uri="{BB962C8B-B14F-4D97-AF65-F5344CB8AC3E}">
        <p14:creationId xmlns:p14="http://schemas.microsoft.com/office/powerpoint/2010/main" val="250636166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A6EDF5-FAA0-1E47-A080-101CE00E32EF}" type="slidenum">
              <a:rPr lang="en-US"/>
              <a:pPr>
                <a:defRPr/>
              </a:pPr>
              <a:t>‹#›</a:t>
            </a:fld>
            <a:endParaRPr lang="en-US"/>
          </a:p>
        </p:txBody>
      </p:sp>
    </p:spTree>
    <p:extLst>
      <p:ext uri="{BB962C8B-B14F-4D97-AF65-F5344CB8AC3E}">
        <p14:creationId xmlns:p14="http://schemas.microsoft.com/office/powerpoint/2010/main" val="268017175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6585820-BC5C-684B-9D2D-E4420A6E6621}" type="slidenum">
              <a:rPr lang="en-US"/>
              <a:pPr>
                <a:defRPr/>
              </a:pPr>
              <a:t>‹#›</a:t>
            </a:fld>
            <a:endParaRPr lang="en-US"/>
          </a:p>
        </p:txBody>
      </p:sp>
    </p:spTree>
    <p:extLst>
      <p:ext uri="{BB962C8B-B14F-4D97-AF65-F5344CB8AC3E}">
        <p14:creationId xmlns:p14="http://schemas.microsoft.com/office/powerpoint/2010/main" val="230027226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9E28588-E0E8-8746-9E18-0AF1D6D22AA6}" type="slidenum">
              <a:rPr lang="en-US"/>
              <a:pPr>
                <a:defRPr/>
              </a:pPr>
              <a:t>‹#›</a:t>
            </a:fld>
            <a:endParaRPr lang="en-US"/>
          </a:p>
        </p:txBody>
      </p:sp>
    </p:spTree>
    <p:extLst>
      <p:ext uri="{BB962C8B-B14F-4D97-AF65-F5344CB8AC3E}">
        <p14:creationId xmlns:p14="http://schemas.microsoft.com/office/powerpoint/2010/main" val="171103245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B22926C-1879-314D-B516-40DCAF6827E8}" type="slidenum">
              <a:rPr lang="en-US"/>
              <a:pPr>
                <a:defRPr/>
              </a:pPr>
              <a:t>‹#›</a:t>
            </a:fld>
            <a:endParaRPr lang="en-US"/>
          </a:p>
        </p:txBody>
      </p:sp>
    </p:spTree>
    <p:extLst>
      <p:ext uri="{BB962C8B-B14F-4D97-AF65-F5344CB8AC3E}">
        <p14:creationId xmlns:p14="http://schemas.microsoft.com/office/powerpoint/2010/main" val="133807742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77E4BDD-A5EE-1C4F-861B-22CFE02EAC89}" type="slidenum">
              <a:rPr lang="en-US"/>
              <a:pPr>
                <a:defRPr/>
              </a:pPr>
              <a:t>‹#›</a:t>
            </a:fld>
            <a:endParaRPr lang="en-US"/>
          </a:p>
        </p:txBody>
      </p:sp>
    </p:spTree>
    <p:extLst>
      <p:ext uri="{BB962C8B-B14F-4D97-AF65-F5344CB8AC3E}">
        <p14:creationId xmlns:p14="http://schemas.microsoft.com/office/powerpoint/2010/main" val="114589937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EDF292-F8E1-AC46-982D-528D01B538CC}" type="slidenum">
              <a:rPr lang="en-US"/>
              <a:pPr>
                <a:defRPr/>
              </a:pPr>
              <a:t>‹#›</a:t>
            </a:fld>
            <a:endParaRPr lang="en-US"/>
          </a:p>
        </p:txBody>
      </p:sp>
    </p:spTree>
    <p:extLst>
      <p:ext uri="{BB962C8B-B14F-4D97-AF65-F5344CB8AC3E}">
        <p14:creationId xmlns:p14="http://schemas.microsoft.com/office/powerpoint/2010/main" val="20279371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117372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5F86DAE-7002-6B42-B09A-E87E29300E57}" type="slidenum">
              <a:rPr lang="en-US"/>
              <a:pPr>
                <a:defRPr/>
              </a:pPr>
              <a:t>‹#›</a:t>
            </a:fld>
            <a:endParaRPr lang="en-US"/>
          </a:p>
        </p:txBody>
      </p:sp>
    </p:spTree>
    <p:extLst>
      <p:ext uri="{BB962C8B-B14F-4D97-AF65-F5344CB8AC3E}">
        <p14:creationId xmlns:p14="http://schemas.microsoft.com/office/powerpoint/2010/main" val="814884557"/>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CDCC35F-7A2A-DB4A-ACE5-DBA54348BCBC}" type="slidenum">
              <a:rPr lang="en-US"/>
              <a:pPr>
                <a:defRPr/>
              </a:pPr>
              <a:t>‹#›</a:t>
            </a:fld>
            <a:endParaRPr lang="en-US"/>
          </a:p>
        </p:txBody>
      </p:sp>
    </p:spTree>
    <p:extLst>
      <p:ext uri="{BB962C8B-B14F-4D97-AF65-F5344CB8AC3E}">
        <p14:creationId xmlns:p14="http://schemas.microsoft.com/office/powerpoint/2010/main" val="39726782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F63DB3-E4D4-F242-BBB2-7549E3C17AE7}" type="slidenum">
              <a:rPr lang="en-US"/>
              <a:pPr>
                <a:defRPr/>
              </a:pPr>
              <a:t>‹#›</a:t>
            </a:fld>
            <a:endParaRPr lang="en-US"/>
          </a:p>
        </p:txBody>
      </p:sp>
    </p:spTree>
    <p:extLst>
      <p:ext uri="{BB962C8B-B14F-4D97-AF65-F5344CB8AC3E}">
        <p14:creationId xmlns:p14="http://schemas.microsoft.com/office/powerpoint/2010/main" val="374303448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F01BD8-4CC3-2F46-B348-531274976DCD}" type="slidenum">
              <a:rPr lang="en-US"/>
              <a:pPr>
                <a:defRPr/>
              </a:pPr>
              <a:t>‹#›</a:t>
            </a:fld>
            <a:endParaRPr lang="en-US"/>
          </a:p>
        </p:txBody>
      </p:sp>
    </p:spTree>
    <p:extLst>
      <p:ext uri="{BB962C8B-B14F-4D97-AF65-F5344CB8AC3E}">
        <p14:creationId xmlns:p14="http://schemas.microsoft.com/office/powerpoint/2010/main" val="76087707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898AE42-997B-9447-859C-41F1B5854008}" type="slidenum">
              <a:rPr lang="en-US"/>
              <a:pPr>
                <a:defRPr/>
              </a:pPr>
              <a:t>‹#›</a:t>
            </a:fld>
            <a:endParaRPr lang="en-US"/>
          </a:p>
        </p:txBody>
      </p:sp>
    </p:spTree>
    <p:extLst>
      <p:ext uri="{BB962C8B-B14F-4D97-AF65-F5344CB8AC3E}">
        <p14:creationId xmlns:p14="http://schemas.microsoft.com/office/powerpoint/2010/main" val="358397826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2B8C07-D5F1-F24A-99DB-0B48BB278406}" type="slidenum">
              <a:rPr lang="en-US"/>
              <a:pPr>
                <a:defRPr/>
              </a:pPr>
              <a:t>‹#›</a:t>
            </a:fld>
            <a:endParaRPr lang="en-US"/>
          </a:p>
        </p:txBody>
      </p:sp>
    </p:spTree>
    <p:extLst>
      <p:ext uri="{BB962C8B-B14F-4D97-AF65-F5344CB8AC3E}">
        <p14:creationId xmlns:p14="http://schemas.microsoft.com/office/powerpoint/2010/main" val="311954721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742CFF-FF56-D84B-B22D-9D66F981E45F}" type="slidenum">
              <a:rPr lang="en-US"/>
              <a:pPr>
                <a:defRPr/>
              </a:pPr>
              <a:t>‹#›</a:t>
            </a:fld>
            <a:endParaRPr lang="en-US"/>
          </a:p>
        </p:txBody>
      </p:sp>
    </p:spTree>
    <p:extLst>
      <p:ext uri="{BB962C8B-B14F-4D97-AF65-F5344CB8AC3E}">
        <p14:creationId xmlns:p14="http://schemas.microsoft.com/office/powerpoint/2010/main" val="382604279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48488FF-A96D-0445-906F-E9EB1FCB3A19}" type="slidenum">
              <a:rPr lang="en-US"/>
              <a:pPr>
                <a:defRPr/>
              </a:pPr>
              <a:t>‹#›</a:t>
            </a:fld>
            <a:endParaRPr lang="en-US"/>
          </a:p>
        </p:txBody>
      </p:sp>
    </p:spTree>
    <p:extLst>
      <p:ext uri="{BB962C8B-B14F-4D97-AF65-F5344CB8AC3E}">
        <p14:creationId xmlns:p14="http://schemas.microsoft.com/office/powerpoint/2010/main" val="3110000130"/>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06D25-A7EB-D44A-A270-9DF4EBB06697}" type="slidenum">
              <a:rPr lang="en-US"/>
              <a:pPr>
                <a:defRPr/>
              </a:pPr>
              <a:t>‹#›</a:t>
            </a:fld>
            <a:endParaRPr lang="en-US"/>
          </a:p>
        </p:txBody>
      </p:sp>
    </p:spTree>
    <p:extLst>
      <p:ext uri="{BB962C8B-B14F-4D97-AF65-F5344CB8AC3E}">
        <p14:creationId xmlns:p14="http://schemas.microsoft.com/office/powerpoint/2010/main" val="55581116"/>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D6EE305-1A83-9F4D-BE73-846FEC946DB9}" type="slidenum">
              <a:rPr lang="en-US"/>
              <a:pPr>
                <a:defRPr/>
              </a:pPr>
              <a:t>‹#›</a:t>
            </a:fld>
            <a:endParaRPr lang="en-US"/>
          </a:p>
        </p:txBody>
      </p:sp>
    </p:spTree>
    <p:extLst>
      <p:ext uri="{BB962C8B-B14F-4D97-AF65-F5344CB8AC3E}">
        <p14:creationId xmlns:p14="http://schemas.microsoft.com/office/powerpoint/2010/main" val="15916081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60547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33DF525-6B1D-4B49-BDF7-A1E887EB8D02}" type="slidenum">
              <a:rPr lang="en-US"/>
              <a:pPr>
                <a:defRPr/>
              </a:pPr>
              <a:t>‹#›</a:t>
            </a:fld>
            <a:endParaRPr lang="en-US"/>
          </a:p>
        </p:txBody>
      </p:sp>
    </p:spTree>
    <p:extLst>
      <p:ext uri="{BB962C8B-B14F-4D97-AF65-F5344CB8AC3E}">
        <p14:creationId xmlns:p14="http://schemas.microsoft.com/office/powerpoint/2010/main" val="108035954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0FDD4F-6B63-9647-8D42-3817F782264D}" type="slidenum">
              <a:rPr lang="en-US"/>
              <a:pPr>
                <a:defRPr/>
              </a:pPr>
              <a:t>‹#›</a:t>
            </a:fld>
            <a:endParaRPr lang="en-US"/>
          </a:p>
        </p:txBody>
      </p:sp>
    </p:spTree>
    <p:extLst>
      <p:ext uri="{BB962C8B-B14F-4D97-AF65-F5344CB8AC3E}">
        <p14:creationId xmlns:p14="http://schemas.microsoft.com/office/powerpoint/2010/main" val="1420107578"/>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45E1F13-1A10-9946-AB76-CCBE1337C262}" type="slidenum">
              <a:rPr lang="en-US"/>
              <a:pPr>
                <a:defRPr/>
              </a:pPr>
              <a:t>‹#›</a:t>
            </a:fld>
            <a:endParaRPr lang="en-US"/>
          </a:p>
        </p:txBody>
      </p:sp>
    </p:spTree>
    <p:extLst>
      <p:ext uri="{BB962C8B-B14F-4D97-AF65-F5344CB8AC3E}">
        <p14:creationId xmlns:p14="http://schemas.microsoft.com/office/powerpoint/2010/main" val="277132698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49655E8-EF75-9540-A65F-F273E7C8CF83}" type="slidenum">
              <a:rPr lang="en-US"/>
              <a:pPr>
                <a:defRPr/>
              </a:pPr>
              <a:t>‹#›</a:t>
            </a:fld>
            <a:endParaRPr lang="en-US"/>
          </a:p>
        </p:txBody>
      </p:sp>
    </p:spTree>
    <p:extLst>
      <p:ext uri="{BB962C8B-B14F-4D97-AF65-F5344CB8AC3E}">
        <p14:creationId xmlns:p14="http://schemas.microsoft.com/office/powerpoint/2010/main" val="304586302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56BFC8-1808-8342-8660-B1EE8BD47188}" type="slidenum">
              <a:rPr lang="en-US"/>
              <a:pPr>
                <a:defRPr/>
              </a:pPr>
              <a:t>‹#›</a:t>
            </a:fld>
            <a:endParaRPr lang="en-US"/>
          </a:p>
        </p:txBody>
      </p:sp>
    </p:spTree>
    <p:extLst>
      <p:ext uri="{BB962C8B-B14F-4D97-AF65-F5344CB8AC3E}">
        <p14:creationId xmlns:p14="http://schemas.microsoft.com/office/powerpoint/2010/main" val="218788421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0B1DDAC-896D-C84E-A000-CF812ED5EBF0}" type="slidenum">
              <a:rPr lang="en-US"/>
              <a:pPr>
                <a:defRPr/>
              </a:pPr>
              <a:t>‹#›</a:t>
            </a:fld>
            <a:endParaRPr lang="en-US"/>
          </a:p>
        </p:txBody>
      </p:sp>
    </p:spTree>
    <p:extLst>
      <p:ext uri="{BB962C8B-B14F-4D97-AF65-F5344CB8AC3E}">
        <p14:creationId xmlns:p14="http://schemas.microsoft.com/office/powerpoint/2010/main" val="250340812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932EE8-363D-9D4C-9082-70C6F58F213F}" type="slidenum">
              <a:rPr lang="en-US"/>
              <a:pPr>
                <a:defRPr/>
              </a:pPr>
              <a:t>‹#›</a:t>
            </a:fld>
            <a:endParaRPr lang="en-US"/>
          </a:p>
        </p:txBody>
      </p:sp>
    </p:spTree>
    <p:extLst>
      <p:ext uri="{BB962C8B-B14F-4D97-AF65-F5344CB8AC3E}">
        <p14:creationId xmlns:p14="http://schemas.microsoft.com/office/powerpoint/2010/main" val="363419792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5402B92-BFDC-D54D-BDD7-C88AA7D90664}" type="slidenum">
              <a:rPr lang="en-US"/>
              <a:pPr>
                <a:defRPr/>
              </a:pPr>
              <a:t>‹#›</a:t>
            </a:fld>
            <a:endParaRPr lang="en-US"/>
          </a:p>
        </p:txBody>
      </p:sp>
    </p:spTree>
    <p:extLst>
      <p:ext uri="{BB962C8B-B14F-4D97-AF65-F5344CB8AC3E}">
        <p14:creationId xmlns:p14="http://schemas.microsoft.com/office/powerpoint/2010/main" val="120455605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7D7D911-9581-5746-A290-C7F40EE0F4E6}" type="slidenum">
              <a:rPr lang="en-US"/>
              <a:pPr>
                <a:defRPr/>
              </a:pPr>
              <a:t>‹#›</a:t>
            </a:fld>
            <a:endParaRPr lang="en-US"/>
          </a:p>
        </p:txBody>
      </p:sp>
    </p:spTree>
    <p:extLst>
      <p:ext uri="{BB962C8B-B14F-4D97-AF65-F5344CB8AC3E}">
        <p14:creationId xmlns:p14="http://schemas.microsoft.com/office/powerpoint/2010/main" val="40657628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268CC65-0BA0-F24E-BD1D-4BB03C1DD294}" type="slidenum">
              <a:rPr lang="en-US"/>
              <a:pPr>
                <a:defRPr/>
              </a:pPr>
              <a:t>‹#›</a:t>
            </a:fld>
            <a:endParaRPr lang="en-US"/>
          </a:p>
        </p:txBody>
      </p:sp>
    </p:spTree>
    <p:extLst>
      <p:ext uri="{BB962C8B-B14F-4D97-AF65-F5344CB8AC3E}">
        <p14:creationId xmlns:p14="http://schemas.microsoft.com/office/powerpoint/2010/main" val="305449907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3222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829BC19-DF15-2A41-A223-5B50BF75C5D9}" type="slidenum">
              <a:rPr lang="en-US"/>
              <a:pPr>
                <a:defRPr/>
              </a:pPr>
              <a:t>‹#›</a:t>
            </a:fld>
            <a:endParaRPr lang="en-US"/>
          </a:p>
        </p:txBody>
      </p:sp>
    </p:spTree>
    <p:extLst>
      <p:ext uri="{BB962C8B-B14F-4D97-AF65-F5344CB8AC3E}">
        <p14:creationId xmlns:p14="http://schemas.microsoft.com/office/powerpoint/2010/main" val="308009919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14CD3D1-9259-DC4A-BEC6-A1F29DFC450A}" type="slidenum">
              <a:rPr lang="en-US"/>
              <a:pPr>
                <a:defRPr/>
              </a:pPr>
              <a:t>‹#›</a:t>
            </a:fld>
            <a:endParaRPr lang="en-US"/>
          </a:p>
        </p:txBody>
      </p:sp>
    </p:spTree>
    <p:extLst>
      <p:ext uri="{BB962C8B-B14F-4D97-AF65-F5344CB8AC3E}">
        <p14:creationId xmlns:p14="http://schemas.microsoft.com/office/powerpoint/2010/main" val="102307863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E7DF40-944C-4E4E-BE51-F7B0484F5A36}" type="slidenum">
              <a:rPr lang="en-US"/>
              <a:pPr>
                <a:defRPr/>
              </a:pPr>
              <a:t>‹#›</a:t>
            </a:fld>
            <a:endParaRPr lang="en-US"/>
          </a:p>
        </p:txBody>
      </p:sp>
    </p:spTree>
    <p:extLst>
      <p:ext uri="{BB962C8B-B14F-4D97-AF65-F5344CB8AC3E}">
        <p14:creationId xmlns:p14="http://schemas.microsoft.com/office/powerpoint/2010/main" val="71633273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C4A6142-1CA6-D947-A568-BE00B2CA08D7}" type="slidenum">
              <a:rPr lang="en-US"/>
              <a:pPr>
                <a:defRPr/>
              </a:pPr>
              <a:t>‹#›</a:t>
            </a:fld>
            <a:endParaRPr lang="en-US"/>
          </a:p>
        </p:txBody>
      </p:sp>
    </p:spTree>
    <p:extLst>
      <p:ext uri="{BB962C8B-B14F-4D97-AF65-F5344CB8AC3E}">
        <p14:creationId xmlns:p14="http://schemas.microsoft.com/office/powerpoint/2010/main" val="302327222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94A47E1-6607-5540-B360-A52B219BD41A}" type="slidenum">
              <a:rPr lang="en-US"/>
              <a:pPr>
                <a:defRPr/>
              </a:pPr>
              <a:t>‹#›</a:t>
            </a:fld>
            <a:endParaRPr lang="en-US"/>
          </a:p>
        </p:txBody>
      </p:sp>
    </p:spTree>
    <p:extLst>
      <p:ext uri="{BB962C8B-B14F-4D97-AF65-F5344CB8AC3E}">
        <p14:creationId xmlns:p14="http://schemas.microsoft.com/office/powerpoint/2010/main" val="12649047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311223D-D08A-9044-B884-F61738930DB7}" type="slidenum">
              <a:rPr lang="en-US"/>
              <a:pPr>
                <a:defRPr/>
              </a:pPr>
              <a:t>‹#›</a:t>
            </a:fld>
            <a:endParaRPr lang="en-US"/>
          </a:p>
        </p:txBody>
      </p:sp>
    </p:spTree>
    <p:extLst>
      <p:ext uri="{BB962C8B-B14F-4D97-AF65-F5344CB8AC3E}">
        <p14:creationId xmlns:p14="http://schemas.microsoft.com/office/powerpoint/2010/main" val="351977627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FD447A-F65B-2B4C-8365-EC5A25C6B030}" type="slidenum">
              <a:rPr lang="en-US"/>
              <a:pPr>
                <a:defRPr/>
              </a:pPr>
              <a:t>‹#›</a:t>
            </a:fld>
            <a:endParaRPr lang="en-US"/>
          </a:p>
        </p:txBody>
      </p:sp>
    </p:spTree>
    <p:extLst>
      <p:ext uri="{BB962C8B-B14F-4D97-AF65-F5344CB8AC3E}">
        <p14:creationId xmlns:p14="http://schemas.microsoft.com/office/powerpoint/2010/main" val="12545858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33C7774-6471-D54F-BD9E-FEEB18AE0A70}" type="slidenum">
              <a:rPr lang="en-US"/>
              <a:pPr>
                <a:defRPr/>
              </a:pPr>
              <a:t>‹#›</a:t>
            </a:fld>
            <a:endParaRPr lang="en-US"/>
          </a:p>
        </p:txBody>
      </p:sp>
    </p:spTree>
    <p:extLst>
      <p:ext uri="{BB962C8B-B14F-4D97-AF65-F5344CB8AC3E}">
        <p14:creationId xmlns:p14="http://schemas.microsoft.com/office/powerpoint/2010/main" val="393368888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FFFB5F6-A23D-1043-8426-5076DBA02EDC}" type="slidenum">
              <a:rPr lang="en-US"/>
              <a:pPr>
                <a:defRPr/>
              </a:pPr>
              <a:t>‹#›</a:t>
            </a:fld>
            <a:endParaRPr lang="en-US"/>
          </a:p>
        </p:txBody>
      </p:sp>
    </p:spTree>
    <p:extLst>
      <p:ext uri="{BB962C8B-B14F-4D97-AF65-F5344CB8AC3E}">
        <p14:creationId xmlns:p14="http://schemas.microsoft.com/office/powerpoint/2010/main" val="2989476914"/>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86AE5E0-4012-1949-A033-F4746321F711}" type="slidenum">
              <a:rPr lang="en-US"/>
              <a:pPr>
                <a:defRPr/>
              </a:pPr>
              <a:t>‹#›</a:t>
            </a:fld>
            <a:endParaRPr lang="en-US"/>
          </a:p>
        </p:txBody>
      </p:sp>
    </p:spTree>
    <p:extLst>
      <p:ext uri="{BB962C8B-B14F-4D97-AF65-F5344CB8AC3E}">
        <p14:creationId xmlns:p14="http://schemas.microsoft.com/office/powerpoint/2010/main" val="383017178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8451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2CEE54B-0369-3944-9ED3-CACDA1D82C61}" type="slidenum">
              <a:rPr lang="en-US"/>
              <a:pPr>
                <a:defRPr/>
              </a:pPr>
              <a:t>‹#›</a:t>
            </a:fld>
            <a:endParaRPr lang="en-US"/>
          </a:p>
        </p:txBody>
      </p:sp>
    </p:spTree>
    <p:extLst>
      <p:ext uri="{BB962C8B-B14F-4D97-AF65-F5344CB8AC3E}">
        <p14:creationId xmlns:p14="http://schemas.microsoft.com/office/powerpoint/2010/main" val="295590608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6A58D43-3E93-BE4E-839F-5C58A4C2C5F5}" type="slidenum">
              <a:rPr lang="en-US"/>
              <a:pPr>
                <a:defRPr/>
              </a:pPr>
              <a:t>‹#›</a:t>
            </a:fld>
            <a:endParaRPr lang="en-US"/>
          </a:p>
        </p:txBody>
      </p:sp>
    </p:spTree>
    <p:extLst>
      <p:ext uri="{BB962C8B-B14F-4D97-AF65-F5344CB8AC3E}">
        <p14:creationId xmlns:p14="http://schemas.microsoft.com/office/powerpoint/2010/main" val="414856468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1CA0761-2291-B84D-BCB1-D84E658C3B96}" type="slidenum">
              <a:rPr lang="en-US"/>
              <a:pPr>
                <a:defRPr/>
              </a:pPr>
              <a:t>‹#›</a:t>
            </a:fld>
            <a:endParaRPr lang="en-US"/>
          </a:p>
        </p:txBody>
      </p:sp>
    </p:spTree>
    <p:extLst>
      <p:ext uri="{BB962C8B-B14F-4D97-AF65-F5344CB8AC3E}">
        <p14:creationId xmlns:p14="http://schemas.microsoft.com/office/powerpoint/2010/main" val="184781047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05CE97-55F5-CB4E-963C-5152F83CFBF9}" type="slidenum">
              <a:rPr lang="en-US"/>
              <a:pPr>
                <a:defRPr/>
              </a:pPr>
              <a:t>‹#›</a:t>
            </a:fld>
            <a:endParaRPr lang="en-US"/>
          </a:p>
        </p:txBody>
      </p:sp>
    </p:spTree>
    <p:extLst>
      <p:ext uri="{BB962C8B-B14F-4D97-AF65-F5344CB8AC3E}">
        <p14:creationId xmlns:p14="http://schemas.microsoft.com/office/powerpoint/2010/main" val="2187631970"/>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2DE4619-DBA2-4B4F-9FA0-AC1BD84EEB6A}" type="slidenum">
              <a:rPr lang="en-US"/>
              <a:pPr>
                <a:defRPr/>
              </a:pPr>
              <a:t>‹#›</a:t>
            </a:fld>
            <a:endParaRPr lang="en-US"/>
          </a:p>
        </p:txBody>
      </p:sp>
    </p:spTree>
    <p:extLst>
      <p:ext uri="{BB962C8B-B14F-4D97-AF65-F5344CB8AC3E}">
        <p14:creationId xmlns:p14="http://schemas.microsoft.com/office/powerpoint/2010/main" val="178980280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FBE25E-1385-C442-A942-2672C65A9ED0}" type="slidenum">
              <a:rPr lang="en-US"/>
              <a:pPr>
                <a:defRPr/>
              </a:pPr>
              <a:t>‹#›</a:t>
            </a:fld>
            <a:endParaRPr lang="en-US"/>
          </a:p>
        </p:txBody>
      </p:sp>
    </p:spTree>
    <p:extLst>
      <p:ext uri="{BB962C8B-B14F-4D97-AF65-F5344CB8AC3E}">
        <p14:creationId xmlns:p14="http://schemas.microsoft.com/office/powerpoint/2010/main" val="2254092261"/>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527820-3CBF-1044-9D7A-6B538952CACF}" type="slidenum">
              <a:rPr lang="en-US"/>
              <a:pPr>
                <a:defRPr/>
              </a:pPr>
              <a:t>‹#›</a:t>
            </a:fld>
            <a:endParaRPr lang="en-US"/>
          </a:p>
        </p:txBody>
      </p:sp>
    </p:spTree>
    <p:extLst>
      <p:ext uri="{BB962C8B-B14F-4D97-AF65-F5344CB8AC3E}">
        <p14:creationId xmlns:p14="http://schemas.microsoft.com/office/powerpoint/2010/main" val="260854318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0B1AB7F-FFF4-2741-A050-79A4351EF677}" type="slidenum">
              <a:rPr lang="en-US"/>
              <a:pPr>
                <a:defRPr/>
              </a:pPr>
              <a:t>‹#›</a:t>
            </a:fld>
            <a:endParaRPr lang="en-US"/>
          </a:p>
        </p:txBody>
      </p:sp>
    </p:spTree>
    <p:extLst>
      <p:ext uri="{BB962C8B-B14F-4D97-AF65-F5344CB8AC3E}">
        <p14:creationId xmlns:p14="http://schemas.microsoft.com/office/powerpoint/2010/main" val="37257860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FE30BAD-4F22-3843-8796-459D0CAB25B9}" type="slidenum">
              <a:rPr lang="en-US"/>
              <a:pPr>
                <a:defRPr/>
              </a:pPr>
              <a:t>‹#›</a:t>
            </a:fld>
            <a:endParaRPr lang="en-US"/>
          </a:p>
        </p:txBody>
      </p:sp>
    </p:spTree>
    <p:extLst>
      <p:ext uri="{BB962C8B-B14F-4D97-AF65-F5344CB8AC3E}">
        <p14:creationId xmlns:p14="http://schemas.microsoft.com/office/powerpoint/2010/main" val="137800831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ABF8741-0CCB-A847-81BF-B71B0119A24D}" type="slidenum">
              <a:rPr lang="en-US"/>
              <a:pPr>
                <a:defRPr/>
              </a:pPr>
              <a:t>‹#›</a:t>
            </a:fld>
            <a:endParaRPr lang="en-US"/>
          </a:p>
        </p:txBody>
      </p:sp>
    </p:spTree>
    <p:extLst>
      <p:ext uri="{BB962C8B-B14F-4D97-AF65-F5344CB8AC3E}">
        <p14:creationId xmlns:p14="http://schemas.microsoft.com/office/powerpoint/2010/main" val="23828299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E869EE5-F062-AB47-A7D6-052D58AC4B17}" type="slidenum">
              <a:rPr lang="en-US"/>
              <a:pPr>
                <a:defRPr/>
              </a:pPr>
              <a:t>‹#›</a:t>
            </a:fld>
            <a:endParaRPr lang="en-US"/>
          </a:p>
        </p:txBody>
      </p:sp>
    </p:spTree>
    <p:extLst>
      <p:ext uri="{BB962C8B-B14F-4D97-AF65-F5344CB8AC3E}">
        <p14:creationId xmlns:p14="http://schemas.microsoft.com/office/powerpoint/2010/main" val="36987972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655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FF729E-22D4-8B41-A45D-F44C3E23B32D}" type="slidenum">
              <a:rPr lang="en-US"/>
              <a:pPr>
                <a:defRPr/>
              </a:pPr>
              <a:t>‹#›</a:t>
            </a:fld>
            <a:endParaRPr lang="en-US"/>
          </a:p>
        </p:txBody>
      </p:sp>
    </p:spTree>
    <p:extLst>
      <p:ext uri="{BB962C8B-B14F-4D97-AF65-F5344CB8AC3E}">
        <p14:creationId xmlns:p14="http://schemas.microsoft.com/office/powerpoint/2010/main" val="360253097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4B1777-BF16-084F-AA29-095677A1D8C1}" type="slidenum">
              <a:rPr lang="en-US"/>
              <a:pPr>
                <a:defRPr/>
              </a:pPr>
              <a:t>‹#›</a:t>
            </a:fld>
            <a:endParaRPr lang="en-US"/>
          </a:p>
        </p:txBody>
      </p:sp>
    </p:spTree>
    <p:extLst>
      <p:ext uri="{BB962C8B-B14F-4D97-AF65-F5344CB8AC3E}">
        <p14:creationId xmlns:p14="http://schemas.microsoft.com/office/powerpoint/2010/main" val="4378126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526C48C-CD8C-3C4C-A71A-5B7C261E2D8C}" type="slidenum">
              <a:rPr lang="en-US"/>
              <a:pPr>
                <a:defRPr/>
              </a:pPr>
              <a:t>‹#›</a:t>
            </a:fld>
            <a:endParaRPr lang="en-US"/>
          </a:p>
        </p:txBody>
      </p:sp>
    </p:spTree>
    <p:extLst>
      <p:ext uri="{BB962C8B-B14F-4D97-AF65-F5344CB8AC3E}">
        <p14:creationId xmlns:p14="http://schemas.microsoft.com/office/powerpoint/2010/main" val="3340417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4AFA8D-EDEC-0B44-9975-670E5F029B35}" type="slidenum">
              <a:rPr lang="en-US"/>
              <a:pPr>
                <a:defRPr/>
              </a:pPr>
              <a:t>‹#›</a:t>
            </a:fld>
            <a:endParaRPr lang="en-US"/>
          </a:p>
        </p:txBody>
      </p:sp>
    </p:spTree>
    <p:extLst>
      <p:ext uri="{BB962C8B-B14F-4D97-AF65-F5344CB8AC3E}">
        <p14:creationId xmlns:p14="http://schemas.microsoft.com/office/powerpoint/2010/main" val="299517397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557DA2-7D47-8E49-A4DA-4601430F547C}" type="slidenum">
              <a:rPr lang="en-US"/>
              <a:pPr>
                <a:defRPr/>
              </a:pPr>
              <a:t>‹#›</a:t>
            </a:fld>
            <a:endParaRPr lang="en-US"/>
          </a:p>
        </p:txBody>
      </p:sp>
    </p:spTree>
    <p:extLst>
      <p:ext uri="{BB962C8B-B14F-4D97-AF65-F5344CB8AC3E}">
        <p14:creationId xmlns:p14="http://schemas.microsoft.com/office/powerpoint/2010/main" val="270082995"/>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F36576-E28B-E243-869E-3451054449D1}" type="slidenum">
              <a:rPr lang="en-US"/>
              <a:pPr>
                <a:defRPr/>
              </a:pPr>
              <a:t>‹#›</a:t>
            </a:fld>
            <a:endParaRPr lang="en-US"/>
          </a:p>
        </p:txBody>
      </p:sp>
    </p:spTree>
    <p:extLst>
      <p:ext uri="{BB962C8B-B14F-4D97-AF65-F5344CB8AC3E}">
        <p14:creationId xmlns:p14="http://schemas.microsoft.com/office/powerpoint/2010/main" val="105667636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13CC424-6920-8B47-B287-DE49A6193CCD}" type="slidenum">
              <a:rPr lang="en-US"/>
              <a:pPr>
                <a:defRPr/>
              </a:pPr>
              <a:t>‹#›</a:t>
            </a:fld>
            <a:endParaRPr lang="en-US"/>
          </a:p>
        </p:txBody>
      </p:sp>
    </p:spTree>
    <p:extLst>
      <p:ext uri="{BB962C8B-B14F-4D97-AF65-F5344CB8AC3E}">
        <p14:creationId xmlns:p14="http://schemas.microsoft.com/office/powerpoint/2010/main" val="148937674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3F14EC3-CE2C-614B-BA5B-C447331AC1AB}" type="slidenum">
              <a:rPr lang="en-US"/>
              <a:pPr>
                <a:defRPr/>
              </a:pPr>
              <a:t>‹#›</a:t>
            </a:fld>
            <a:endParaRPr lang="en-US"/>
          </a:p>
        </p:txBody>
      </p:sp>
    </p:spTree>
    <p:extLst>
      <p:ext uri="{BB962C8B-B14F-4D97-AF65-F5344CB8AC3E}">
        <p14:creationId xmlns:p14="http://schemas.microsoft.com/office/powerpoint/2010/main" val="336049917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D40455A-30E7-6E47-8C1C-FE8BEB028D1F}" type="slidenum">
              <a:rPr lang="en-US"/>
              <a:pPr>
                <a:defRPr/>
              </a:pPr>
              <a:t>‹#›</a:t>
            </a:fld>
            <a:endParaRPr lang="en-US"/>
          </a:p>
        </p:txBody>
      </p:sp>
    </p:spTree>
    <p:extLst>
      <p:ext uri="{BB962C8B-B14F-4D97-AF65-F5344CB8AC3E}">
        <p14:creationId xmlns:p14="http://schemas.microsoft.com/office/powerpoint/2010/main" val="56405574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7BC5F07-0F44-C249-8818-61E3611285CA}" type="slidenum">
              <a:rPr lang="en-US"/>
              <a:pPr>
                <a:defRPr/>
              </a:pPr>
              <a:t>‹#›</a:t>
            </a:fld>
            <a:endParaRPr lang="en-US"/>
          </a:p>
        </p:txBody>
      </p:sp>
    </p:spTree>
    <p:extLst>
      <p:ext uri="{BB962C8B-B14F-4D97-AF65-F5344CB8AC3E}">
        <p14:creationId xmlns:p14="http://schemas.microsoft.com/office/powerpoint/2010/main" val="27722573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91363"/>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D10E38C-F8EB-E744-8600-2BA4C681230A}" type="slidenum">
              <a:rPr lang="en-US"/>
              <a:pPr>
                <a:defRPr/>
              </a:pPr>
              <a:t>‹#›</a:t>
            </a:fld>
            <a:endParaRPr lang="en-US"/>
          </a:p>
        </p:txBody>
      </p:sp>
    </p:spTree>
    <p:extLst>
      <p:ext uri="{BB962C8B-B14F-4D97-AF65-F5344CB8AC3E}">
        <p14:creationId xmlns:p14="http://schemas.microsoft.com/office/powerpoint/2010/main" val="4612105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85B4340-BD94-AA4B-880A-FA9E16E1505D}" type="slidenum">
              <a:rPr lang="en-US"/>
              <a:pPr>
                <a:defRPr/>
              </a:pPr>
              <a:t>‹#›</a:t>
            </a:fld>
            <a:endParaRPr lang="en-US"/>
          </a:p>
        </p:txBody>
      </p:sp>
    </p:spTree>
    <p:extLst>
      <p:ext uri="{BB962C8B-B14F-4D97-AF65-F5344CB8AC3E}">
        <p14:creationId xmlns:p14="http://schemas.microsoft.com/office/powerpoint/2010/main" val="274632998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D4F696-D61F-C141-941F-6FED8DEB9E9D}" type="slidenum">
              <a:rPr lang="en-US"/>
              <a:pPr>
                <a:defRPr/>
              </a:pPr>
              <a:t>‹#›</a:t>
            </a:fld>
            <a:endParaRPr lang="en-US"/>
          </a:p>
        </p:txBody>
      </p:sp>
    </p:spTree>
    <p:extLst>
      <p:ext uri="{BB962C8B-B14F-4D97-AF65-F5344CB8AC3E}">
        <p14:creationId xmlns:p14="http://schemas.microsoft.com/office/powerpoint/2010/main" val="689215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80E5231-7160-FB42-B2BF-0893D04E2880}" type="slidenum">
              <a:rPr lang="en-US"/>
              <a:pPr>
                <a:defRPr/>
              </a:pPr>
              <a:t>‹#›</a:t>
            </a:fld>
            <a:endParaRPr lang="en-US"/>
          </a:p>
        </p:txBody>
      </p:sp>
    </p:spTree>
    <p:extLst>
      <p:ext uri="{BB962C8B-B14F-4D97-AF65-F5344CB8AC3E}">
        <p14:creationId xmlns:p14="http://schemas.microsoft.com/office/powerpoint/2010/main" val="378622560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2985EE3-8426-5B49-A686-DBBE6461BDF2}" type="slidenum">
              <a:rPr lang="en-US"/>
              <a:pPr>
                <a:defRPr/>
              </a:pPr>
              <a:t>‹#›</a:t>
            </a:fld>
            <a:endParaRPr lang="en-US"/>
          </a:p>
        </p:txBody>
      </p:sp>
    </p:spTree>
    <p:extLst>
      <p:ext uri="{BB962C8B-B14F-4D97-AF65-F5344CB8AC3E}">
        <p14:creationId xmlns:p14="http://schemas.microsoft.com/office/powerpoint/2010/main" val="372182917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F7BCD7-ABB0-9542-9F06-407B79892E7F}" type="slidenum">
              <a:rPr lang="en-US"/>
              <a:pPr>
                <a:defRPr/>
              </a:pPr>
              <a:t>‹#›</a:t>
            </a:fld>
            <a:endParaRPr lang="en-US"/>
          </a:p>
        </p:txBody>
      </p:sp>
    </p:spTree>
    <p:extLst>
      <p:ext uri="{BB962C8B-B14F-4D97-AF65-F5344CB8AC3E}">
        <p14:creationId xmlns:p14="http://schemas.microsoft.com/office/powerpoint/2010/main" val="409523206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3F2D8B6-DEBE-0140-B447-231475A4453D}" type="slidenum">
              <a:rPr lang="en-US"/>
              <a:pPr>
                <a:defRPr/>
              </a:pPr>
              <a:t>‹#›</a:t>
            </a:fld>
            <a:endParaRPr lang="en-US"/>
          </a:p>
        </p:txBody>
      </p:sp>
    </p:spTree>
    <p:extLst>
      <p:ext uri="{BB962C8B-B14F-4D97-AF65-F5344CB8AC3E}">
        <p14:creationId xmlns:p14="http://schemas.microsoft.com/office/powerpoint/2010/main" val="217733352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47B19E-AC5E-8749-8854-BBC646B6E8C5}" type="slidenum">
              <a:rPr lang="en-US"/>
              <a:pPr>
                <a:defRPr/>
              </a:pPr>
              <a:t>‹#›</a:t>
            </a:fld>
            <a:endParaRPr lang="en-US"/>
          </a:p>
        </p:txBody>
      </p:sp>
    </p:spTree>
    <p:extLst>
      <p:ext uri="{BB962C8B-B14F-4D97-AF65-F5344CB8AC3E}">
        <p14:creationId xmlns:p14="http://schemas.microsoft.com/office/powerpoint/2010/main" val="25359872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0BE100-5C40-BE4C-9F5B-AC50B7C68A21}" type="slidenum">
              <a:rPr lang="en-US"/>
              <a:pPr>
                <a:defRPr/>
              </a:pPr>
              <a:t>‹#›</a:t>
            </a:fld>
            <a:endParaRPr lang="en-US"/>
          </a:p>
        </p:txBody>
      </p:sp>
    </p:spTree>
    <p:extLst>
      <p:ext uri="{BB962C8B-B14F-4D97-AF65-F5344CB8AC3E}">
        <p14:creationId xmlns:p14="http://schemas.microsoft.com/office/powerpoint/2010/main" val="153024059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B307A09-FAD6-8D4B-B050-CF8A90DB9FA1}" type="slidenum">
              <a:rPr lang="en-US"/>
              <a:pPr>
                <a:defRPr/>
              </a:pPr>
              <a:t>‹#›</a:t>
            </a:fld>
            <a:endParaRPr lang="en-US"/>
          </a:p>
        </p:txBody>
      </p:sp>
    </p:spTree>
    <p:extLst>
      <p:ext uri="{BB962C8B-B14F-4D97-AF65-F5344CB8AC3E}">
        <p14:creationId xmlns:p14="http://schemas.microsoft.com/office/powerpoint/2010/main" val="303180456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006601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35ABE7-A7C5-2F42-B883-A4EC9C399EAB}" type="slidenum">
              <a:rPr lang="en-US"/>
              <a:pPr>
                <a:defRPr/>
              </a:pPr>
              <a:t>‹#›</a:t>
            </a:fld>
            <a:endParaRPr lang="en-US"/>
          </a:p>
        </p:txBody>
      </p:sp>
    </p:spTree>
    <p:extLst>
      <p:ext uri="{BB962C8B-B14F-4D97-AF65-F5344CB8AC3E}">
        <p14:creationId xmlns:p14="http://schemas.microsoft.com/office/powerpoint/2010/main" val="176008065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49AB2B7-DA77-C644-8972-E7766970FBA2}" type="slidenum">
              <a:rPr lang="en-US"/>
              <a:pPr>
                <a:defRPr/>
              </a:pPr>
              <a:t>‹#›</a:t>
            </a:fld>
            <a:endParaRPr lang="en-US"/>
          </a:p>
        </p:txBody>
      </p:sp>
    </p:spTree>
    <p:extLst>
      <p:ext uri="{BB962C8B-B14F-4D97-AF65-F5344CB8AC3E}">
        <p14:creationId xmlns:p14="http://schemas.microsoft.com/office/powerpoint/2010/main" val="305344863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9D8A865-4527-D74C-8813-05F3E3BBFF88}" type="slidenum">
              <a:rPr lang="en-US"/>
              <a:pPr>
                <a:defRPr/>
              </a:pPr>
              <a:t>‹#›</a:t>
            </a:fld>
            <a:endParaRPr lang="en-US"/>
          </a:p>
        </p:txBody>
      </p:sp>
    </p:spTree>
    <p:extLst>
      <p:ext uri="{BB962C8B-B14F-4D97-AF65-F5344CB8AC3E}">
        <p14:creationId xmlns:p14="http://schemas.microsoft.com/office/powerpoint/2010/main" val="36340271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BAC925-F0FE-D043-8E67-C8929D2E49BF}" type="slidenum">
              <a:rPr lang="en-US"/>
              <a:pPr>
                <a:defRPr/>
              </a:pPr>
              <a:t>‹#›</a:t>
            </a:fld>
            <a:endParaRPr lang="en-US"/>
          </a:p>
        </p:txBody>
      </p:sp>
    </p:spTree>
    <p:extLst>
      <p:ext uri="{BB962C8B-B14F-4D97-AF65-F5344CB8AC3E}">
        <p14:creationId xmlns:p14="http://schemas.microsoft.com/office/powerpoint/2010/main" val="186668778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527AF28-0B4C-F647-8356-E61DF4FA8937}" type="slidenum">
              <a:rPr lang="en-US"/>
              <a:pPr>
                <a:defRPr/>
              </a:pPr>
              <a:t>‹#›</a:t>
            </a:fld>
            <a:endParaRPr lang="en-US"/>
          </a:p>
        </p:txBody>
      </p:sp>
    </p:spTree>
    <p:extLst>
      <p:ext uri="{BB962C8B-B14F-4D97-AF65-F5344CB8AC3E}">
        <p14:creationId xmlns:p14="http://schemas.microsoft.com/office/powerpoint/2010/main" val="28992448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69EF306-475E-934D-A39A-C14F40CD7A8F}" type="slidenum">
              <a:rPr lang="en-US"/>
              <a:pPr>
                <a:defRPr/>
              </a:pPr>
              <a:t>‹#›</a:t>
            </a:fld>
            <a:endParaRPr lang="en-US"/>
          </a:p>
        </p:txBody>
      </p:sp>
    </p:spTree>
    <p:extLst>
      <p:ext uri="{BB962C8B-B14F-4D97-AF65-F5344CB8AC3E}">
        <p14:creationId xmlns:p14="http://schemas.microsoft.com/office/powerpoint/2010/main" val="39974070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17BEBDD-F33D-084C-AA4D-DD5720671F3D}" type="slidenum">
              <a:rPr lang="en-US"/>
              <a:pPr>
                <a:defRPr/>
              </a:pPr>
              <a:t>‹#›</a:t>
            </a:fld>
            <a:endParaRPr lang="en-US"/>
          </a:p>
        </p:txBody>
      </p:sp>
    </p:spTree>
    <p:extLst>
      <p:ext uri="{BB962C8B-B14F-4D97-AF65-F5344CB8AC3E}">
        <p14:creationId xmlns:p14="http://schemas.microsoft.com/office/powerpoint/2010/main" val="3348492322"/>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B0E494-1322-7E45-BF96-656B834287F3}" type="slidenum">
              <a:rPr lang="en-US"/>
              <a:pPr>
                <a:defRPr/>
              </a:pPr>
              <a:t>‹#›</a:t>
            </a:fld>
            <a:endParaRPr lang="en-US"/>
          </a:p>
        </p:txBody>
      </p:sp>
    </p:spTree>
    <p:extLst>
      <p:ext uri="{BB962C8B-B14F-4D97-AF65-F5344CB8AC3E}">
        <p14:creationId xmlns:p14="http://schemas.microsoft.com/office/powerpoint/2010/main" val="379226878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889EE6-56F8-2841-9B4C-74A7DD51D0B9}" type="slidenum">
              <a:rPr lang="en-US"/>
              <a:pPr>
                <a:defRPr/>
              </a:pPr>
              <a:t>‹#›</a:t>
            </a:fld>
            <a:endParaRPr lang="en-US"/>
          </a:p>
        </p:txBody>
      </p:sp>
    </p:spTree>
    <p:extLst>
      <p:ext uri="{BB962C8B-B14F-4D97-AF65-F5344CB8AC3E}">
        <p14:creationId xmlns:p14="http://schemas.microsoft.com/office/powerpoint/2010/main" val="39473977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2856C14-3A48-5844-9B54-41F8CF7DBE67}" type="slidenum">
              <a:rPr lang="en-US"/>
              <a:pPr>
                <a:defRPr/>
              </a:pPr>
              <a:t>‹#›</a:t>
            </a:fld>
            <a:endParaRPr lang="en-US"/>
          </a:p>
        </p:txBody>
      </p:sp>
    </p:spTree>
    <p:extLst>
      <p:ext uri="{BB962C8B-B14F-4D97-AF65-F5344CB8AC3E}">
        <p14:creationId xmlns:p14="http://schemas.microsoft.com/office/powerpoint/2010/main" val="183570993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4612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60E03B-4B04-AA41-9219-93F36E373A29}" type="slidenum">
              <a:rPr lang="en-US"/>
              <a:pPr>
                <a:defRPr/>
              </a:pPr>
              <a:t>‹#›</a:t>
            </a:fld>
            <a:endParaRPr lang="en-US"/>
          </a:p>
        </p:txBody>
      </p:sp>
    </p:spTree>
    <p:extLst>
      <p:ext uri="{BB962C8B-B14F-4D97-AF65-F5344CB8AC3E}">
        <p14:creationId xmlns:p14="http://schemas.microsoft.com/office/powerpoint/2010/main" val="1498779690"/>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D33D264-D531-B344-B41D-BD56CF402220}" type="slidenum">
              <a:rPr lang="en-US"/>
              <a:pPr>
                <a:defRPr/>
              </a:pPr>
              <a:t>‹#›</a:t>
            </a:fld>
            <a:endParaRPr lang="en-US"/>
          </a:p>
        </p:txBody>
      </p:sp>
    </p:spTree>
    <p:extLst>
      <p:ext uri="{BB962C8B-B14F-4D97-AF65-F5344CB8AC3E}">
        <p14:creationId xmlns:p14="http://schemas.microsoft.com/office/powerpoint/2010/main" val="54511612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5575281-A7E1-B849-92B6-A0C23EB1629F}" type="slidenum">
              <a:rPr lang="en-US"/>
              <a:pPr>
                <a:defRPr/>
              </a:pPr>
              <a:t>‹#›</a:t>
            </a:fld>
            <a:endParaRPr lang="en-US"/>
          </a:p>
        </p:txBody>
      </p:sp>
    </p:spTree>
    <p:extLst>
      <p:ext uri="{BB962C8B-B14F-4D97-AF65-F5344CB8AC3E}">
        <p14:creationId xmlns:p14="http://schemas.microsoft.com/office/powerpoint/2010/main" val="388688407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DC59C4E-5D8B-9749-B6E6-2BCB0D265EA2}" type="slidenum">
              <a:rPr lang="en-US"/>
              <a:pPr>
                <a:defRPr/>
              </a:pPr>
              <a:t>‹#›</a:t>
            </a:fld>
            <a:endParaRPr lang="en-US"/>
          </a:p>
        </p:txBody>
      </p:sp>
    </p:spTree>
    <p:extLst>
      <p:ext uri="{BB962C8B-B14F-4D97-AF65-F5344CB8AC3E}">
        <p14:creationId xmlns:p14="http://schemas.microsoft.com/office/powerpoint/2010/main" val="304480566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CE31F7A-1534-DC46-A00B-7CB10B4F2F13}" type="slidenum">
              <a:rPr lang="en-US"/>
              <a:pPr>
                <a:defRPr/>
              </a:pPr>
              <a:t>‹#›</a:t>
            </a:fld>
            <a:endParaRPr lang="en-US"/>
          </a:p>
        </p:txBody>
      </p:sp>
    </p:spTree>
    <p:extLst>
      <p:ext uri="{BB962C8B-B14F-4D97-AF65-F5344CB8AC3E}">
        <p14:creationId xmlns:p14="http://schemas.microsoft.com/office/powerpoint/2010/main" val="132922813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92D89A1-4E9A-5C4A-9180-00656DE7F83D}" type="slidenum">
              <a:rPr lang="en-US"/>
              <a:pPr>
                <a:defRPr/>
              </a:pPr>
              <a:t>‹#›</a:t>
            </a:fld>
            <a:endParaRPr lang="en-US"/>
          </a:p>
        </p:txBody>
      </p:sp>
    </p:spTree>
    <p:extLst>
      <p:ext uri="{BB962C8B-B14F-4D97-AF65-F5344CB8AC3E}">
        <p14:creationId xmlns:p14="http://schemas.microsoft.com/office/powerpoint/2010/main" val="392865086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FE58BE7-3CFB-9842-8DAD-57BAAEF506AB}" type="slidenum">
              <a:rPr lang="en-US"/>
              <a:pPr>
                <a:defRPr/>
              </a:pPr>
              <a:t>‹#›</a:t>
            </a:fld>
            <a:endParaRPr lang="en-US"/>
          </a:p>
        </p:txBody>
      </p:sp>
    </p:spTree>
    <p:extLst>
      <p:ext uri="{BB962C8B-B14F-4D97-AF65-F5344CB8AC3E}">
        <p14:creationId xmlns:p14="http://schemas.microsoft.com/office/powerpoint/2010/main" val="373913451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A77F45-F109-4243-A44A-BCF4841DE5D7}" type="slidenum">
              <a:rPr lang="en-US"/>
              <a:pPr>
                <a:defRPr/>
              </a:pPr>
              <a:t>‹#›</a:t>
            </a:fld>
            <a:endParaRPr lang="en-US"/>
          </a:p>
        </p:txBody>
      </p:sp>
    </p:spTree>
    <p:extLst>
      <p:ext uri="{BB962C8B-B14F-4D97-AF65-F5344CB8AC3E}">
        <p14:creationId xmlns:p14="http://schemas.microsoft.com/office/powerpoint/2010/main" val="27095266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CC938D4-88B4-E941-B968-8EEE9C4EB221}" type="slidenum">
              <a:rPr lang="en-US"/>
              <a:pPr>
                <a:defRPr/>
              </a:pPr>
              <a:t>‹#›</a:t>
            </a:fld>
            <a:endParaRPr lang="en-US"/>
          </a:p>
        </p:txBody>
      </p:sp>
    </p:spTree>
    <p:extLst>
      <p:ext uri="{BB962C8B-B14F-4D97-AF65-F5344CB8AC3E}">
        <p14:creationId xmlns:p14="http://schemas.microsoft.com/office/powerpoint/2010/main" val="265225902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C207A5-D74A-E845-A158-6B56A57BD78A}" type="slidenum">
              <a:rPr lang="en-US"/>
              <a:pPr>
                <a:defRPr/>
              </a:pPr>
              <a:t>‹#›</a:t>
            </a:fld>
            <a:endParaRPr lang="en-US"/>
          </a:p>
        </p:txBody>
      </p:sp>
    </p:spTree>
    <p:extLst>
      <p:ext uri="{BB962C8B-B14F-4D97-AF65-F5344CB8AC3E}">
        <p14:creationId xmlns:p14="http://schemas.microsoft.com/office/powerpoint/2010/main" val="21871260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355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9A8F55-7AA9-7742-BD77-1AD5AB705B3D}" type="slidenum">
              <a:rPr lang="en-US"/>
              <a:pPr>
                <a:defRPr/>
              </a:pPr>
              <a:t>‹#›</a:t>
            </a:fld>
            <a:endParaRPr lang="en-US"/>
          </a:p>
        </p:txBody>
      </p:sp>
    </p:spTree>
    <p:extLst>
      <p:ext uri="{BB962C8B-B14F-4D97-AF65-F5344CB8AC3E}">
        <p14:creationId xmlns:p14="http://schemas.microsoft.com/office/powerpoint/2010/main" val="25396463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561BF-C8B2-9C41-9BDC-F8BCBF3F92D6}" type="slidenum">
              <a:rPr lang="en-US"/>
              <a:pPr>
                <a:defRPr/>
              </a:pPr>
              <a:t>‹#›</a:t>
            </a:fld>
            <a:endParaRPr lang="en-US"/>
          </a:p>
        </p:txBody>
      </p:sp>
    </p:spTree>
    <p:extLst>
      <p:ext uri="{BB962C8B-B14F-4D97-AF65-F5344CB8AC3E}">
        <p14:creationId xmlns:p14="http://schemas.microsoft.com/office/powerpoint/2010/main" val="421394214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8967A7-36E3-B144-B6B7-F5C0481C7754}" type="slidenum">
              <a:rPr lang="en-US"/>
              <a:pPr>
                <a:defRPr/>
              </a:pPr>
              <a:t>‹#›</a:t>
            </a:fld>
            <a:endParaRPr lang="en-US"/>
          </a:p>
        </p:txBody>
      </p:sp>
    </p:spTree>
    <p:extLst>
      <p:ext uri="{BB962C8B-B14F-4D97-AF65-F5344CB8AC3E}">
        <p14:creationId xmlns:p14="http://schemas.microsoft.com/office/powerpoint/2010/main" val="414416196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C9EAAFA-AF2C-BA45-9477-C89EB5958323}" type="slidenum">
              <a:rPr lang="en-US"/>
              <a:pPr>
                <a:defRPr/>
              </a:pPr>
              <a:t>‹#›</a:t>
            </a:fld>
            <a:endParaRPr lang="en-US"/>
          </a:p>
        </p:txBody>
      </p:sp>
    </p:spTree>
    <p:extLst>
      <p:ext uri="{BB962C8B-B14F-4D97-AF65-F5344CB8AC3E}">
        <p14:creationId xmlns:p14="http://schemas.microsoft.com/office/powerpoint/2010/main" val="350921577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03009B0-5BC5-5541-AA24-00E2AD8665C0}" type="slidenum">
              <a:rPr lang="en-US"/>
              <a:pPr>
                <a:defRPr/>
              </a:pPr>
              <a:t>‹#›</a:t>
            </a:fld>
            <a:endParaRPr lang="en-US"/>
          </a:p>
        </p:txBody>
      </p:sp>
    </p:spTree>
    <p:extLst>
      <p:ext uri="{BB962C8B-B14F-4D97-AF65-F5344CB8AC3E}">
        <p14:creationId xmlns:p14="http://schemas.microsoft.com/office/powerpoint/2010/main" val="56408347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F315A-AFD9-9B4A-BC4E-FCFC00E7C2C4}" type="slidenum">
              <a:rPr lang="en-US"/>
              <a:pPr>
                <a:defRPr/>
              </a:pPr>
              <a:t>‹#›</a:t>
            </a:fld>
            <a:endParaRPr lang="en-US"/>
          </a:p>
        </p:txBody>
      </p:sp>
    </p:spTree>
    <p:extLst>
      <p:ext uri="{BB962C8B-B14F-4D97-AF65-F5344CB8AC3E}">
        <p14:creationId xmlns:p14="http://schemas.microsoft.com/office/powerpoint/2010/main" val="139799828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EFAC957-20FF-8A40-8E78-DFCE6385BA2C}" type="slidenum">
              <a:rPr lang="en-US"/>
              <a:pPr>
                <a:defRPr/>
              </a:pPr>
              <a:t>‹#›</a:t>
            </a:fld>
            <a:endParaRPr lang="en-US"/>
          </a:p>
        </p:txBody>
      </p:sp>
    </p:spTree>
    <p:extLst>
      <p:ext uri="{BB962C8B-B14F-4D97-AF65-F5344CB8AC3E}">
        <p14:creationId xmlns:p14="http://schemas.microsoft.com/office/powerpoint/2010/main" val="285952768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44874EA-BD0E-D644-9A8A-D685D2B694CD}" type="slidenum">
              <a:rPr lang="en-US"/>
              <a:pPr>
                <a:defRPr/>
              </a:pPr>
              <a:t>‹#›</a:t>
            </a:fld>
            <a:endParaRPr lang="en-US"/>
          </a:p>
        </p:txBody>
      </p:sp>
    </p:spTree>
    <p:extLst>
      <p:ext uri="{BB962C8B-B14F-4D97-AF65-F5344CB8AC3E}">
        <p14:creationId xmlns:p14="http://schemas.microsoft.com/office/powerpoint/2010/main" val="143823390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A1398E5-9381-BE48-A175-E2E14B7B1052}" type="slidenum">
              <a:rPr lang="en-US"/>
              <a:pPr>
                <a:defRPr/>
              </a:pPr>
              <a:t>‹#›</a:t>
            </a:fld>
            <a:endParaRPr lang="en-US"/>
          </a:p>
        </p:txBody>
      </p:sp>
    </p:spTree>
    <p:extLst>
      <p:ext uri="{BB962C8B-B14F-4D97-AF65-F5344CB8AC3E}">
        <p14:creationId xmlns:p14="http://schemas.microsoft.com/office/powerpoint/2010/main" val="327695749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207B6B-4D3A-B44E-85A7-853C48BC0FF2}" type="slidenum">
              <a:rPr lang="en-US"/>
              <a:pPr>
                <a:defRPr/>
              </a:pPr>
              <a:t>‹#›</a:t>
            </a:fld>
            <a:endParaRPr lang="en-US"/>
          </a:p>
        </p:txBody>
      </p:sp>
    </p:spTree>
    <p:extLst>
      <p:ext uri="{BB962C8B-B14F-4D97-AF65-F5344CB8AC3E}">
        <p14:creationId xmlns:p14="http://schemas.microsoft.com/office/powerpoint/2010/main" val="254893619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850743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D44071-B0F6-DD4D-BE82-8247282B94DF}" type="slidenum">
              <a:rPr lang="en-US"/>
              <a:pPr>
                <a:defRPr/>
              </a:pPr>
              <a:t>‹#›</a:t>
            </a:fld>
            <a:endParaRPr lang="en-US"/>
          </a:p>
        </p:txBody>
      </p:sp>
    </p:spTree>
    <p:extLst>
      <p:ext uri="{BB962C8B-B14F-4D97-AF65-F5344CB8AC3E}">
        <p14:creationId xmlns:p14="http://schemas.microsoft.com/office/powerpoint/2010/main" val="306838613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151C0BD-BC9C-CB4C-8AB7-F21910B677ED}" type="slidenum">
              <a:rPr lang="en-US"/>
              <a:pPr>
                <a:defRPr/>
              </a:pPr>
              <a:t>‹#›</a:t>
            </a:fld>
            <a:endParaRPr lang="en-US"/>
          </a:p>
        </p:txBody>
      </p:sp>
    </p:spTree>
    <p:extLst>
      <p:ext uri="{BB962C8B-B14F-4D97-AF65-F5344CB8AC3E}">
        <p14:creationId xmlns:p14="http://schemas.microsoft.com/office/powerpoint/2010/main" val="2283456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7270CD3-7E21-C843-B13F-D16219509467}" type="slidenum">
              <a:rPr lang="en-US"/>
              <a:pPr>
                <a:defRPr/>
              </a:pPr>
              <a:t>‹#›</a:t>
            </a:fld>
            <a:endParaRPr lang="en-US"/>
          </a:p>
        </p:txBody>
      </p:sp>
    </p:spTree>
    <p:extLst>
      <p:ext uri="{BB962C8B-B14F-4D97-AF65-F5344CB8AC3E}">
        <p14:creationId xmlns:p14="http://schemas.microsoft.com/office/powerpoint/2010/main" val="272452976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FC30583-0E53-944D-92E4-1708DAD54C73}" type="slidenum">
              <a:rPr lang="en-US"/>
              <a:pPr>
                <a:defRPr/>
              </a:pPr>
              <a:t>‹#›</a:t>
            </a:fld>
            <a:endParaRPr lang="en-US"/>
          </a:p>
        </p:txBody>
      </p:sp>
    </p:spTree>
    <p:extLst>
      <p:ext uri="{BB962C8B-B14F-4D97-AF65-F5344CB8AC3E}">
        <p14:creationId xmlns:p14="http://schemas.microsoft.com/office/powerpoint/2010/main" val="273795118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4F9F0EC-A0D5-8F4D-943C-06013FFA0205}" type="slidenum">
              <a:rPr lang="en-US"/>
              <a:pPr>
                <a:defRPr/>
              </a:pPr>
              <a:t>‹#›</a:t>
            </a:fld>
            <a:endParaRPr lang="en-US"/>
          </a:p>
        </p:txBody>
      </p:sp>
    </p:spTree>
    <p:extLst>
      <p:ext uri="{BB962C8B-B14F-4D97-AF65-F5344CB8AC3E}">
        <p14:creationId xmlns:p14="http://schemas.microsoft.com/office/powerpoint/2010/main" val="41755641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0F279E-AC72-D34D-9AEF-35B0CAC430FA}" type="slidenum">
              <a:rPr lang="en-US"/>
              <a:pPr>
                <a:defRPr/>
              </a:pPr>
              <a:t>‹#›</a:t>
            </a:fld>
            <a:endParaRPr lang="en-US"/>
          </a:p>
        </p:txBody>
      </p:sp>
    </p:spTree>
    <p:extLst>
      <p:ext uri="{BB962C8B-B14F-4D97-AF65-F5344CB8AC3E}">
        <p14:creationId xmlns:p14="http://schemas.microsoft.com/office/powerpoint/2010/main" val="400715391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40D80D9-C0FD-CF46-B9E9-9FD904A5DF3C}" type="slidenum">
              <a:rPr lang="en-US"/>
              <a:pPr>
                <a:defRPr/>
              </a:pPr>
              <a:t>‹#›</a:t>
            </a:fld>
            <a:endParaRPr lang="en-US"/>
          </a:p>
        </p:txBody>
      </p:sp>
    </p:spTree>
    <p:extLst>
      <p:ext uri="{BB962C8B-B14F-4D97-AF65-F5344CB8AC3E}">
        <p14:creationId xmlns:p14="http://schemas.microsoft.com/office/powerpoint/2010/main" val="423925734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A3B292E-C736-864D-8DF0-C8A28B24F83C}" type="slidenum">
              <a:rPr lang="en-US"/>
              <a:pPr>
                <a:defRPr/>
              </a:pPr>
              <a:t>‹#›</a:t>
            </a:fld>
            <a:endParaRPr lang="en-US"/>
          </a:p>
        </p:txBody>
      </p:sp>
    </p:spTree>
    <p:extLst>
      <p:ext uri="{BB962C8B-B14F-4D97-AF65-F5344CB8AC3E}">
        <p14:creationId xmlns:p14="http://schemas.microsoft.com/office/powerpoint/2010/main" val="197159203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3353D8C-F584-7A4B-9F46-82F18B885F44}" type="slidenum">
              <a:rPr lang="en-US"/>
              <a:pPr>
                <a:defRPr/>
              </a:pPr>
              <a:t>‹#›</a:t>
            </a:fld>
            <a:endParaRPr lang="en-US"/>
          </a:p>
        </p:txBody>
      </p:sp>
    </p:spTree>
    <p:extLst>
      <p:ext uri="{BB962C8B-B14F-4D97-AF65-F5344CB8AC3E}">
        <p14:creationId xmlns:p14="http://schemas.microsoft.com/office/powerpoint/2010/main" val="2566879119"/>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A19A05-DF1C-2340-832C-D94CA1BEC25A}" type="slidenum">
              <a:rPr lang="en-US"/>
              <a:pPr>
                <a:defRPr/>
              </a:pPr>
              <a:t>‹#›</a:t>
            </a:fld>
            <a:endParaRPr lang="en-US"/>
          </a:p>
        </p:txBody>
      </p:sp>
    </p:spTree>
    <p:extLst>
      <p:ext uri="{BB962C8B-B14F-4D97-AF65-F5344CB8AC3E}">
        <p14:creationId xmlns:p14="http://schemas.microsoft.com/office/powerpoint/2010/main" val="31387423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623651"/>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DC664DF-B47B-394D-8379-F4A39777D354}" type="slidenum">
              <a:rPr lang="en-US"/>
              <a:pPr>
                <a:defRPr/>
              </a:pPr>
              <a:t>‹#›</a:t>
            </a:fld>
            <a:endParaRPr lang="en-US"/>
          </a:p>
        </p:txBody>
      </p:sp>
    </p:spTree>
    <p:extLst>
      <p:ext uri="{BB962C8B-B14F-4D97-AF65-F5344CB8AC3E}">
        <p14:creationId xmlns:p14="http://schemas.microsoft.com/office/powerpoint/2010/main" val="428498364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A67AFC5-B6F0-AE4C-9936-681D7CB067B3}" type="slidenum">
              <a:rPr lang="en-US"/>
              <a:pPr>
                <a:defRPr/>
              </a:pPr>
              <a:t>‹#›</a:t>
            </a:fld>
            <a:endParaRPr lang="en-US"/>
          </a:p>
        </p:txBody>
      </p:sp>
    </p:spTree>
    <p:extLst>
      <p:ext uri="{BB962C8B-B14F-4D97-AF65-F5344CB8AC3E}">
        <p14:creationId xmlns:p14="http://schemas.microsoft.com/office/powerpoint/2010/main" val="334171655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A1A3C65-319F-3E42-9FFF-220D3F851158}" type="slidenum">
              <a:rPr lang="en-US"/>
              <a:pPr>
                <a:defRPr/>
              </a:pPr>
              <a:t>‹#›</a:t>
            </a:fld>
            <a:endParaRPr lang="en-US"/>
          </a:p>
        </p:txBody>
      </p:sp>
    </p:spTree>
    <p:extLst>
      <p:ext uri="{BB962C8B-B14F-4D97-AF65-F5344CB8AC3E}">
        <p14:creationId xmlns:p14="http://schemas.microsoft.com/office/powerpoint/2010/main" val="79252437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412868A-DB4D-CC42-8F9C-FDC0FBA1DD9C}" type="slidenum">
              <a:rPr lang="en-US"/>
              <a:pPr>
                <a:defRPr/>
              </a:pPr>
              <a:t>‹#›</a:t>
            </a:fld>
            <a:endParaRPr lang="en-US"/>
          </a:p>
        </p:txBody>
      </p:sp>
    </p:spTree>
    <p:extLst>
      <p:ext uri="{BB962C8B-B14F-4D97-AF65-F5344CB8AC3E}">
        <p14:creationId xmlns:p14="http://schemas.microsoft.com/office/powerpoint/2010/main" val="62070291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92D4FD7-0DE0-6C42-8C5D-0C7AEB4D8E70}" type="slidenum">
              <a:rPr lang="en-US"/>
              <a:pPr>
                <a:defRPr/>
              </a:pPr>
              <a:t>‹#›</a:t>
            </a:fld>
            <a:endParaRPr lang="en-US"/>
          </a:p>
        </p:txBody>
      </p:sp>
    </p:spTree>
    <p:extLst>
      <p:ext uri="{BB962C8B-B14F-4D97-AF65-F5344CB8AC3E}">
        <p14:creationId xmlns:p14="http://schemas.microsoft.com/office/powerpoint/2010/main" val="296352231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ED6AE3A-0100-AD42-9923-5739DCE42615}" type="slidenum">
              <a:rPr lang="en-US"/>
              <a:pPr>
                <a:defRPr/>
              </a:pPr>
              <a:t>‹#›</a:t>
            </a:fld>
            <a:endParaRPr lang="en-US"/>
          </a:p>
        </p:txBody>
      </p:sp>
    </p:spTree>
    <p:extLst>
      <p:ext uri="{BB962C8B-B14F-4D97-AF65-F5344CB8AC3E}">
        <p14:creationId xmlns:p14="http://schemas.microsoft.com/office/powerpoint/2010/main" val="378461037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E886E-3060-9249-ADB9-323FA812FC3A}" type="slidenum">
              <a:rPr lang="en-US"/>
              <a:pPr>
                <a:defRPr/>
              </a:pPr>
              <a:t>‹#›</a:t>
            </a:fld>
            <a:endParaRPr lang="en-US"/>
          </a:p>
        </p:txBody>
      </p:sp>
    </p:spTree>
    <p:extLst>
      <p:ext uri="{BB962C8B-B14F-4D97-AF65-F5344CB8AC3E}">
        <p14:creationId xmlns:p14="http://schemas.microsoft.com/office/powerpoint/2010/main" val="54440002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A43C089-9BA7-7A42-B2E9-6CD3D72B86FE}" type="slidenum">
              <a:rPr lang="en-US"/>
              <a:pPr>
                <a:defRPr/>
              </a:pPr>
              <a:t>‹#›</a:t>
            </a:fld>
            <a:endParaRPr lang="en-US"/>
          </a:p>
        </p:txBody>
      </p:sp>
    </p:spTree>
    <p:extLst>
      <p:ext uri="{BB962C8B-B14F-4D97-AF65-F5344CB8AC3E}">
        <p14:creationId xmlns:p14="http://schemas.microsoft.com/office/powerpoint/2010/main" val="110314660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4F0BF41-77B2-3449-A554-A40A94D128AC}" type="slidenum">
              <a:rPr lang="en-US"/>
              <a:pPr>
                <a:defRPr/>
              </a:pPr>
              <a:t>‹#›</a:t>
            </a:fld>
            <a:endParaRPr lang="en-US"/>
          </a:p>
        </p:txBody>
      </p:sp>
    </p:spTree>
    <p:extLst>
      <p:ext uri="{BB962C8B-B14F-4D97-AF65-F5344CB8AC3E}">
        <p14:creationId xmlns:p14="http://schemas.microsoft.com/office/powerpoint/2010/main" val="244513481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4B4A1C7-8ACE-624F-A9E5-1999D23AFFF7}" type="slidenum">
              <a:rPr lang="en-US"/>
              <a:pPr>
                <a:defRPr/>
              </a:pPr>
              <a:t>‹#›</a:t>
            </a:fld>
            <a:endParaRPr lang="en-US"/>
          </a:p>
        </p:txBody>
      </p:sp>
    </p:spTree>
    <p:extLst>
      <p:ext uri="{BB962C8B-B14F-4D97-AF65-F5344CB8AC3E}">
        <p14:creationId xmlns:p14="http://schemas.microsoft.com/office/powerpoint/2010/main" val="13830859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7477705"/>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FCD1AE-4DED-9F4C-AFBB-C6659B495F57}" type="slidenum">
              <a:rPr lang="en-US"/>
              <a:pPr>
                <a:defRPr/>
              </a:pPr>
              <a:t>‹#›</a:t>
            </a:fld>
            <a:endParaRPr lang="en-US"/>
          </a:p>
        </p:txBody>
      </p:sp>
    </p:spTree>
    <p:extLst>
      <p:ext uri="{BB962C8B-B14F-4D97-AF65-F5344CB8AC3E}">
        <p14:creationId xmlns:p14="http://schemas.microsoft.com/office/powerpoint/2010/main" val="395857712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5F08586-CB76-B04E-BA76-E10733BE945F}" type="slidenum">
              <a:rPr lang="en-US"/>
              <a:pPr>
                <a:defRPr/>
              </a:pPr>
              <a:t>‹#›</a:t>
            </a:fld>
            <a:endParaRPr lang="en-US"/>
          </a:p>
        </p:txBody>
      </p:sp>
    </p:spTree>
    <p:extLst>
      <p:ext uri="{BB962C8B-B14F-4D97-AF65-F5344CB8AC3E}">
        <p14:creationId xmlns:p14="http://schemas.microsoft.com/office/powerpoint/2010/main" val="86491249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FC08A57-D5D1-834D-9E20-93AF9D8F0DED}" type="slidenum">
              <a:rPr lang="en-US"/>
              <a:pPr>
                <a:defRPr/>
              </a:pPr>
              <a:t>‹#›</a:t>
            </a:fld>
            <a:endParaRPr lang="en-US"/>
          </a:p>
        </p:txBody>
      </p:sp>
    </p:spTree>
    <p:extLst>
      <p:ext uri="{BB962C8B-B14F-4D97-AF65-F5344CB8AC3E}">
        <p14:creationId xmlns:p14="http://schemas.microsoft.com/office/powerpoint/2010/main" val="4571267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0033C50-E120-9844-8ECE-FDBC3F3F200E}" type="slidenum">
              <a:rPr lang="en-US"/>
              <a:pPr>
                <a:defRPr/>
              </a:pPr>
              <a:t>‹#›</a:t>
            </a:fld>
            <a:endParaRPr lang="en-US"/>
          </a:p>
        </p:txBody>
      </p:sp>
    </p:spTree>
    <p:extLst>
      <p:ext uri="{BB962C8B-B14F-4D97-AF65-F5344CB8AC3E}">
        <p14:creationId xmlns:p14="http://schemas.microsoft.com/office/powerpoint/2010/main" val="145573280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75E0F205-8AB2-904D-8BCB-0FF9E8F932CC}" type="slidenum">
              <a:rPr lang="en-US"/>
              <a:pPr>
                <a:defRPr/>
              </a:pPr>
              <a:t>‹#›</a:t>
            </a:fld>
            <a:endParaRPr lang="en-US"/>
          </a:p>
        </p:txBody>
      </p:sp>
    </p:spTree>
    <p:extLst>
      <p:ext uri="{BB962C8B-B14F-4D97-AF65-F5344CB8AC3E}">
        <p14:creationId xmlns:p14="http://schemas.microsoft.com/office/powerpoint/2010/main" val="232525965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8E7A58-13DB-2642-B2DB-F2CAD8722AC5}" type="slidenum">
              <a:rPr lang="en-US"/>
              <a:pPr>
                <a:defRPr/>
              </a:pPr>
              <a:t>‹#›</a:t>
            </a:fld>
            <a:endParaRPr lang="en-US"/>
          </a:p>
        </p:txBody>
      </p:sp>
    </p:spTree>
    <p:extLst>
      <p:ext uri="{BB962C8B-B14F-4D97-AF65-F5344CB8AC3E}">
        <p14:creationId xmlns:p14="http://schemas.microsoft.com/office/powerpoint/2010/main" val="196608229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E4DE66-BAD0-4B40-B059-571BD0E00BCD}" type="slidenum">
              <a:rPr lang="en-US"/>
              <a:pPr>
                <a:defRPr/>
              </a:pPr>
              <a:t>‹#›</a:t>
            </a:fld>
            <a:endParaRPr lang="en-US"/>
          </a:p>
        </p:txBody>
      </p:sp>
    </p:spTree>
    <p:extLst>
      <p:ext uri="{BB962C8B-B14F-4D97-AF65-F5344CB8AC3E}">
        <p14:creationId xmlns:p14="http://schemas.microsoft.com/office/powerpoint/2010/main" val="307447667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3A7F112-9B09-7342-87F0-9C293A916CCB}" type="slidenum">
              <a:rPr lang="en-US"/>
              <a:pPr>
                <a:defRPr/>
              </a:pPr>
              <a:t>‹#›</a:t>
            </a:fld>
            <a:endParaRPr lang="en-US"/>
          </a:p>
        </p:txBody>
      </p:sp>
    </p:spTree>
    <p:extLst>
      <p:ext uri="{BB962C8B-B14F-4D97-AF65-F5344CB8AC3E}">
        <p14:creationId xmlns:p14="http://schemas.microsoft.com/office/powerpoint/2010/main" val="377825453"/>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7D22EEF-DA44-3645-9E4E-AE69591BB131}" type="slidenum">
              <a:rPr lang="en-US"/>
              <a:pPr>
                <a:defRPr/>
              </a:pPr>
              <a:t>‹#›</a:t>
            </a:fld>
            <a:endParaRPr lang="en-US"/>
          </a:p>
        </p:txBody>
      </p:sp>
    </p:spTree>
    <p:extLst>
      <p:ext uri="{BB962C8B-B14F-4D97-AF65-F5344CB8AC3E}">
        <p14:creationId xmlns:p14="http://schemas.microsoft.com/office/powerpoint/2010/main" val="12927501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AB2DAD4-69FD-4640-8629-4EA517472912}" type="slidenum">
              <a:rPr lang="en-US"/>
              <a:pPr>
                <a:defRPr/>
              </a:pPr>
              <a:t>‹#›</a:t>
            </a:fld>
            <a:endParaRPr lang="en-US"/>
          </a:p>
        </p:txBody>
      </p:sp>
    </p:spTree>
    <p:extLst>
      <p:ext uri="{BB962C8B-B14F-4D97-AF65-F5344CB8AC3E}">
        <p14:creationId xmlns:p14="http://schemas.microsoft.com/office/powerpoint/2010/main" val="5845993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432309"/>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74C4DD-8EF2-5145-8CC6-E144CAD1B22E}" type="slidenum">
              <a:rPr lang="en-US"/>
              <a:pPr>
                <a:defRPr/>
              </a:pPr>
              <a:t>‹#›</a:t>
            </a:fld>
            <a:endParaRPr lang="en-US"/>
          </a:p>
        </p:txBody>
      </p:sp>
    </p:spTree>
    <p:extLst>
      <p:ext uri="{BB962C8B-B14F-4D97-AF65-F5344CB8AC3E}">
        <p14:creationId xmlns:p14="http://schemas.microsoft.com/office/powerpoint/2010/main" val="403939017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80EA2DE-66DE-474E-BAE5-8B49CC7A529D}" type="slidenum">
              <a:rPr lang="en-US"/>
              <a:pPr>
                <a:defRPr/>
              </a:pPr>
              <a:t>‹#›</a:t>
            </a:fld>
            <a:endParaRPr lang="en-US"/>
          </a:p>
        </p:txBody>
      </p:sp>
    </p:spTree>
    <p:extLst>
      <p:ext uri="{BB962C8B-B14F-4D97-AF65-F5344CB8AC3E}">
        <p14:creationId xmlns:p14="http://schemas.microsoft.com/office/powerpoint/2010/main" val="17435031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9898AD-86B6-E345-B1BD-B7BDD4E1A131}" type="slidenum">
              <a:rPr lang="en-US"/>
              <a:pPr>
                <a:defRPr/>
              </a:pPr>
              <a:t>‹#›</a:t>
            </a:fld>
            <a:endParaRPr lang="en-US"/>
          </a:p>
        </p:txBody>
      </p:sp>
    </p:spTree>
    <p:extLst>
      <p:ext uri="{BB962C8B-B14F-4D97-AF65-F5344CB8AC3E}">
        <p14:creationId xmlns:p14="http://schemas.microsoft.com/office/powerpoint/2010/main" val="241966349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4CF942-B208-1F40-B970-3EBA61EFD0D0}" type="slidenum">
              <a:rPr lang="en-US"/>
              <a:pPr>
                <a:defRPr/>
              </a:pPr>
              <a:t>‹#›</a:t>
            </a:fld>
            <a:endParaRPr lang="en-US"/>
          </a:p>
        </p:txBody>
      </p:sp>
    </p:spTree>
    <p:extLst>
      <p:ext uri="{BB962C8B-B14F-4D97-AF65-F5344CB8AC3E}">
        <p14:creationId xmlns:p14="http://schemas.microsoft.com/office/powerpoint/2010/main" val="291349626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EE69057-823B-4445-A1E8-FA1E1B3CA5D2}" type="slidenum">
              <a:rPr lang="en-US"/>
              <a:pPr>
                <a:defRPr/>
              </a:pPr>
              <a:t>‹#›</a:t>
            </a:fld>
            <a:endParaRPr lang="en-US"/>
          </a:p>
        </p:txBody>
      </p:sp>
    </p:spTree>
    <p:extLst>
      <p:ext uri="{BB962C8B-B14F-4D97-AF65-F5344CB8AC3E}">
        <p14:creationId xmlns:p14="http://schemas.microsoft.com/office/powerpoint/2010/main" val="210466314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2C6071C-3900-1648-AD87-BC7102422B56}" type="slidenum">
              <a:rPr lang="en-US"/>
              <a:pPr>
                <a:defRPr/>
              </a:pPr>
              <a:t>‹#›</a:t>
            </a:fld>
            <a:endParaRPr lang="en-US"/>
          </a:p>
        </p:txBody>
      </p:sp>
    </p:spTree>
    <p:extLst>
      <p:ext uri="{BB962C8B-B14F-4D97-AF65-F5344CB8AC3E}">
        <p14:creationId xmlns:p14="http://schemas.microsoft.com/office/powerpoint/2010/main" val="359013941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344E6-93C9-D847-88F2-58830A658BEE}" type="slidenum">
              <a:rPr lang="en-US"/>
              <a:pPr>
                <a:defRPr/>
              </a:pPr>
              <a:t>‹#›</a:t>
            </a:fld>
            <a:endParaRPr lang="en-US"/>
          </a:p>
        </p:txBody>
      </p:sp>
    </p:spTree>
    <p:extLst>
      <p:ext uri="{BB962C8B-B14F-4D97-AF65-F5344CB8AC3E}">
        <p14:creationId xmlns:p14="http://schemas.microsoft.com/office/powerpoint/2010/main" val="351673910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2BD597D-5D55-D04E-B46C-0D3C1773B1E4}" type="slidenum">
              <a:rPr lang="en-US"/>
              <a:pPr>
                <a:defRPr/>
              </a:pPr>
              <a:t>‹#›</a:t>
            </a:fld>
            <a:endParaRPr lang="en-US"/>
          </a:p>
        </p:txBody>
      </p:sp>
    </p:spTree>
    <p:extLst>
      <p:ext uri="{BB962C8B-B14F-4D97-AF65-F5344CB8AC3E}">
        <p14:creationId xmlns:p14="http://schemas.microsoft.com/office/powerpoint/2010/main" val="414524761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5E72BAF-DCC0-6749-8DC9-FEEF74D85A0E}" type="slidenum">
              <a:rPr lang="en-US"/>
              <a:pPr>
                <a:defRPr/>
              </a:pPr>
              <a:t>‹#›</a:t>
            </a:fld>
            <a:endParaRPr lang="en-US"/>
          </a:p>
        </p:txBody>
      </p:sp>
    </p:spTree>
    <p:extLst>
      <p:ext uri="{BB962C8B-B14F-4D97-AF65-F5344CB8AC3E}">
        <p14:creationId xmlns:p14="http://schemas.microsoft.com/office/powerpoint/2010/main" val="422826208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8ACE3EE-3FE4-9843-B5DC-3BE5E4E48466}" type="slidenum">
              <a:rPr lang="en-US"/>
              <a:pPr>
                <a:defRPr/>
              </a:pPr>
              <a:t>‹#›</a:t>
            </a:fld>
            <a:endParaRPr lang="en-US"/>
          </a:p>
        </p:txBody>
      </p:sp>
    </p:spTree>
    <p:extLst>
      <p:ext uri="{BB962C8B-B14F-4D97-AF65-F5344CB8AC3E}">
        <p14:creationId xmlns:p14="http://schemas.microsoft.com/office/powerpoint/2010/main" val="168220836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140747"/>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CB2010A-C7C3-7340-98EA-33EAF0554FD8}" type="slidenum">
              <a:rPr lang="en-US"/>
              <a:pPr>
                <a:defRPr/>
              </a:pPr>
              <a:t>‹#›</a:t>
            </a:fld>
            <a:endParaRPr lang="en-US"/>
          </a:p>
        </p:txBody>
      </p:sp>
    </p:spTree>
    <p:extLst>
      <p:ext uri="{BB962C8B-B14F-4D97-AF65-F5344CB8AC3E}">
        <p14:creationId xmlns:p14="http://schemas.microsoft.com/office/powerpoint/2010/main" val="167032670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7429F7-55BD-A847-9313-3F0F4CB5A8C9}" type="slidenum">
              <a:rPr lang="en-US"/>
              <a:pPr>
                <a:defRPr/>
              </a:pPr>
              <a:t>‹#›</a:t>
            </a:fld>
            <a:endParaRPr lang="en-US"/>
          </a:p>
        </p:txBody>
      </p:sp>
    </p:spTree>
    <p:extLst>
      <p:ext uri="{BB962C8B-B14F-4D97-AF65-F5344CB8AC3E}">
        <p14:creationId xmlns:p14="http://schemas.microsoft.com/office/powerpoint/2010/main" val="4252524750"/>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F8C4B7-E474-9745-8E3C-A534731F1FDE}" type="slidenum">
              <a:rPr lang="en-US"/>
              <a:pPr>
                <a:defRPr/>
              </a:pPr>
              <a:t>‹#›</a:t>
            </a:fld>
            <a:endParaRPr lang="en-US"/>
          </a:p>
        </p:txBody>
      </p:sp>
    </p:spTree>
    <p:extLst>
      <p:ext uri="{BB962C8B-B14F-4D97-AF65-F5344CB8AC3E}">
        <p14:creationId xmlns:p14="http://schemas.microsoft.com/office/powerpoint/2010/main" val="17803852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9EE810-C15C-794D-A14F-75661C003506}" type="slidenum">
              <a:rPr lang="en-US"/>
              <a:pPr>
                <a:defRPr/>
              </a:pPr>
              <a:t>‹#›</a:t>
            </a:fld>
            <a:endParaRPr lang="en-US"/>
          </a:p>
        </p:txBody>
      </p:sp>
    </p:spTree>
    <p:extLst>
      <p:ext uri="{BB962C8B-B14F-4D97-AF65-F5344CB8AC3E}">
        <p14:creationId xmlns:p14="http://schemas.microsoft.com/office/powerpoint/2010/main" val="393010730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E5F491-FEDD-B743-B946-60AF0B4C2B9E}" type="slidenum">
              <a:rPr lang="en-US"/>
              <a:pPr>
                <a:defRPr/>
              </a:pPr>
              <a:t>‹#›</a:t>
            </a:fld>
            <a:endParaRPr lang="en-US"/>
          </a:p>
        </p:txBody>
      </p:sp>
    </p:spTree>
    <p:extLst>
      <p:ext uri="{BB962C8B-B14F-4D97-AF65-F5344CB8AC3E}">
        <p14:creationId xmlns:p14="http://schemas.microsoft.com/office/powerpoint/2010/main" val="387060269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97E5CE-2152-674C-A997-1DA791CB6A96}" type="slidenum">
              <a:rPr lang="en-US"/>
              <a:pPr>
                <a:defRPr/>
              </a:pPr>
              <a:t>‹#›</a:t>
            </a:fld>
            <a:endParaRPr lang="en-US"/>
          </a:p>
        </p:txBody>
      </p:sp>
    </p:spTree>
    <p:extLst>
      <p:ext uri="{BB962C8B-B14F-4D97-AF65-F5344CB8AC3E}">
        <p14:creationId xmlns:p14="http://schemas.microsoft.com/office/powerpoint/2010/main" val="277870674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4141A39-386C-7347-AA05-D42B189E80FD}" type="slidenum">
              <a:rPr lang="en-US"/>
              <a:pPr>
                <a:defRPr/>
              </a:pPr>
              <a:t>‹#›</a:t>
            </a:fld>
            <a:endParaRPr lang="en-US"/>
          </a:p>
        </p:txBody>
      </p:sp>
    </p:spTree>
    <p:extLst>
      <p:ext uri="{BB962C8B-B14F-4D97-AF65-F5344CB8AC3E}">
        <p14:creationId xmlns:p14="http://schemas.microsoft.com/office/powerpoint/2010/main" val="4188751938"/>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33297A-FDE0-3242-BA31-D49C8407A935}" type="slidenum">
              <a:rPr lang="en-US"/>
              <a:pPr>
                <a:defRPr/>
              </a:pPr>
              <a:t>‹#›</a:t>
            </a:fld>
            <a:endParaRPr lang="en-US"/>
          </a:p>
        </p:txBody>
      </p:sp>
    </p:spTree>
    <p:extLst>
      <p:ext uri="{BB962C8B-B14F-4D97-AF65-F5344CB8AC3E}">
        <p14:creationId xmlns:p14="http://schemas.microsoft.com/office/powerpoint/2010/main" val="87393593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92C36A0-42EB-054A-8D44-863DA05F646D}" type="slidenum">
              <a:rPr lang="en-US"/>
              <a:pPr>
                <a:defRPr/>
              </a:pPr>
              <a:t>‹#›</a:t>
            </a:fld>
            <a:endParaRPr lang="en-US"/>
          </a:p>
        </p:txBody>
      </p:sp>
    </p:spTree>
    <p:extLst>
      <p:ext uri="{BB962C8B-B14F-4D97-AF65-F5344CB8AC3E}">
        <p14:creationId xmlns:p14="http://schemas.microsoft.com/office/powerpoint/2010/main" val="21005304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FB1951-494C-AE44-9BE0-83DBB1DD968C}" type="slidenum">
              <a:rPr lang="en-US"/>
              <a:pPr>
                <a:defRPr/>
              </a:pPr>
              <a:t>‹#›</a:t>
            </a:fld>
            <a:endParaRPr lang="en-US"/>
          </a:p>
        </p:txBody>
      </p:sp>
    </p:spTree>
    <p:extLst>
      <p:ext uri="{BB962C8B-B14F-4D97-AF65-F5344CB8AC3E}">
        <p14:creationId xmlns:p14="http://schemas.microsoft.com/office/powerpoint/2010/main" val="31826969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92985F9-10C1-9349-BA2D-FBBC9C29C230}" type="slidenum">
              <a:rPr lang="en-US"/>
              <a:pPr>
                <a:defRPr/>
              </a:pPr>
              <a:t>‹#›</a:t>
            </a:fld>
            <a:endParaRPr lang="en-US"/>
          </a:p>
        </p:txBody>
      </p:sp>
    </p:spTree>
    <p:extLst>
      <p:ext uri="{BB962C8B-B14F-4D97-AF65-F5344CB8AC3E}">
        <p14:creationId xmlns:p14="http://schemas.microsoft.com/office/powerpoint/2010/main" val="15442938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378402"/>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A438BE-3BFF-A346-A102-2C9E047A0ADB}" type="slidenum">
              <a:rPr lang="en-US"/>
              <a:pPr>
                <a:defRPr/>
              </a:pPr>
              <a:t>‹#›</a:t>
            </a:fld>
            <a:endParaRPr lang="en-US"/>
          </a:p>
        </p:txBody>
      </p:sp>
    </p:spTree>
    <p:extLst>
      <p:ext uri="{BB962C8B-B14F-4D97-AF65-F5344CB8AC3E}">
        <p14:creationId xmlns:p14="http://schemas.microsoft.com/office/powerpoint/2010/main" val="172890285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79D60CB-9E5B-C646-9AD2-FB5AA2E4AC87}" type="slidenum">
              <a:rPr lang="en-US"/>
              <a:pPr>
                <a:defRPr/>
              </a:pPr>
              <a:t>‹#›</a:t>
            </a:fld>
            <a:endParaRPr lang="en-US"/>
          </a:p>
        </p:txBody>
      </p:sp>
    </p:spTree>
    <p:extLst>
      <p:ext uri="{BB962C8B-B14F-4D97-AF65-F5344CB8AC3E}">
        <p14:creationId xmlns:p14="http://schemas.microsoft.com/office/powerpoint/2010/main" val="92518471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BDB46D-4AB5-AE41-8AB3-BDB67C72D78A}" type="slidenum">
              <a:rPr lang="en-US"/>
              <a:pPr>
                <a:defRPr/>
              </a:pPr>
              <a:t>‹#›</a:t>
            </a:fld>
            <a:endParaRPr lang="en-US"/>
          </a:p>
        </p:txBody>
      </p:sp>
    </p:spTree>
    <p:extLst>
      <p:ext uri="{BB962C8B-B14F-4D97-AF65-F5344CB8AC3E}">
        <p14:creationId xmlns:p14="http://schemas.microsoft.com/office/powerpoint/2010/main" val="370526293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EE2F945-7598-C740-A8BD-10C309E45889}" type="slidenum">
              <a:rPr lang="en-US"/>
              <a:pPr>
                <a:defRPr/>
              </a:pPr>
              <a:t>‹#›</a:t>
            </a:fld>
            <a:endParaRPr lang="en-US"/>
          </a:p>
        </p:txBody>
      </p:sp>
    </p:spTree>
    <p:extLst>
      <p:ext uri="{BB962C8B-B14F-4D97-AF65-F5344CB8AC3E}">
        <p14:creationId xmlns:p14="http://schemas.microsoft.com/office/powerpoint/2010/main" val="29796636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C53206C-3BCD-0445-9270-1D9B49D87DFB}" type="slidenum">
              <a:rPr lang="en-US"/>
              <a:pPr>
                <a:defRPr/>
              </a:pPr>
              <a:t>‹#›</a:t>
            </a:fld>
            <a:endParaRPr lang="en-US"/>
          </a:p>
        </p:txBody>
      </p:sp>
    </p:spTree>
    <p:extLst>
      <p:ext uri="{BB962C8B-B14F-4D97-AF65-F5344CB8AC3E}">
        <p14:creationId xmlns:p14="http://schemas.microsoft.com/office/powerpoint/2010/main" val="159679340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8476B13-7C0B-CC4E-A9BB-565A72C7D7E5}" type="slidenum">
              <a:rPr lang="en-US"/>
              <a:pPr>
                <a:defRPr/>
              </a:pPr>
              <a:t>‹#›</a:t>
            </a:fld>
            <a:endParaRPr lang="en-US"/>
          </a:p>
        </p:txBody>
      </p:sp>
    </p:spTree>
    <p:extLst>
      <p:ext uri="{BB962C8B-B14F-4D97-AF65-F5344CB8AC3E}">
        <p14:creationId xmlns:p14="http://schemas.microsoft.com/office/powerpoint/2010/main" val="179306950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D53416-C87C-134B-8703-CEBB3A4F6A7F}" type="slidenum">
              <a:rPr lang="en-US"/>
              <a:pPr>
                <a:defRPr/>
              </a:pPr>
              <a:t>‹#›</a:t>
            </a:fld>
            <a:endParaRPr lang="en-US"/>
          </a:p>
        </p:txBody>
      </p:sp>
    </p:spTree>
    <p:extLst>
      <p:ext uri="{BB962C8B-B14F-4D97-AF65-F5344CB8AC3E}">
        <p14:creationId xmlns:p14="http://schemas.microsoft.com/office/powerpoint/2010/main" val="104424312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08A5B8-EF88-8546-BC8E-922997A48E61}" type="slidenum">
              <a:rPr lang="en-US"/>
              <a:pPr>
                <a:defRPr/>
              </a:pPr>
              <a:t>‹#›</a:t>
            </a:fld>
            <a:endParaRPr lang="en-US"/>
          </a:p>
        </p:txBody>
      </p:sp>
    </p:spTree>
    <p:extLst>
      <p:ext uri="{BB962C8B-B14F-4D97-AF65-F5344CB8AC3E}">
        <p14:creationId xmlns:p14="http://schemas.microsoft.com/office/powerpoint/2010/main" val="5421004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1AE8404-1648-9949-B1EB-24521019A5CE}" type="slidenum">
              <a:rPr lang="en-US"/>
              <a:pPr>
                <a:defRPr/>
              </a:pPr>
              <a:t>‹#›</a:t>
            </a:fld>
            <a:endParaRPr lang="en-US"/>
          </a:p>
        </p:txBody>
      </p:sp>
    </p:spTree>
    <p:extLst>
      <p:ext uri="{BB962C8B-B14F-4D97-AF65-F5344CB8AC3E}">
        <p14:creationId xmlns:p14="http://schemas.microsoft.com/office/powerpoint/2010/main" val="268676411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6FE33-CFCA-6B47-A6FC-A4F49533AC33}" type="slidenum">
              <a:rPr lang="en-US"/>
              <a:pPr>
                <a:defRPr/>
              </a:pPr>
              <a:t>‹#›</a:t>
            </a:fld>
            <a:endParaRPr lang="en-US"/>
          </a:p>
        </p:txBody>
      </p:sp>
    </p:spTree>
    <p:extLst>
      <p:ext uri="{BB962C8B-B14F-4D97-AF65-F5344CB8AC3E}">
        <p14:creationId xmlns:p14="http://schemas.microsoft.com/office/powerpoint/2010/main" val="203779199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73942"/>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9EE4F4-EF63-5541-BD02-8A5C9E076181}" type="slidenum">
              <a:rPr lang="en-US"/>
              <a:pPr>
                <a:defRPr/>
              </a:pPr>
              <a:t>‹#›</a:t>
            </a:fld>
            <a:endParaRPr lang="en-US"/>
          </a:p>
        </p:txBody>
      </p:sp>
    </p:spTree>
    <p:extLst>
      <p:ext uri="{BB962C8B-B14F-4D97-AF65-F5344CB8AC3E}">
        <p14:creationId xmlns:p14="http://schemas.microsoft.com/office/powerpoint/2010/main" val="171223306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30E8B98-3DA1-A440-9124-DAD007B8F43F}" type="slidenum">
              <a:rPr lang="en-US"/>
              <a:pPr>
                <a:defRPr/>
              </a:pPr>
              <a:t>‹#›</a:t>
            </a:fld>
            <a:endParaRPr lang="en-US"/>
          </a:p>
        </p:txBody>
      </p:sp>
    </p:spTree>
    <p:extLst>
      <p:ext uri="{BB962C8B-B14F-4D97-AF65-F5344CB8AC3E}">
        <p14:creationId xmlns:p14="http://schemas.microsoft.com/office/powerpoint/2010/main" val="101609240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A5AF5F-2532-324A-8377-DEF4BC2BA83E}" type="slidenum">
              <a:rPr lang="en-US"/>
              <a:pPr>
                <a:defRPr/>
              </a:pPr>
              <a:t>‹#›</a:t>
            </a:fld>
            <a:endParaRPr lang="en-US"/>
          </a:p>
        </p:txBody>
      </p:sp>
    </p:spTree>
    <p:extLst>
      <p:ext uri="{BB962C8B-B14F-4D97-AF65-F5344CB8AC3E}">
        <p14:creationId xmlns:p14="http://schemas.microsoft.com/office/powerpoint/2010/main" val="34257262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009E7CE-E5B4-E54C-BE4A-DEC6669477F0}" type="slidenum">
              <a:rPr lang="en-US"/>
              <a:pPr>
                <a:defRPr/>
              </a:pPr>
              <a:t>‹#›</a:t>
            </a:fld>
            <a:endParaRPr lang="en-US"/>
          </a:p>
        </p:txBody>
      </p:sp>
    </p:spTree>
    <p:extLst>
      <p:ext uri="{BB962C8B-B14F-4D97-AF65-F5344CB8AC3E}">
        <p14:creationId xmlns:p14="http://schemas.microsoft.com/office/powerpoint/2010/main" val="260766111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FC57802-747C-F346-9E02-D083332532A1}" type="slidenum">
              <a:rPr lang="en-US"/>
              <a:pPr>
                <a:defRPr/>
              </a:pPr>
              <a:t>‹#›</a:t>
            </a:fld>
            <a:endParaRPr lang="en-US"/>
          </a:p>
        </p:txBody>
      </p:sp>
    </p:spTree>
    <p:extLst>
      <p:ext uri="{BB962C8B-B14F-4D97-AF65-F5344CB8AC3E}">
        <p14:creationId xmlns:p14="http://schemas.microsoft.com/office/powerpoint/2010/main" val="20838718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C8EA3B-5D42-0F4A-BF42-B39B3883A4DC}" type="slidenum">
              <a:rPr lang="en-US"/>
              <a:pPr>
                <a:defRPr/>
              </a:pPr>
              <a:t>‹#›</a:t>
            </a:fld>
            <a:endParaRPr lang="en-US"/>
          </a:p>
        </p:txBody>
      </p:sp>
    </p:spTree>
    <p:extLst>
      <p:ext uri="{BB962C8B-B14F-4D97-AF65-F5344CB8AC3E}">
        <p14:creationId xmlns:p14="http://schemas.microsoft.com/office/powerpoint/2010/main" val="296547873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63FC5A6-A298-4446-97F9-5AAB72AB6BF8}" type="slidenum">
              <a:rPr lang="en-US"/>
              <a:pPr>
                <a:defRPr/>
              </a:pPr>
              <a:t>‹#›</a:t>
            </a:fld>
            <a:endParaRPr lang="en-US"/>
          </a:p>
        </p:txBody>
      </p:sp>
    </p:spTree>
    <p:extLst>
      <p:ext uri="{BB962C8B-B14F-4D97-AF65-F5344CB8AC3E}">
        <p14:creationId xmlns:p14="http://schemas.microsoft.com/office/powerpoint/2010/main" val="309934965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14E962B-01B8-BC42-86C8-7C2456E68F97}" type="slidenum">
              <a:rPr lang="en-US"/>
              <a:pPr>
                <a:defRPr/>
              </a:pPr>
              <a:t>‹#›</a:t>
            </a:fld>
            <a:endParaRPr lang="en-US"/>
          </a:p>
        </p:txBody>
      </p:sp>
    </p:spTree>
    <p:extLst>
      <p:ext uri="{BB962C8B-B14F-4D97-AF65-F5344CB8AC3E}">
        <p14:creationId xmlns:p14="http://schemas.microsoft.com/office/powerpoint/2010/main" val="197251803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5A740A-8188-584E-A5B4-02244A36F178}" type="slidenum">
              <a:rPr lang="en-US"/>
              <a:pPr>
                <a:defRPr/>
              </a:pPr>
              <a:t>‹#›</a:t>
            </a:fld>
            <a:endParaRPr lang="en-US"/>
          </a:p>
        </p:txBody>
      </p:sp>
    </p:spTree>
    <p:extLst>
      <p:ext uri="{BB962C8B-B14F-4D97-AF65-F5344CB8AC3E}">
        <p14:creationId xmlns:p14="http://schemas.microsoft.com/office/powerpoint/2010/main" val="426948744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47F2F90-E5ED-2048-AB34-8F3F3121CD34}" type="slidenum">
              <a:rPr lang="en-US"/>
              <a:pPr>
                <a:defRPr/>
              </a:pPr>
              <a:t>‹#›</a:t>
            </a:fld>
            <a:endParaRPr lang="en-US"/>
          </a:p>
        </p:txBody>
      </p:sp>
    </p:spTree>
    <p:extLst>
      <p:ext uri="{BB962C8B-B14F-4D97-AF65-F5344CB8AC3E}">
        <p14:creationId xmlns:p14="http://schemas.microsoft.com/office/powerpoint/2010/main" val="2655289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31888"/>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FD238F-48DD-C24A-9E64-143FD3830819}" type="slidenum">
              <a:rPr lang="en-US"/>
              <a:pPr>
                <a:defRPr/>
              </a:pPr>
              <a:t>‹#›</a:t>
            </a:fld>
            <a:endParaRPr lang="en-US"/>
          </a:p>
        </p:txBody>
      </p:sp>
    </p:spTree>
    <p:extLst>
      <p:ext uri="{BB962C8B-B14F-4D97-AF65-F5344CB8AC3E}">
        <p14:creationId xmlns:p14="http://schemas.microsoft.com/office/powerpoint/2010/main" val="7413769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38707EB-53AF-8A44-ADE6-5949EA15AACF}" type="slidenum">
              <a:rPr lang="en-US"/>
              <a:pPr>
                <a:defRPr/>
              </a:pPr>
              <a:t>‹#›</a:t>
            </a:fld>
            <a:endParaRPr lang="en-US"/>
          </a:p>
        </p:txBody>
      </p:sp>
    </p:spTree>
    <p:extLst>
      <p:ext uri="{BB962C8B-B14F-4D97-AF65-F5344CB8AC3E}">
        <p14:creationId xmlns:p14="http://schemas.microsoft.com/office/powerpoint/2010/main" val="2579034683"/>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E375B5D-851D-D242-9915-D9FD525063B9}" type="slidenum">
              <a:rPr lang="en-US"/>
              <a:pPr>
                <a:defRPr/>
              </a:pPr>
              <a:t>‹#›</a:t>
            </a:fld>
            <a:endParaRPr lang="en-US"/>
          </a:p>
        </p:txBody>
      </p:sp>
    </p:spTree>
    <p:extLst>
      <p:ext uri="{BB962C8B-B14F-4D97-AF65-F5344CB8AC3E}">
        <p14:creationId xmlns:p14="http://schemas.microsoft.com/office/powerpoint/2010/main" val="385864354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D2E95A-7D7F-BB4B-9E09-95FD735E41D9}" type="slidenum">
              <a:rPr lang="en-US"/>
              <a:pPr>
                <a:defRPr/>
              </a:pPr>
              <a:t>‹#›</a:t>
            </a:fld>
            <a:endParaRPr lang="en-US"/>
          </a:p>
        </p:txBody>
      </p:sp>
    </p:spTree>
    <p:extLst>
      <p:ext uri="{BB962C8B-B14F-4D97-AF65-F5344CB8AC3E}">
        <p14:creationId xmlns:p14="http://schemas.microsoft.com/office/powerpoint/2010/main" val="35284771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0D4FACE-080F-4146-87AD-A8935354B040}" type="slidenum">
              <a:rPr lang="en-US"/>
              <a:pPr>
                <a:defRPr/>
              </a:pPr>
              <a:t>‹#›</a:t>
            </a:fld>
            <a:endParaRPr lang="en-US"/>
          </a:p>
        </p:txBody>
      </p:sp>
    </p:spTree>
    <p:extLst>
      <p:ext uri="{BB962C8B-B14F-4D97-AF65-F5344CB8AC3E}">
        <p14:creationId xmlns:p14="http://schemas.microsoft.com/office/powerpoint/2010/main" val="136500363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AE9CE-C42F-9D41-8DE8-DD63EDD0AB85}" type="slidenum">
              <a:rPr lang="en-US"/>
              <a:pPr>
                <a:defRPr/>
              </a:pPr>
              <a:t>‹#›</a:t>
            </a:fld>
            <a:endParaRPr lang="en-US"/>
          </a:p>
        </p:txBody>
      </p:sp>
    </p:spTree>
    <p:extLst>
      <p:ext uri="{BB962C8B-B14F-4D97-AF65-F5344CB8AC3E}">
        <p14:creationId xmlns:p14="http://schemas.microsoft.com/office/powerpoint/2010/main" val="37519710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8A3A0-35B9-084D-875A-477FE467ABCA}" type="slidenum">
              <a:rPr lang="en-US"/>
              <a:pPr>
                <a:defRPr/>
              </a:pPr>
              <a:t>‹#›</a:t>
            </a:fld>
            <a:endParaRPr lang="en-US"/>
          </a:p>
        </p:txBody>
      </p:sp>
    </p:spTree>
    <p:extLst>
      <p:ext uri="{BB962C8B-B14F-4D97-AF65-F5344CB8AC3E}">
        <p14:creationId xmlns:p14="http://schemas.microsoft.com/office/powerpoint/2010/main" val="175384640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75FA089-5B8B-704C-97CD-B1F79C94B10A}" type="slidenum">
              <a:rPr lang="en-US"/>
              <a:pPr>
                <a:defRPr/>
              </a:pPr>
              <a:t>‹#›</a:t>
            </a:fld>
            <a:endParaRPr lang="en-US"/>
          </a:p>
        </p:txBody>
      </p:sp>
    </p:spTree>
    <p:extLst>
      <p:ext uri="{BB962C8B-B14F-4D97-AF65-F5344CB8AC3E}">
        <p14:creationId xmlns:p14="http://schemas.microsoft.com/office/powerpoint/2010/main" val="305529016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879B086-7DB7-1C47-9D13-D823254899B8}" type="slidenum">
              <a:rPr lang="en-US"/>
              <a:pPr>
                <a:defRPr/>
              </a:pPr>
              <a:t>‹#›</a:t>
            </a:fld>
            <a:endParaRPr lang="en-US"/>
          </a:p>
        </p:txBody>
      </p:sp>
    </p:spTree>
    <p:extLst>
      <p:ext uri="{BB962C8B-B14F-4D97-AF65-F5344CB8AC3E}">
        <p14:creationId xmlns:p14="http://schemas.microsoft.com/office/powerpoint/2010/main" val="425840647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7DCE02A-8F86-A14D-8AD3-3D0EB16A19D8}" type="slidenum">
              <a:rPr lang="en-US"/>
              <a:pPr>
                <a:defRPr/>
              </a:pPr>
              <a:t>‹#›</a:t>
            </a:fld>
            <a:endParaRPr lang="en-US"/>
          </a:p>
        </p:txBody>
      </p:sp>
    </p:spTree>
    <p:extLst>
      <p:ext uri="{BB962C8B-B14F-4D97-AF65-F5344CB8AC3E}">
        <p14:creationId xmlns:p14="http://schemas.microsoft.com/office/powerpoint/2010/main" val="41625905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41914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2070C84-B261-3340-B7BC-14603D8C0E76}" type="slidenum">
              <a:rPr lang="en-US"/>
              <a:pPr>
                <a:defRPr/>
              </a:pPr>
              <a:t>‹#›</a:t>
            </a:fld>
            <a:endParaRPr lang="en-US"/>
          </a:p>
        </p:txBody>
      </p:sp>
    </p:spTree>
    <p:extLst>
      <p:ext uri="{BB962C8B-B14F-4D97-AF65-F5344CB8AC3E}">
        <p14:creationId xmlns:p14="http://schemas.microsoft.com/office/powerpoint/2010/main" val="241323704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85567EB-EBA0-6B42-8574-D202EDF5B92C}" type="slidenum">
              <a:rPr lang="en-US"/>
              <a:pPr>
                <a:defRPr/>
              </a:pPr>
              <a:t>‹#›</a:t>
            </a:fld>
            <a:endParaRPr lang="en-US"/>
          </a:p>
        </p:txBody>
      </p:sp>
    </p:spTree>
    <p:extLst>
      <p:ext uri="{BB962C8B-B14F-4D97-AF65-F5344CB8AC3E}">
        <p14:creationId xmlns:p14="http://schemas.microsoft.com/office/powerpoint/2010/main" val="356236749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8926584-22E0-FB40-8752-D36CDB905DDE}" type="slidenum">
              <a:rPr lang="en-US"/>
              <a:pPr>
                <a:defRPr/>
              </a:pPr>
              <a:t>‹#›</a:t>
            </a:fld>
            <a:endParaRPr lang="en-US"/>
          </a:p>
        </p:txBody>
      </p:sp>
    </p:spTree>
    <p:extLst>
      <p:ext uri="{BB962C8B-B14F-4D97-AF65-F5344CB8AC3E}">
        <p14:creationId xmlns:p14="http://schemas.microsoft.com/office/powerpoint/2010/main" val="62129650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3288E0-1D4D-CB45-AC37-B27B471FA814}" type="slidenum">
              <a:rPr lang="en-US"/>
              <a:pPr>
                <a:defRPr/>
              </a:pPr>
              <a:t>‹#›</a:t>
            </a:fld>
            <a:endParaRPr lang="en-US"/>
          </a:p>
        </p:txBody>
      </p:sp>
    </p:spTree>
    <p:extLst>
      <p:ext uri="{BB962C8B-B14F-4D97-AF65-F5344CB8AC3E}">
        <p14:creationId xmlns:p14="http://schemas.microsoft.com/office/powerpoint/2010/main" val="3347729849"/>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117749-B9AD-944B-B0FB-E4D9A692AFC1}" type="slidenum">
              <a:rPr lang="en-US"/>
              <a:pPr>
                <a:defRPr/>
              </a:pPr>
              <a:t>‹#›</a:t>
            </a:fld>
            <a:endParaRPr lang="en-US"/>
          </a:p>
        </p:txBody>
      </p:sp>
    </p:spTree>
    <p:extLst>
      <p:ext uri="{BB962C8B-B14F-4D97-AF65-F5344CB8AC3E}">
        <p14:creationId xmlns:p14="http://schemas.microsoft.com/office/powerpoint/2010/main" val="38124498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B6ACA1-5E74-3D4F-8986-B9492501E674}" type="slidenum">
              <a:rPr lang="en-US"/>
              <a:pPr>
                <a:defRPr/>
              </a:pPr>
              <a:t>‹#›</a:t>
            </a:fld>
            <a:endParaRPr lang="en-US"/>
          </a:p>
        </p:txBody>
      </p:sp>
    </p:spTree>
    <p:extLst>
      <p:ext uri="{BB962C8B-B14F-4D97-AF65-F5344CB8AC3E}">
        <p14:creationId xmlns:p14="http://schemas.microsoft.com/office/powerpoint/2010/main" val="118818077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6C622E-EBDB-9244-9F3A-25BB681DA3D3}" type="slidenum">
              <a:rPr lang="en-US"/>
              <a:pPr>
                <a:defRPr/>
              </a:pPr>
              <a:t>‹#›</a:t>
            </a:fld>
            <a:endParaRPr lang="en-US"/>
          </a:p>
        </p:txBody>
      </p:sp>
    </p:spTree>
    <p:extLst>
      <p:ext uri="{BB962C8B-B14F-4D97-AF65-F5344CB8AC3E}">
        <p14:creationId xmlns:p14="http://schemas.microsoft.com/office/powerpoint/2010/main" val="3206298175"/>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B51C8-B520-3F4E-A3B0-D1C6055896FA}" type="slidenum">
              <a:rPr lang="en-US"/>
              <a:pPr>
                <a:defRPr/>
              </a:pPr>
              <a:t>‹#›</a:t>
            </a:fld>
            <a:endParaRPr lang="en-US"/>
          </a:p>
        </p:txBody>
      </p:sp>
    </p:spTree>
    <p:extLst>
      <p:ext uri="{BB962C8B-B14F-4D97-AF65-F5344CB8AC3E}">
        <p14:creationId xmlns:p14="http://schemas.microsoft.com/office/powerpoint/2010/main" val="234812936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8311EF-0320-7F4E-B2C9-9BF2778DFFAE}" type="slidenum">
              <a:rPr lang="en-US"/>
              <a:pPr>
                <a:defRPr/>
              </a:pPr>
              <a:t>‹#›</a:t>
            </a:fld>
            <a:endParaRPr lang="en-US"/>
          </a:p>
        </p:txBody>
      </p:sp>
    </p:spTree>
    <p:extLst>
      <p:ext uri="{BB962C8B-B14F-4D97-AF65-F5344CB8AC3E}">
        <p14:creationId xmlns:p14="http://schemas.microsoft.com/office/powerpoint/2010/main" val="198296259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88876C-07F5-3440-BFAD-14285C33E709}" type="slidenum">
              <a:rPr lang="en-US"/>
              <a:pPr>
                <a:defRPr/>
              </a:pPr>
              <a:t>‹#›</a:t>
            </a:fld>
            <a:endParaRPr lang="en-US"/>
          </a:p>
        </p:txBody>
      </p:sp>
    </p:spTree>
    <p:extLst>
      <p:ext uri="{BB962C8B-B14F-4D97-AF65-F5344CB8AC3E}">
        <p14:creationId xmlns:p14="http://schemas.microsoft.com/office/powerpoint/2010/main" val="83964367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4812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F6A7E1-423A-9E40-8084-279330A9E9A9}" type="slidenum">
              <a:rPr lang="en-US"/>
              <a:pPr>
                <a:defRPr/>
              </a:pPr>
              <a:t>‹#›</a:t>
            </a:fld>
            <a:endParaRPr lang="en-US"/>
          </a:p>
        </p:txBody>
      </p:sp>
    </p:spTree>
    <p:extLst>
      <p:ext uri="{BB962C8B-B14F-4D97-AF65-F5344CB8AC3E}">
        <p14:creationId xmlns:p14="http://schemas.microsoft.com/office/powerpoint/2010/main" val="420712768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8E9C770-F949-E04E-BAAB-558135E44B52}" type="slidenum">
              <a:rPr lang="en-US"/>
              <a:pPr>
                <a:defRPr/>
              </a:pPr>
              <a:t>‹#›</a:t>
            </a:fld>
            <a:endParaRPr lang="en-US"/>
          </a:p>
        </p:txBody>
      </p:sp>
    </p:spTree>
    <p:extLst>
      <p:ext uri="{BB962C8B-B14F-4D97-AF65-F5344CB8AC3E}">
        <p14:creationId xmlns:p14="http://schemas.microsoft.com/office/powerpoint/2010/main" val="269500317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9D47A41-07F5-7A46-A136-8C025DAA9358}" type="slidenum">
              <a:rPr lang="en-US"/>
              <a:pPr>
                <a:defRPr/>
              </a:pPr>
              <a:t>‹#›</a:t>
            </a:fld>
            <a:endParaRPr lang="en-US"/>
          </a:p>
        </p:txBody>
      </p:sp>
    </p:spTree>
    <p:extLst>
      <p:ext uri="{BB962C8B-B14F-4D97-AF65-F5344CB8AC3E}">
        <p14:creationId xmlns:p14="http://schemas.microsoft.com/office/powerpoint/2010/main" val="346739261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980EE33-46C6-424D-8FB9-2F7390E6270D}" type="slidenum">
              <a:rPr lang="en-US"/>
              <a:pPr>
                <a:defRPr/>
              </a:pPr>
              <a:t>‹#›</a:t>
            </a:fld>
            <a:endParaRPr lang="en-US"/>
          </a:p>
        </p:txBody>
      </p:sp>
    </p:spTree>
    <p:extLst>
      <p:ext uri="{BB962C8B-B14F-4D97-AF65-F5344CB8AC3E}">
        <p14:creationId xmlns:p14="http://schemas.microsoft.com/office/powerpoint/2010/main" val="306892603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B1A8B07-A44B-B44F-B434-E5C709AC4B20}" type="slidenum">
              <a:rPr lang="en-US"/>
              <a:pPr>
                <a:defRPr/>
              </a:pPr>
              <a:t>‹#›</a:t>
            </a:fld>
            <a:endParaRPr lang="en-US"/>
          </a:p>
        </p:txBody>
      </p:sp>
    </p:spTree>
    <p:extLst>
      <p:ext uri="{BB962C8B-B14F-4D97-AF65-F5344CB8AC3E}">
        <p14:creationId xmlns:p14="http://schemas.microsoft.com/office/powerpoint/2010/main" val="387521258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3CFCB84-99B2-8947-9FF0-A4DB73373A55}" type="slidenum">
              <a:rPr lang="en-US"/>
              <a:pPr>
                <a:defRPr/>
              </a:pPr>
              <a:t>‹#›</a:t>
            </a:fld>
            <a:endParaRPr lang="en-US"/>
          </a:p>
        </p:txBody>
      </p:sp>
    </p:spTree>
    <p:extLst>
      <p:ext uri="{BB962C8B-B14F-4D97-AF65-F5344CB8AC3E}">
        <p14:creationId xmlns:p14="http://schemas.microsoft.com/office/powerpoint/2010/main" val="365036452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B43A304-40B5-FB40-847A-95D9C3AD5789}" type="slidenum">
              <a:rPr lang="en-US"/>
              <a:pPr>
                <a:defRPr/>
              </a:pPr>
              <a:t>‹#›</a:t>
            </a:fld>
            <a:endParaRPr lang="en-US"/>
          </a:p>
        </p:txBody>
      </p:sp>
    </p:spTree>
    <p:extLst>
      <p:ext uri="{BB962C8B-B14F-4D97-AF65-F5344CB8AC3E}">
        <p14:creationId xmlns:p14="http://schemas.microsoft.com/office/powerpoint/2010/main" val="208185374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C579A6-7F6B-7C42-91FD-9CBE9F4A9D10}" type="slidenum">
              <a:rPr lang="en-US"/>
              <a:pPr>
                <a:defRPr/>
              </a:pPr>
              <a:t>‹#›</a:t>
            </a:fld>
            <a:endParaRPr lang="en-US"/>
          </a:p>
        </p:txBody>
      </p:sp>
    </p:spTree>
    <p:extLst>
      <p:ext uri="{BB962C8B-B14F-4D97-AF65-F5344CB8AC3E}">
        <p14:creationId xmlns:p14="http://schemas.microsoft.com/office/powerpoint/2010/main" val="3401091132"/>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872AB7-9AEA-404E-822C-06A4582E506B}" type="slidenum">
              <a:rPr lang="en-US"/>
              <a:pPr>
                <a:defRPr/>
              </a:pPr>
              <a:t>‹#›</a:t>
            </a:fld>
            <a:endParaRPr lang="en-US"/>
          </a:p>
        </p:txBody>
      </p:sp>
    </p:spTree>
    <p:extLst>
      <p:ext uri="{BB962C8B-B14F-4D97-AF65-F5344CB8AC3E}">
        <p14:creationId xmlns:p14="http://schemas.microsoft.com/office/powerpoint/2010/main" val="254878473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287FCDF-356B-BC4E-95E1-001936F4A908}" type="slidenum">
              <a:rPr lang="en-US"/>
              <a:pPr>
                <a:defRPr/>
              </a:pPr>
              <a:t>‹#›</a:t>
            </a:fld>
            <a:endParaRPr lang="en-US"/>
          </a:p>
        </p:txBody>
      </p:sp>
    </p:spTree>
    <p:extLst>
      <p:ext uri="{BB962C8B-B14F-4D97-AF65-F5344CB8AC3E}">
        <p14:creationId xmlns:p14="http://schemas.microsoft.com/office/powerpoint/2010/main" val="43735085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8193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1C2ADB-C278-2D4B-BDB2-8872EC41F100}" type="slidenum">
              <a:rPr lang="en-US"/>
              <a:pPr>
                <a:defRPr/>
              </a:pPr>
              <a:t>‹#›</a:t>
            </a:fld>
            <a:endParaRPr lang="en-US"/>
          </a:p>
        </p:txBody>
      </p:sp>
    </p:spTree>
    <p:extLst>
      <p:ext uri="{BB962C8B-B14F-4D97-AF65-F5344CB8AC3E}">
        <p14:creationId xmlns:p14="http://schemas.microsoft.com/office/powerpoint/2010/main" val="3424844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AA525B-9721-E747-9539-1AA0A9B4160D}" type="slidenum">
              <a:rPr lang="en-US"/>
              <a:pPr>
                <a:defRPr/>
              </a:pPr>
              <a:t>‹#›</a:t>
            </a:fld>
            <a:endParaRPr lang="en-US"/>
          </a:p>
        </p:txBody>
      </p:sp>
    </p:spTree>
    <p:extLst>
      <p:ext uri="{BB962C8B-B14F-4D97-AF65-F5344CB8AC3E}">
        <p14:creationId xmlns:p14="http://schemas.microsoft.com/office/powerpoint/2010/main" val="372201275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35EBF-5FF7-EC40-A824-DDC2FD95467D}" type="slidenum">
              <a:rPr lang="en-US"/>
              <a:pPr>
                <a:defRPr/>
              </a:pPr>
              <a:t>‹#›</a:t>
            </a:fld>
            <a:endParaRPr lang="en-US"/>
          </a:p>
        </p:txBody>
      </p:sp>
    </p:spTree>
    <p:extLst>
      <p:ext uri="{BB962C8B-B14F-4D97-AF65-F5344CB8AC3E}">
        <p14:creationId xmlns:p14="http://schemas.microsoft.com/office/powerpoint/2010/main" val="377602551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FECE2D9-29D9-A74A-92F0-59E55CC6DD9E}" type="slidenum">
              <a:rPr lang="en-US"/>
              <a:pPr>
                <a:defRPr/>
              </a:pPr>
              <a:t>‹#›</a:t>
            </a:fld>
            <a:endParaRPr lang="en-US"/>
          </a:p>
        </p:txBody>
      </p:sp>
    </p:spTree>
    <p:extLst>
      <p:ext uri="{BB962C8B-B14F-4D97-AF65-F5344CB8AC3E}">
        <p14:creationId xmlns:p14="http://schemas.microsoft.com/office/powerpoint/2010/main" val="45714166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E0A0BFD9-8F02-C640-8EC4-B3B99BF2F6AF}" type="slidenum">
              <a:rPr lang="en-US"/>
              <a:pPr>
                <a:defRPr/>
              </a:pPr>
              <a:t>‹#›</a:t>
            </a:fld>
            <a:endParaRPr lang="en-US"/>
          </a:p>
        </p:txBody>
      </p:sp>
    </p:spTree>
    <p:extLst>
      <p:ext uri="{BB962C8B-B14F-4D97-AF65-F5344CB8AC3E}">
        <p14:creationId xmlns:p14="http://schemas.microsoft.com/office/powerpoint/2010/main" val="224418618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35DEF89-92B0-D64E-B8E5-47749EAADB96}" type="slidenum">
              <a:rPr lang="en-US"/>
              <a:pPr>
                <a:defRPr/>
              </a:pPr>
              <a:t>‹#›</a:t>
            </a:fld>
            <a:endParaRPr lang="en-US"/>
          </a:p>
        </p:txBody>
      </p:sp>
    </p:spTree>
    <p:extLst>
      <p:ext uri="{BB962C8B-B14F-4D97-AF65-F5344CB8AC3E}">
        <p14:creationId xmlns:p14="http://schemas.microsoft.com/office/powerpoint/2010/main" val="318004125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6AF677B-D60B-0244-B3D2-313473F70DA7}" type="slidenum">
              <a:rPr lang="en-US"/>
              <a:pPr>
                <a:defRPr/>
              </a:pPr>
              <a:t>‹#›</a:t>
            </a:fld>
            <a:endParaRPr lang="en-US"/>
          </a:p>
        </p:txBody>
      </p:sp>
    </p:spTree>
    <p:extLst>
      <p:ext uri="{BB962C8B-B14F-4D97-AF65-F5344CB8AC3E}">
        <p14:creationId xmlns:p14="http://schemas.microsoft.com/office/powerpoint/2010/main" val="313990210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B44C6E-706D-D44C-8BBB-F83AE8D8EEA5}" type="slidenum">
              <a:rPr lang="en-US"/>
              <a:pPr>
                <a:defRPr/>
              </a:pPr>
              <a:t>‹#›</a:t>
            </a:fld>
            <a:endParaRPr lang="en-US"/>
          </a:p>
        </p:txBody>
      </p:sp>
    </p:spTree>
    <p:extLst>
      <p:ext uri="{BB962C8B-B14F-4D97-AF65-F5344CB8AC3E}">
        <p14:creationId xmlns:p14="http://schemas.microsoft.com/office/powerpoint/2010/main" val="123359295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3F8E42-7CC9-2D44-8996-67AFACF192E1}" type="slidenum">
              <a:rPr lang="en-US"/>
              <a:pPr>
                <a:defRPr/>
              </a:pPr>
              <a:t>‹#›</a:t>
            </a:fld>
            <a:endParaRPr lang="en-US"/>
          </a:p>
        </p:txBody>
      </p:sp>
    </p:spTree>
    <p:extLst>
      <p:ext uri="{BB962C8B-B14F-4D97-AF65-F5344CB8AC3E}">
        <p14:creationId xmlns:p14="http://schemas.microsoft.com/office/powerpoint/2010/main" val="161536726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36B97-2013-574E-9AF7-3490A1298C15}" type="slidenum">
              <a:rPr lang="en-US"/>
              <a:pPr>
                <a:defRPr/>
              </a:pPr>
              <a:t>‹#›</a:t>
            </a:fld>
            <a:endParaRPr lang="en-US"/>
          </a:p>
        </p:txBody>
      </p:sp>
    </p:spTree>
    <p:extLst>
      <p:ext uri="{BB962C8B-B14F-4D97-AF65-F5344CB8AC3E}">
        <p14:creationId xmlns:p14="http://schemas.microsoft.com/office/powerpoint/2010/main" val="35559723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7242869"/>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F1431A-127A-AE45-81D3-C546EA89F08D}" type="slidenum">
              <a:rPr lang="en-US"/>
              <a:pPr>
                <a:defRPr/>
              </a:pPr>
              <a:t>‹#›</a:t>
            </a:fld>
            <a:endParaRPr lang="en-US"/>
          </a:p>
        </p:txBody>
      </p:sp>
    </p:spTree>
    <p:extLst>
      <p:ext uri="{BB962C8B-B14F-4D97-AF65-F5344CB8AC3E}">
        <p14:creationId xmlns:p14="http://schemas.microsoft.com/office/powerpoint/2010/main" val="371342581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EBDD15-79E4-BB41-AC1B-8A42B6BCE650}" type="slidenum">
              <a:rPr lang="en-US"/>
              <a:pPr>
                <a:defRPr/>
              </a:pPr>
              <a:t>‹#›</a:t>
            </a:fld>
            <a:endParaRPr lang="en-US"/>
          </a:p>
        </p:txBody>
      </p:sp>
    </p:spTree>
    <p:extLst>
      <p:ext uri="{BB962C8B-B14F-4D97-AF65-F5344CB8AC3E}">
        <p14:creationId xmlns:p14="http://schemas.microsoft.com/office/powerpoint/2010/main" val="400370112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AED3125-468D-1A4A-A4B0-EDB566F16253}" type="slidenum">
              <a:rPr lang="en-US"/>
              <a:pPr>
                <a:defRPr/>
              </a:pPr>
              <a:t>‹#›</a:t>
            </a:fld>
            <a:endParaRPr lang="en-US"/>
          </a:p>
        </p:txBody>
      </p:sp>
    </p:spTree>
    <p:extLst>
      <p:ext uri="{BB962C8B-B14F-4D97-AF65-F5344CB8AC3E}">
        <p14:creationId xmlns:p14="http://schemas.microsoft.com/office/powerpoint/2010/main" val="189308402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64035E-E3DD-1348-84BE-69D6E7BBF76C}" type="slidenum">
              <a:rPr lang="en-US"/>
              <a:pPr>
                <a:defRPr/>
              </a:pPr>
              <a:t>‹#›</a:t>
            </a:fld>
            <a:endParaRPr lang="en-US"/>
          </a:p>
        </p:txBody>
      </p:sp>
    </p:spTree>
    <p:extLst>
      <p:ext uri="{BB962C8B-B14F-4D97-AF65-F5344CB8AC3E}">
        <p14:creationId xmlns:p14="http://schemas.microsoft.com/office/powerpoint/2010/main" val="279934086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014D50D-176A-8D4F-857A-75EF6D47F305}" type="slidenum">
              <a:rPr lang="en-US"/>
              <a:pPr>
                <a:defRPr/>
              </a:pPr>
              <a:t>‹#›</a:t>
            </a:fld>
            <a:endParaRPr lang="en-US"/>
          </a:p>
        </p:txBody>
      </p:sp>
    </p:spTree>
    <p:extLst>
      <p:ext uri="{BB962C8B-B14F-4D97-AF65-F5344CB8AC3E}">
        <p14:creationId xmlns:p14="http://schemas.microsoft.com/office/powerpoint/2010/main" val="416303713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BFA54B8-CFD6-2D46-8606-D6AF9A6F79EB}" type="slidenum">
              <a:rPr lang="en-US"/>
              <a:pPr>
                <a:defRPr/>
              </a:pPr>
              <a:t>‹#›</a:t>
            </a:fld>
            <a:endParaRPr lang="en-US"/>
          </a:p>
        </p:txBody>
      </p:sp>
    </p:spTree>
    <p:extLst>
      <p:ext uri="{BB962C8B-B14F-4D97-AF65-F5344CB8AC3E}">
        <p14:creationId xmlns:p14="http://schemas.microsoft.com/office/powerpoint/2010/main" val="216919980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6606D95-7C53-4443-9FB6-83E11BB7080F}" type="slidenum">
              <a:rPr lang="en-US"/>
              <a:pPr>
                <a:defRPr/>
              </a:pPr>
              <a:t>‹#›</a:t>
            </a:fld>
            <a:endParaRPr lang="en-US"/>
          </a:p>
        </p:txBody>
      </p:sp>
    </p:spTree>
    <p:extLst>
      <p:ext uri="{BB962C8B-B14F-4D97-AF65-F5344CB8AC3E}">
        <p14:creationId xmlns:p14="http://schemas.microsoft.com/office/powerpoint/2010/main" val="25887053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8E7F8AC-4382-4645-877D-ACA679BDCF98}" type="slidenum">
              <a:rPr lang="en-US"/>
              <a:pPr>
                <a:defRPr/>
              </a:pPr>
              <a:t>‹#›</a:t>
            </a:fld>
            <a:endParaRPr lang="en-US"/>
          </a:p>
        </p:txBody>
      </p:sp>
    </p:spTree>
    <p:extLst>
      <p:ext uri="{BB962C8B-B14F-4D97-AF65-F5344CB8AC3E}">
        <p14:creationId xmlns:p14="http://schemas.microsoft.com/office/powerpoint/2010/main" val="2457082852"/>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994079-0BCE-834E-862C-37B538F12804}" type="slidenum">
              <a:rPr lang="en-US"/>
              <a:pPr>
                <a:defRPr/>
              </a:pPr>
              <a:t>‹#›</a:t>
            </a:fld>
            <a:endParaRPr lang="en-US"/>
          </a:p>
        </p:txBody>
      </p:sp>
    </p:spTree>
    <p:extLst>
      <p:ext uri="{BB962C8B-B14F-4D97-AF65-F5344CB8AC3E}">
        <p14:creationId xmlns:p14="http://schemas.microsoft.com/office/powerpoint/2010/main" val="408498038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9BF3B0-ADA3-F74B-BA8C-362A9D4E1907}" type="slidenum">
              <a:rPr lang="en-US"/>
              <a:pPr>
                <a:defRPr/>
              </a:pPr>
              <a:t>‹#›</a:t>
            </a:fld>
            <a:endParaRPr lang="en-US"/>
          </a:p>
        </p:txBody>
      </p:sp>
    </p:spTree>
    <p:extLst>
      <p:ext uri="{BB962C8B-B14F-4D97-AF65-F5344CB8AC3E}">
        <p14:creationId xmlns:p14="http://schemas.microsoft.com/office/powerpoint/2010/main" val="21443003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43873"/>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A319700-0E6C-FD45-96D2-F7C582B1604C}" type="slidenum">
              <a:rPr lang="en-US"/>
              <a:pPr>
                <a:defRPr/>
              </a:pPr>
              <a:t>‹#›</a:t>
            </a:fld>
            <a:endParaRPr lang="en-US"/>
          </a:p>
        </p:txBody>
      </p:sp>
    </p:spTree>
    <p:extLst>
      <p:ext uri="{BB962C8B-B14F-4D97-AF65-F5344CB8AC3E}">
        <p14:creationId xmlns:p14="http://schemas.microsoft.com/office/powerpoint/2010/main" val="373096912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35BD7CB-184E-9C44-A649-1AB6187B4DEC}" type="slidenum">
              <a:rPr lang="en-US"/>
              <a:pPr>
                <a:defRPr/>
              </a:pPr>
              <a:t>‹#›</a:t>
            </a:fld>
            <a:endParaRPr lang="en-US"/>
          </a:p>
        </p:txBody>
      </p:sp>
    </p:spTree>
    <p:extLst>
      <p:ext uri="{BB962C8B-B14F-4D97-AF65-F5344CB8AC3E}">
        <p14:creationId xmlns:p14="http://schemas.microsoft.com/office/powerpoint/2010/main" val="26109612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0959B87-D7C4-2048-B53E-1B76F747A231}" type="slidenum">
              <a:rPr lang="en-US"/>
              <a:pPr>
                <a:defRPr/>
              </a:pPr>
              <a:t>‹#›</a:t>
            </a:fld>
            <a:endParaRPr lang="en-US"/>
          </a:p>
        </p:txBody>
      </p:sp>
    </p:spTree>
    <p:extLst>
      <p:ext uri="{BB962C8B-B14F-4D97-AF65-F5344CB8AC3E}">
        <p14:creationId xmlns:p14="http://schemas.microsoft.com/office/powerpoint/2010/main" val="16602226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43868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232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EF793C2-1101-014E-A0E5-7373F94626E9}" type="slidenum">
              <a:rPr lang="en-US"/>
              <a:pPr>
                <a:defRPr/>
              </a:pPr>
              <a:t>‹#›</a:t>
            </a:fld>
            <a:endParaRPr lang="en-US"/>
          </a:p>
        </p:txBody>
      </p:sp>
    </p:spTree>
    <p:extLst>
      <p:ext uri="{BB962C8B-B14F-4D97-AF65-F5344CB8AC3E}">
        <p14:creationId xmlns:p14="http://schemas.microsoft.com/office/powerpoint/2010/main" val="6123341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6678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7824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990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6376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3934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54635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12895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978540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93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2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4106F5-99C5-A748-B442-692184CD3C86}" type="slidenum">
              <a:rPr lang="en-US"/>
              <a:pPr>
                <a:defRPr/>
              </a:pPr>
              <a:t>‹#›</a:t>
            </a:fld>
            <a:endParaRPr lang="en-US"/>
          </a:p>
        </p:txBody>
      </p:sp>
    </p:spTree>
    <p:extLst>
      <p:ext uri="{BB962C8B-B14F-4D97-AF65-F5344CB8AC3E}">
        <p14:creationId xmlns:p14="http://schemas.microsoft.com/office/powerpoint/2010/main" val="169076524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343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06710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1553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9016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62604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1917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40746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9628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2740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0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02265F-CBE2-704A-94E1-DBEDD04B8A00}" type="slidenum">
              <a:rPr lang="en-US"/>
              <a:pPr>
                <a:defRPr/>
              </a:pPr>
              <a:t>‹#›</a:t>
            </a:fld>
            <a:endParaRPr lang="en-US"/>
          </a:p>
        </p:txBody>
      </p:sp>
    </p:spTree>
    <p:extLst>
      <p:ext uri="{BB962C8B-B14F-4D97-AF65-F5344CB8AC3E}">
        <p14:creationId xmlns:p14="http://schemas.microsoft.com/office/powerpoint/2010/main" val="28653204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372592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85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518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72156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13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99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629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8989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409700"/>
            <a:ext cx="2925762" cy="730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1409700"/>
            <a:ext cx="8624888" cy="73025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572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pPr>
              <a:defRPr/>
            </a:pPr>
            <a:fld id="{35B5733F-55FC-9F43-AB7A-F27EA0B459F3}" type="slidenum">
              <a:rPr lang="en-US"/>
              <a:pPr>
                <a:defRPr/>
              </a:pPr>
              <a:t>‹#›</a:t>
            </a:fld>
            <a:endParaRPr lang="en-US"/>
          </a:p>
        </p:txBody>
      </p:sp>
    </p:spTree>
    <p:extLst>
      <p:ext uri="{BB962C8B-B14F-4D97-AF65-F5344CB8AC3E}">
        <p14:creationId xmlns:p14="http://schemas.microsoft.com/office/powerpoint/2010/main" val="9204548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C8D606-AF9C-CB48-A32B-703649E37C63}" type="slidenum">
              <a:rPr lang="en-US"/>
              <a:pPr>
                <a:defRPr/>
              </a:pPr>
              <a:t>‹#›</a:t>
            </a:fld>
            <a:endParaRPr lang="en-US"/>
          </a:p>
        </p:txBody>
      </p:sp>
    </p:spTree>
    <p:extLst>
      <p:ext uri="{BB962C8B-B14F-4D97-AF65-F5344CB8AC3E}">
        <p14:creationId xmlns:p14="http://schemas.microsoft.com/office/powerpoint/2010/main" val="40437973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8AE7AF95-F360-2744-AB1B-C4AE7B6E4A3D}" type="slidenum">
              <a:rPr lang="en-US"/>
              <a:pPr>
                <a:defRPr/>
              </a:pPr>
              <a:t>‹#›</a:t>
            </a:fld>
            <a:endParaRPr lang="en-US"/>
          </a:p>
        </p:txBody>
      </p:sp>
    </p:spTree>
    <p:extLst>
      <p:ext uri="{BB962C8B-B14F-4D97-AF65-F5344CB8AC3E}">
        <p14:creationId xmlns:p14="http://schemas.microsoft.com/office/powerpoint/2010/main" val="112333589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57CAACD-F29B-5D40-A482-2B8554B038EC}" type="slidenum">
              <a:rPr lang="en-US"/>
              <a:pPr>
                <a:defRPr/>
              </a:pPr>
              <a:t>‹#›</a:t>
            </a:fld>
            <a:endParaRPr lang="en-US"/>
          </a:p>
        </p:txBody>
      </p:sp>
    </p:spTree>
    <p:extLst>
      <p:ext uri="{BB962C8B-B14F-4D97-AF65-F5344CB8AC3E}">
        <p14:creationId xmlns:p14="http://schemas.microsoft.com/office/powerpoint/2010/main" val="18077582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pPr>
              <a:defRPr/>
            </a:pPr>
            <a:fld id="{94EEE694-F271-0F48-A6A1-5BAE4DCC1DE6}" type="slidenum">
              <a:rPr lang="en-US"/>
              <a:pPr>
                <a:defRPr/>
              </a:pPr>
              <a:t>‹#›</a:t>
            </a:fld>
            <a:endParaRPr lang="en-US"/>
          </a:p>
        </p:txBody>
      </p:sp>
    </p:spTree>
    <p:extLst>
      <p:ext uri="{BB962C8B-B14F-4D97-AF65-F5344CB8AC3E}">
        <p14:creationId xmlns:p14="http://schemas.microsoft.com/office/powerpoint/2010/main" val="23166965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pPr>
              <a:defRPr/>
            </a:pPr>
            <a:fld id="{6B598DB9-7CE3-CD44-BD1C-B01ACB2CDF2C}" type="slidenum">
              <a:rPr lang="en-US"/>
              <a:pPr>
                <a:defRPr/>
              </a:pPr>
              <a:t>‹#›</a:t>
            </a:fld>
            <a:endParaRPr lang="en-US"/>
          </a:p>
        </p:txBody>
      </p:sp>
    </p:spTree>
    <p:extLst>
      <p:ext uri="{BB962C8B-B14F-4D97-AF65-F5344CB8AC3E}">
        <p14:creationId xmlns:p14="http://schemas.microsoft.com/office/powerpoint/2010/main" val="371431811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pPr>
              <a:defRPr/>
            </a:pPr>
            <a:fld id="{91B9E76C-D6DA-864B-B8BB-91232021FA59}" type="slidenum">
              <a:rPr lang="en-US"/>
              <a:pPr>
                <a:defRPr/>
              </a:pPr>
              <a:t>‹#›</a:t>
            </a:fld>
            <a:endParaRPr lang="en-US"/>
          </a:p>
        </p:txBody>
      </p:sp>
    </p:spTree>
    <p:extLst>
      <p:ext uri="{BB962C8B-B14F-4D97-AF65-F5344CB8AC3E}">
        <p14:creationId xmlns:p14="http://schemas.microsoft.com/office/powerpoint/2010/main" val="97601122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992016D8-E35C-D443-ABCA-EC28C1BDF99A}" type="slidenum">
              <a:rPr lang="en-US"/>
              <a:pPr>
                <a:defRPr/>
              </a:pPr>
              <a:t>‹#›</a:t>
            </a:fld>
            <a:endParaRPr lang="en-US"/>
          </a:p>
        </p:txBody>
      </p:sp>
    </p:spTree>
    <p:extLst>
      <p:ext uri="{BB962C8B-B14F-4D97-AF65-F5344CB8AC3E}">
        <p14:creationId xmlns:p14="http://schemas.microsoft.com/office/powerpoint/2010/main" val="315217644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191A390-1B7D-054D-85A6-17C6B74FD135}" type="slidenum">
              <a:rPr lang="en-US"/>
              <a:pPr>
                <a:defRPr/>
              </a:pPr>
              <a:t>‹#›</a:t>
            </a:fld>
            <a:endParaRPr lang="en-US"/>
          </a:p>
        </p:txBody>
      </p:sp>
    </p:spTree>
    <p:extLst>
      <p:ext uri="{BB962C8B-B14F-4D97-AF65-F5344CB8AC3E}">
        <p14:creationId xmlns:p14="http://schemas.microsoft.com/office/powerpoint/2010/main" val="287660736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C33F2E32-401F-6040-91C4-284B4DD1591C}" type="slidenum">
              <a:rPr lang="en-US"/>
              <a:pPr>
                <a:defRPr/>
              </a:pPr>
              <a:t>‹#›</a:t>
            </a:fld>
            <a:endParaRPr lang="en-US"/>
          </a:p>
        </p:txBody>
      </p:sp>
    </p:spTree>
    <p:extLst>
      <p:ext uri="{BB962C8B-B14F-4D97-AF65-F5344CB8AC3E}">
        <p14:creationId xmlns:p14="http://schemas.microsoft.com/office/powerpoint/2010/main" val="314878481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49FF973E-C52A-E84A-AA43-90552A31C449}" type="slidenum">
              <a:rPr lang="en-US"/>
              <a:pPr>
                <a:defRPr/>
              </a:pPr>
              <a:t>‹#›</a:t>
            </a:fld>
            <a:endParaRPr lang="en-US"/>
          </a:p>
        </p:txBody>
      </p:sp>
    </p:spTree>
    <p:extLst>
      <p:ext uri="{BB962C8B-B14F-4D97-AF65-F5344CB8AC3E}">
        <p14:creationId xmlns:p14="http://schemas.microsoft.com/office/powerpoint/2010/main" val="75802642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37CC6291-2C17-A342-995D-39DD103BB351}" type="slidenum">
              <a:rPr lang="en-US"/>
              <a:pPr>
                <a:defRPr/>
              </a:pPr>
              <a:t>‹#›</a:t>
            </a:fld>
            <a:endParaRPr lang="en-US"/>
          </a:p>
        </p:txBody>
      </p:sp>
    </p:spTree>
    <p:extLst>
      <p:ext uri="{BB962C8B-B14F-4D97-AF65-F5344CB8AC3E}">
        <p14:creationId xmlns:p14="http://schemas.microsoft.com/office/powerpoint/2010/main" val="163424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Text Box 3"/>
          <p:cNvSpPr txBox="1">
            <a:spLocks noGrp="1" noChangeArrowheads="1"/>
          </p:cNvSpPr>
          <p:nvPr>
            <p:ph type="sldNum" sz="quarter" idx="4"/>
          </p:nvPr>
        </p:nvSpPr>
        <p:spPr bwMode="auto">
          <a:xfrm>
            <a:off x="6381750" y="93980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9379279-4C69-7E42-89DE-4805D1144E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81750" y="93726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0ABE69E-59DA-A248-9C7D-117720F8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086600" y="3302000"/>
            <a:ext cx="49911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5362"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4D4E85-7DD9-CA43-9575-A6D2E3BDF2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638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6387"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1B39B0E-BE90-6A4B-9BD6-E08959716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7411"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BE1E23A-96E6-674F-9EFE-84246A4929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843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8435" name="Text Box 3"/>
          <p:cNvSpPr txBox="1">
            <a:spLocks noGrp="1" noChangeArrowheads="1"/>
          </p:cNvSpPr>
          <p:nvPr>
            <p:ph type="sldNum" sz="quarter" idx="4"/>
          </p:nvPr>
        </p:nvSpPr>
        <p:spPr bwMode="auto">
          <a:xfrm>
            <a:off x="10641013" y="8882063"/>
            <a:ext cx="390525"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2BD582B-102A-C645-8600-436EF7FB33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94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945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091C487-E8B7-234F-A182-281978499E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4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48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F419E5-B6BB-EE44-A4EC-9A013D2325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27100" y="3441700"/>
            <a:ext cx="11150600" cy="285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15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150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AD50097-5F26-EB4A-8809-F6E21A193C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25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253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066A009-A600-1B4C-B8BA-964FD6A03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35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355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EDA0928-BB57-364C-8B45-11B6AFB75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45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4579"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4105596-490F-D548-9639-A5C49CF53B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56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5603"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2313752-BC28-4648-BC0D-DFF333EEF8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66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662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BC5D11A-68AC-8741-8249-1F86E21A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76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76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79C1947-C121-CB45-91CA-3AA411519A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867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867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B4A8A15-39B5-C14B-B263-A5C4A6A46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969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969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6E4DF96-EAE0-7249-A029-2ECF5F0EC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072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2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9500D5F-6D44-014B-9FBA-F0028D8BD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27100" y="2451100"/>
            <a:ext cx="111506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927100" y="4991100"/>
            <a:ext cx="11150600" cy="85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Text Box 3"/>
          <p:cNvSpPr txBox="1">
            <a:spLocks noGrp="1" noChangeArrowheads="1"/>
          </p:cNvSpPr>
          <p:nvPr>
            <p:ph type="sldNum" sz="quarter" idx="4"/>
          </p:nvPr>
        </p:nvSpPr>
        <p:spPr bwMode="auto">
          <a:xfrm>
            <a:off x="6350000" y="9334500"/>
            <a:ext cx="292100" cy="31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EABD939F-73A9-684D-860E-840F626635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bwMode="auto">
          <a:xfrm>
            <a:off x="927100" y="2159000"/>
            <a:ext cx="11150600" cy="541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277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0ED634B-52FE-5444-A15D-90D15B8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379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50CA846-5808-EB40-AE85-C5545BFB5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481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FE90B95-D022-A14C-B577-9627ECECC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584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584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0163B7AC-CC1E-4E41-86B0-FEAD5B21D8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686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6867"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603204-3D75-EA40-A332-1D311EEA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789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789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3130521-FAC6-0240-9FD5-9EA00F7188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891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8915"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ED76CD9-AC7B-8443-AA13-6437C1CC6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993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993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2CBC602-27F0-B449-A90F-6EEFDBF92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096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6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321F028-CA70-C447-B3C5-B63442279A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198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198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8A25BC-6D8B-CA49-873D-780558F87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301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301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95DF66A-869E-B64B-B592-14CE2074B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403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775FDE3-80F3-E541-9BBD-5A58ACD2BC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50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5059"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B556F77-35D9-034B-A133-1829F940FC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60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6083"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A8892B0-E404-4748-8C0D-5D55F41F6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71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7107"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4C74F7A-17AC-4E4C-BB70-F7569E29B4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Times" charset="0"/>
              </a:rPr>
              <a:t>Click to edit Master title style</a:t>
            </a:r>
          </a:p>
        </p:txBody>
      </p:sp>
      <p:sp>
        <p:nvSpPr>
          <p:cNvPr id="481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8131" name="Text Box 3"/>
          <p:cNvSpPr txBox="1">
            <a:spLocks noGrp="1" noChangeArrowheads="1"/>
          </p:cNvSpPr>
          <p:nvPr>
            <p:ph type="sldNum" sz="quarter" idx="4"/>
          </p:nvPr>
        </p:nvSpPr>
        <p:spPr bwMode="auto">
          <a:xfrm>
            <a:off x="10479088" y="8890000"/>
            <a:ext cx="393700" cy="44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Times" charset="0"/>
                <a:sym typeface="Times"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73361EC-CFC6-5644-A9DD-82DDAD91F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Times" charset="0"/>
        </a:defRPr>
      </a:lvl1pPr>
      <a:lvl2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2pPr>
      <a:lvl3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3pPr>
      <a:lvl4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4pPr>
      <a:lvl5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5pPr>
      <a:lvl6pPr marL="5143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6pPr>
      <a:lvl7pPr marL="9715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7pPr>
      <a:lvl8pPr marL="14287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8pPr>
      <a:lvl9pPr marL="18859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Times" charset="0"/>
        </a:defRPr>
      </a:lvl1pPr>
      <a:lvl2pPr marL="1038225" indent="-406400" algn="l" rtl="0" eaLnBrk="0" fontAlgn="base" hangingPunct="0">
        <a:spcBef>
          <a:spcPts val="1000"/>
        </a:spcBef>
        <a:spcAft>
          <a:spcPct val="0"/>
        </a:spcAft>
        <a:buSzPct val="100000"/>
        <a:buFont typeface="Thonburi" charset="0"/>
        <a:buChar char="–"/>
        <a:defRPr sz="3800">
          <a:solidFill>
            <a:schemeClr val="tx1"/>
          </a:solidFill>
          <a:latin typeface="+mn-lt"/>
          <a:ea typeface="+mn-ea"/>
          <a:cs typeface="+mn-cs"/>
          <a:sym typeface="Times"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Times"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91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9155"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1BCE4D1-3FDC-774B-A15A-1893276E6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01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0179"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593016B-84AA-4843-88DE-AE9833B17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12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03"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BE001F0-F619-3643-85ED-2FBD9D966F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22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2227"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786B755-9EB2-C04B-91BC-58EA744A5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32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3251"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5BB9B6A-9108-5F47-A6E9-757AC2EDE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42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4275"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AF38963-A885-0649-86C3-B50874E27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333500" y="1409700"/>
            <a:ext cx="103505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11830050" y="8978900"/>
            <a:ext cx="3302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9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6CB52A9-8C2A-C143-8867-1EE0D5FD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hyperlink" Target="http://www.eng.uc.edu/~beaucag/Classes/Properties/Kirkwood-1954-Journal_of_Polymer_Science.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oleObject" Target="../embeddings/oleObject2.bin"/><Relationship Id="rId10" Type="http://schemas.openxmlformats.org/officeDocument/2006/relationships/hyperlink" Target="http://theor.jinr.ru/~kuzemsky/kirkbio.html" TargetMode="External"/><Relationship Id="rId4" Type="http://schemas.openxmlformats.org/officeDocument/2006/relationships/image" Target="../media/image3.emf"/><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oleObject" Target="../embeddings/oleObject18.bin"/><Relationship Id="rId4" Type="http://schemas.openxmlformats.org/officeDocument/2006/relationships/image" Target="../media/image29.emf"/></Relationships>
</file>

<file path=ppt/slides/_rels/slide10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10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7.emf"/><Relationship Id="rId7" Type="http://schemas.openxmlformats.org/officeDocument/2006/relationships/image" Target="../media/image251.png"/><Relationship Id="rId2"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emf"/><Relationship Id="rId4" Type="http://schemas.openxmlformats.org/officeDocument/2006/relationships/image" Target="../media/image248.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0.bin"/><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21.bin"/></Relationships>
</file>

<file path=ppt/slides/_rels/slide110.xml.rels><?xml version="1.0" encoding="UTF-8" standalone="yes"?>
<Relationships xmlns="http://schemas.openxmlformats.org/package/2006/relationships"><Relationship Id="rId3" Type="http://schemas.openxmlformats.org/officeDocument/2006/relationships/hyperlink" Target="http://www.phys.ksu.edu/personal/sor/publications/2001/light.pdf" TargetMode="External"/><Relationship Id="rId2" Type="http://schemas.openxmlformats.org/officeDocument/2006/relationships/image" Target="../media/image252.png"/><Relationship Id="rId1" Type="http://schemas.openxmlformats.org/officeDocument/2006/relationships/slideLayout" Target="../slideLayouts/slideLayout2.xml"/><Relationship Id="rId5" Type="http://schemas.openxmlformats.org/officeDocument/2006/relationships/hyperlink" Target="http://www.koboproductsinc.com/Downloads/PS-Measurement-Poster-V40.pdf" TargetMode="External"/><Relationship Id="rId4" Type="http://schemas.openxmlformats.org/officeDocument/2006/relationships/image" Target="../media/image253.png"/></Relationships>
</file>

<file path=ppt/slides/_rels/slide11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hyperlink" Target="http://www.koboproductsinc.com/Downloads/PS-Measurement-Poster-V40.pdf"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 Id="rId9" Type="http://schemas.openxmlformats.org/officeDocument/2006/relationships/image" Target="../media/image262.png"/></Relationships>
</file>

<file path=ppt/slides/_rels/slide114.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hyperlink" Target="http://www.chem.ufl.edu/~itl/4411L_f00/ads/ads_1.html" TargetMode="External"/><Relationship Id="rId7" Type="http://schemas.openxmlformats.org/officeDocument/2006/relationships/image" Target="../media/image267.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png"/></Relationships>
</file>

<file path=ppt/slides/_rels/slide116.xml.rels><?xml version="1.0" encoding="UTF-8" standalone="yes"?>
<Relationships xmlns="http://schemas.openxmlformats.org/package/2006/relationships"><Relationship Id="rId3" Type="http://schemas.openxmlformats.org/officeDocument/2006/relationships/hyperlink" Target="http://www.chem.ufl.edu/~itl/4411L_f00/ads/ads_1.html" TargetMode="Externa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1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hyperlink" Target="http://www.eng.uc.edu/~gbeaucag/Classes/Nanopowders/GasAdsorptionReviews/ReviewofGasAdsorptionGOodOne.pdf" TargetMode="External"/><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6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hyperlink" Target="http://en.wikipedia.org/wiki/Log-normal_distribution" TargetMode="External"/><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280.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281.png"/></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5.emf"/><Relationship Id="rId7" Type="http://schemas.openxmlformats.org/officeDocument/2006/relationships/oleObject" Target="../embeddings/oleObject24.bin"/><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oleObject" Target="../embeddings/oleObject23.bin"/><Relationship Id="rId9" Type="http://schemas.openxmlformats.org/officeDocument/2006/relationships/image" Target="../media/image38.png"/></Relationships>
</file>

<file path=ppt/slides/_rels/slide120.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28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284.png"/></Relationships>
</file>

<file path=ppt/slides/_rels/slide121.xml.rels><?xml version="1.0" encoding="UTF-8" standalone="yes"?>
<Relationships xmlns="http://schemas.openxmlformats.org/package/2006/relationships"><Relationship Id="rId3" Type="http://schemas.openxmlformats.org/officeDocument/2006/relationships/hyperlink" Target="http://www.eng.uc.edu/~gbeaucag/PDFPapers/ks5024%20Japplcryst%20Beaucage%20PSD.pdf" TargetMode="External"/><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86.png"/><Relationship Id="rId7" Type="http://schemas.openxmlformats.org/officeDocument/2006/relationships/image" Target="../media/image290.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12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5" Type="http://schemas.openxmlformats.org/officeDocument/2006/relationships/image" Target="../media/image293.png"/><Relationship Id="rId4" Type="http://schemas.openxmlformats.org/officeDocument/2006/relationships/image" Target="../media/image292.png"/></Relationships>
</file>

<file path=ppt/slides/_rels/slide124.xml.rels><?xml version="1.0" encoding="UTF-8" standalone="yes"?>
<Relationships xmlns="http://schemas.openxmlformats.org/package/2006/relationships"><Relationship Id="rId2" Type="http://schemas.openxmlformats.org/officeDocument/2006/relationships/hyperlink" Target="http://www.eng.uc.edu/~gbeaucag/Classes/Nanopowders/AggregateGrowth.pdf"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4" Type="http://schemas.openxmlformats.org/officeDocument/2006/relationships/hyperlink" Target="http://www.eng.uc.edu/~gbeaucag/Classes/MorphologyofComplexMaterials/MeakinVoldSunderlandEdenWittenSanders.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9.emf"/><Relationship Id="rId7" Type="http://schemas.openxmlformats.org/officeDocument/2006/relationships/oleObject" Target="../embeddings/oleObject27.bin"/><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10" Type="http://schemas.openxmlformats.org/officeDocument/2006/relationships/image" Target="../media/image31.emf"/><Relationship Id="rId4" Type="http://schemas.openxmlformats.org/officeDocument/2006/relationships/oleObject" Target="../embeddings/oleObject26.bin"/><Relationship Id="rId9" Type="http://schemas.openxmlformats.org/officeDocument/2006/relationships/oleObject" Target="../embeddings/oleObject28.bin"/></Relationships>
</file>

<file path=ppt/slides/_rels/slide13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2.png"/><Relationship Id="rId7" Type="http://schemas.openxmlformats.org/officeDocument/2006/relationships/image" Target="../media/image308.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13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image" Target="../media/image312.png"/></Relationships>
</file>

<file path=ppt/slides/_rels/slide13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16.png"/><Relationship Id="rId4" Type="http://schemas.openxmlformats.org/officeDocument/2006/relationships/image" Target="../media/image315.png"/></Relationships>
</file>

<file path=ppt/slides/_rels/slide138.xml.rels><?xml version="1.0" encoding="UTF-8" standalone="yes"?>
<Relationships xmlns="http://schemas.openxmlformats.org/package/2006/relationships"><Relationship Id="rId3" Type="http://schemas.openxmlformats.org/officeDocument/2006/relationships/image" Target="../media/image316.png"/><Relationship Id="rId7"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3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29.bin"/><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40.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hyperlink" Target="http://www.engin.umich.edu/dept/che/research/larson/downloads/Hierarchical-3.0-manual.pdf"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www.eng.uc.edu/~gbeaucag/Classes/MorphologyofComplexMaterials/BCP%20Section.pdf"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 Id="rId5" Type="http://schemas.openxmlformats.org/officeDocument/2006/relationships/image" Target="../media/image339.png"/><Relationship Id="rId4" Type="http://schemas.openxmlformats.org/officeDocument/2006/relationships/image" Target="../media/image338.png"/></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emf"/><Relationship Id="rId7" Type="http://schemas.openxmlformats.org/officeDocument/2006/relationships/oleObject" Target="../embeddings/oleObject32.bin"/><Relationship Id="rId2" Type="http://schemas.openxmlformats.org/officeDocument/2006/relationships/oleObject" Target="../embeddings/oleObject30.bin"/><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oleObject" Target="../embeddings/oleObject31.bin"/><Relationship Id="rId9" Type="http://schemas.openxmlformats.org/officeDocument/2006/relationships/image" Target="../media/image50.png"/></Relationships>
</file>

<file path=ppt/slides/_rels/slide160.xml.rels><?xml version="1.0" encoding="UTF-8" standalone="yes"?>
<Relationships xmlns="http://schemas.openxmlformats.org/package/2006/relationships"><Relationship Id="rId3" Type="http://schemas.openxmlformats.org/officeDocument/2006/relationships/hyperlink" Target="http://www.eng.uc.edu/~gbeaucag/Classes/MorphologyofComplexMaterials/Amphiphilic.pdf" TargetMode="External"/><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eng.uc.edu/~gbeaucag/Classes/MorphologyofComplexMaterials/BCP%20Modeling.pdf" TargetMode="External"/><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2.xml"/><Relationship Id="rId4" Type="http://schemas.openxmlformats.org/officeDocument/2006/relationships/image" Target="../media/image34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420.png"/><Relationship Id="rId2" Type="http://schemas.openxmlformats.org/officeDocument/2006/relationships/oleObject" Target="../embeddings/oleObject32.bin"/><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7.bin"/><Relationship Id="rId3" Type="http://schemas.openxmlformats.org/officeDocument/2006/relationships/image" Target="../media/image53.emf"/><Relationship Id="rId7" Type="http://schemas.openxmlformats.org/officeDocument/2006/relationships/image" Target="../media/image55.emf"/><Relationship Id="rId12" Type="http://schemas.openxmlformats.org/officeDocument/2006/relationships/image" Target="../media/image57.emf"/><Relationship Id="rId2" Type="http://schemas.openxmlformats.org/officeDocument/2006/relationships/oleObject" Target="../embeddings/oleObject33.bin"/><Relationship Id="rId1" Type="http://schemas.openxmlformats.org/officeDocument/2006/relationships/slideLayout" Target="../slideLayouts/slideLayout2.xml"/><Relationship Id="rId6" Type="http://schemas.openxmlformats.org/officeDocument/2006/relationships/oleObject" Target="../embeddings/oleObject35.bin"/><Relationship Id="rId11" Type="http://schemas.openxmlformats.org/officeDocument/2006/relationships/oleObject" Target="../embeddings/oleObject36.bin"/><Relationship Id="rId5" Type="http://schemas.openxmlformats.org/officeDocument/2006/relationships/image" Target="../media/image54.emf"/><Relationship Id="rId15" Type="http://schemas.openxmlformats.org/officeDocument/2006/relationships/hyperlink" Target="https://physicstoday.scitation.org/do/10.1063/pt.4.2224/full/" TargetMode="External"/><Relationship Id="rId10" Type="http://schemas.openxmlformats.org/officeDocument/2006/relationships/image" Target="../media/image56.png"/><Relationship Id="rId4" Type="http://schemas.openxmlformats.org/officeDocument/2006/relationships/oleObject" Target="../embeddings/oleObject34.bin"/><Relationship Id="rId9" Type="http://schemas.openxmlformats.org/officeDocument/2006/relationships/image" Target="../media/image43.emf"/><Relationship Id="rId14" Type="http://schemas.openxmlformats.org/officeDocument/2006/relationships/image" Target="../media/image58.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1.emf"/><Relationship Id="rId12" Type="http://schemas.openxmlformats.org/officeDocument/2006/relationships/oleObject" Target="../embeddings/oleObject43.bin"/><Relationship Id="rId2"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40.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image" Target="../media/image65.e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62.emf"/><Relationship Id="rId14" Type="http://schemas.openxmlformats.org/officeDocument/2006/relationships/oleObject" Target="../embeddings/oleObject44.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hyperlink" Target="http://www.eng.uc.edu/~beaucag/Classes/Properties/Kirkwood-1954-Journal_of_Polymer_Science.pdf" TargetMode="External"/><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oleObject" Target="../embeddings/oleObject5.bin"/><Relationship Id="rId10" Type="http://schemas.openxmlformats.org/officeDocument/2006/relationships/hyperlink" Target="http://theor.jinr.ru/~kuzemsky/kirkbio.html" TargetMode="External"/><Relationship Id="rId4" Type="http://schemas.openxmlformats.org/officeDocument/2006/relationships/image" Target="../media/image3.emf"/><Relationship Id="rId9"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66.emf"/><Relationship Id="rId7" Type="http://schemas.openxmlformats.org/officeDocument/2006/relationships/image" Target="../media/image68.emf"/><Relationship Id="rId2" Type="http://schemas.openxmlformats.org/officeDocument/2006/relationships/oleObject" Target="../embeddings/oleObject45.bin"/><Relationship Id="rId1" Type="http://schemas.openxmlformats.org/officeDocument/2006/relationships/slideLayout" Target="../slideLayouts/slideLayout2.xml"/><Relationship Id="rId6" Type="http://schemas.openxmlformats.org/officeDocument/2006/relationships/oleObject" Target="../embeddings/oleObject47.bin"/><Relationship Id="rId11" Type="http://schemas.openxmlformats.org/officeDocument/2006/relationships/image" Target="../media/image70.emf"/><Relationship Id="rId5" Type="http://schemas.openxmlformats.org/officeDocument/2006/relationships/image" Target="../media/image67.e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oleObject" Target="../embeddings/oleObject50.bin"/><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51.bin"/><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hyperlink" Target="http://www.eng.uc.edu/~gbeaucag/Classes/Properties/RgbyRhRatioBurchardma60077a04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eng.uc.edu/~gbeaucag/Classes/Physics/DLS.pdf" TargetMode="External"/><Relationship Id="rId2" Type="http://schemas.openxmlformats.org/officeDocument/2006/relationships/hyperlink" Target="http://www.eng.uc.edu/~gbeaucag/Classes/Properties/HydrodyamicRadius.pdf" TargetMode="External"/><Relationship Id="rId1" Type="http://schemas.openxmlformats.org/officeDocument/2006/relationships/slideLayout" Target="../slideLayouts/slideLayout2.xml"/><Relationship Id="rId4" Type="http://schemas.openxmlformats.org/officeDocument/2006/relationships/hyperlink" Target="http://www.eng.uc.edu/~gbeaucag/Classes/Properties/HiemenzRajagopalanDL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www.eng.uc.edu/~beaucag/Classes/ChEThermoBeaucage/BeforAfterLaminarFlow.pdf" TargetMode="Externa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hyperlink" Target="http://www.eng.uc.edu/~beaucag/Classes/ChEThermoBeaucage/LaminarFlow.mp4"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tiff"/><Relationship Id="rId4" Type="http://schemas.openxmlformats.org/officeDocument/2006/relationships/image" Target="../media/image111.tiff"/></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6.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oleObject" Target="../embeddings/oleObject52.bin"/><Relationship Id="rId1" Type="http://schemas.openxmlformats.org/officeDocument/2006/relationships/slideLayout" Target="../slideLayouts/slideLayout2.xml"/><Relationship Id="rId5" Type="http://schemas.openxmlformats.org/officeDocument/2006/relationships/image" Target="../media/image131.emf"/><Relationship Id="rId4" Type="http://schemas.openxmlformats.org/officeDocument/2006/relationships/oleObject" Target="../embeddings/oleObject53.bin"/></Relationships>
</file>

<file path=ppt/slides/_rels/slide44.xml.rels><?xml version="1.0" encoding="UTF-8" standalone="yes"?>
<Relationships xmlns="http://schemas.openxmlformats.org/package/2006/relationships"><Relationship Id="rId2" Type="http://schemas.openxmlformats.org/officeDocument/2006/relationships/hyperlink" Target="http://www.youtube.com/watch?v=ow6F5HJhZo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8.emf"/><Relationship Id="rId4" Type="http://schemas.openxmlformats.org/officeDocument/2006/relationships/image" Target="../media/image133.png"/><Relationship Id="rId9" Type="http://schemas.openxmlformats.org/officeDocument/2006/relationships/oleObject" Target="../embeddings/oleObject54.bin"/></Relationships>
</file>

<file path=ppt/slides/_rels/slide4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5" Type="http://schemas.openxmlformats.org/officeDocument/2006/relationships/hyperlink" Target="http://webcache.googleusercontent.com/search?q=cache:yZDPRbqZ1BIJ:en.wikipedia.org/wiki/Einstein_relation_(kinetic_theory)+&amp;cd=1&amp;hl=en&amp;ct=clnk&amp;gl=us" TargetMode="External"/><Relationship Id="rId4" Type="http://schemas.openxmlformats.org/officeDocument/2006/relationships/hyperlink" Target="https://en.wikipedia.org/wiki/Dynamic_light_scatter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Microrheology#/media/File:Film_particule_ds_polymere.gif" TargetMode="External"/><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tiff"/><Relationship Id="rId4" Type="http://schemas.openxmlformats.org/officeDocument/2006/relationships/image" Target="../media/image149.tif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www.eng.uc.edu/~beaucag/Classes/Properties/TwoPointMicrorhelogy.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www.eng.uc.edu/~beaucag/Classes/Properties/fbioe-10-916354.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neutrons.ornl.gov/sites/default/files/QENSlectureNXS2019.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5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DresdenRgbyRh4659_ftp.pdf" TargetMode="External"/><Relationship Id="rId5" Type="http://schemas.openxmlformats.org/officeDocument/2006/relationships/hyperlink" Target="http://www.eng.uc.edu/~gbeaucag/Classes/Properties/DresdenRgbyRh4659_ftp.pdf" TargetMode="External"/><Relationship Id="rId4" Type="http://schemas.openxmlformats.org/officeDocument/2006/relationships/image" Target="../media/image180.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2.png"/><Relationship Id="rId7" Type="http://schemas.openxmlformats.org/officeDocument/2006/relationships/hyperlink" Target="http://www.eng.uc.edu/~gbeaucag/Classes/Properties/DresdenRgbyRh4659_ftp.pdf" TargetMode="External"/><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DresdenRgbyRh4659_ftp.pdf" TargetMode="External"/><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3" Type="http://schemas.openxmlformats.org/officeDocument/2006/relationships/hyperlink" Target="http://www.eng.uc.edu/~gbeaucag/Classes/Properties/RgbyRhRatioBurchardma60077a04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www.eng.uc.edu/~gbeaucag/Classes/Properties/RgbyRhRatioBurchardma60077a045.pdf" TargetMode="Externa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hyperlink" Target="http://www.eng.uc.edu/~gbeaucag/Classes/Properties/RgbyRhPNIPAAMma971873p.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eng.uc.edu/~gbeaucag/Classes/Properties/RgbyRhPNIPAAMma971873p.pdf" TargetMode="External"/><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5.xml.rels><?xml version="1.0" encoding="UTF-8" standalone="yes"?>
<Relationships xmlns="http://schemas.openxmlformats.org/package/2006/relationships"><Relationship Id="rId3" Type="http://schemas.openxmlformats.org/officeDocument/2006/relationships/hyperlink" Target="http://www.eng.uc.edu/~gbeaucag/Classes/Properties/RgbyRhCoiltoGlobulema8019128.pdf" TargetMode="External"/><Relationship Id="rId2" Type="http://schemas.openxmlformats.org/officeDocument/2006/relationships/hyperlink" Target="http://www.eng.uc.edu/~gbeaucag/Classes/Properties/RgbyRhPNIPAAMma971873p.pdf" TargetMode="Externa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11.emf"/><Relationship Id="rId7" Type="http://schemas.openxmlformats.org/officeDocument/2006/relationships/image" Target="../media/image21.e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20.emf"/><Relationship Id="rId4" Type="http://schemas.openxmlformats.org/officeDocument/2006/relationships/oleObject" Target="../embeddings/oleObject9.bin"/><Relationship Id="rId9" Type="http://schemas.openxmlformats.org/officeDocument/2006/relationships/image" Target="../media/image22.emf"/></Relationships>
</file>

<file path=ppt/slides/_rels/slide8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200.emf"/><Relationship Id="rId7" Type="http://schemas.openxmlformats.org/officeDocument/2006/relationships/image" Target="../media/image202.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11" Type="http://schemas.openxmlformats.org/officeDocument/2006/relationships/image" Target="../media/image204.emf"/><Relationship Id="rId5" Type="http://schemas.openxmlformats.org/officeDocument/2006/relationships/image" Target="../media/image201.e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203.emf"/></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image" Target="../media/image205.emf"/><Relationship Id="rId7" Type="http://schemas.openxmlformats.org/officeDocument/2006/relationships/image" Target="../media/image207.emf"/><Relationship Id="rId2" Type="http://schemas.openxmlformats.org/officeDocument/2006/relationships/oleObject" Target="../embeddings/oleObject61.bin"/><Relationship Id="rId1" Type="http://schemas.openxmlformats.org/officeDocument/2006/relationships/slideLayout" Target="../slideLayouts/slideLayout2.xml"/><Relationship Id="rId6" Type="http://schemas.openxmlformats.org/officeDocument/2006/relationships/oleObject" Target="../embeddings/oleObject63.bin"/><Relationship Id="rId11" Type="http://schemas.openxmlformats.org/officeDocument/2006/relationships/image" Target="../media/image208.emf"/><Relationship Id="rId5" Type="http://schemas.openxmlformats.org/officeDocument/2006/relationships/image" Target="../media/image206.e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204.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0.png"/><Relationship Id="rId7" Type="http://schemas.openxmlformats.org/officeDocument/2006/relationships/image" Target="../media/image213.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12.png"/><Relationship Id="rId4" Type="http://schemas.openxmlformats.org/officeDocument/2006/relationships/image" Target="../media/image211.png"/></Relationships>
</file>

<file path=ppt/slides/_rels/slide89.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6.png"/><Relationship Id="rId7" Type="http://schemas.openxmlformats.org/officeDocument/2006/relationships/oleObject" Target="../embeddings/oleObject66.bin"/><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23.emf"/><Relationship Id="rId7" Type="http://schemas.openxmlformats.org/officeDocument/2006/relationships/image" Target="../media/image25.e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14.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26.emf"/></Relationships>
</file>

<file path=ppt/slides/_rels/slide90.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oleObject" Target="../embeddings/oleObject67.bin"/><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7.emf"/></Relationships>
</file>

<file path=ppt/slides/_rels/slide9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oleObject" Target="file:///localhost/Users/beaucag/Avaratec%20Desktop/public_html/Classes/Properties/Slides/Macintosh%20HD:Users:beaucag:Avaratec%20Desktop:public_html:Classes:Properties:Quizes%202012F%20Semester:121108%20%20%20%20Quiz%209%20Polymer%20Properties.doc!OLE_LINK1"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96.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34.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33.png"/></Relationships>
</file>

<file path=ppt/slides/_rels/slide9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9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1</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6002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98019" name="TextBox 5"/>
          <p:cNvSpPr txBox="1">
            <a:spLocks noChangeArrowheads="1"/>
          </p:cNvSpPr>
          <p:nvPr/>
        </p:nvSpPr>
        <p:spPr bwMode="auto">
          <a:xfrm>
            <a:off x="1934895" y="609600"/>
            <a:ext cx="94445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Measurement of the Hydrodynamic Radius, R</a:t>
            </a:r>
            <a:r>
              <a:rPr lang="en-US" sz="3600" b="1" baseline="-25000" dirty="0">
                <a:latin typeface="Times New Roman" panose="02020603050405020304" pitchFamily="18" charset="0"/>
                <a:cs typeface="Times New Roman" panose="02020603050405020304" pitchFamily="18" charset="0"/>
              </a:rPr>
              <a:t>h</a:t>
            </a:r>
          </a:p>
        </p:txBody>
      </p:sp>
      <p:sp>
        <p:nvSpPr>
          <p:cNvPr id="598020" name="Rectangle 7"/>
          <p:cNvSpPr>
            <a:spLocks noChangeArrowheads="1"/>
          </p:cNvSpPr>
          <p:nvPr/>
        </p:nvSpPr>
        <p:spPr bwMode="auto">
          <a:xfrm>
            <a:off x="3342481" y="8609707"/>
            <a:ext cx="6629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600" dirty="0"/>
              <a:t>http://</a:t>
            </a:r>
            <a:r>
              <a:rPr lang="en-US" sz="1600" dirty="0" err="1"/>
              <a:t>www.eng.uc.edu</a:t>
            </a:r>
            <a:r>
              <a:rPr lang="en-US" sz="1600" dirty="0"/>
              <a:t>/~</a:t>
            </a:r>
            <a:r>
              <a:rPr lang="en-US" sz="1600" dirty="0" err="1"/>
              <a:t>gbeaucag</a:t>
            </a:r>
            <a:r>
              <a:rPr lang="en-US" sz="1600" dirty="0"/>
              <a:t>/Classes/Properties/</a:t>
            </a:r>
            <a:r>
              <a:rPr lang="en-US" sz="1600" dirty="0" err="1"/>
              <a:t>HydrodyamicRadius.pdf</a:t>
            </a:r>
            <a:endParaRPr lang="en-US" sz="1600" dirty="0"/>
          </a:p>
        </p:txBody>
      </p:sp>
      <p:graphicFrame>
        <p:nvGraphicFramePr>
          <p:cNvPr id="598021" name="Object 1"/>
          <p:cNvGraphicFramePr>
            <a:graphicFrameLocks noChangeAspect="1"/>
          </p:cNvGraphicFramePr>
          <p:nvPr>
            <p:extLst>
              <p:ext uri="{D42A27DB-BD31-4B8C-83A1-F6EECF244321}">
                <p14:modId xmlns:p14="http://schemas.microsoft.com/office/powerpoint/2010/main" val="3087060443"/>
              </p:ext>
            </p:extLst>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0" name=""/>
                      <p:cNvPicPr>
                        <a:picLocks noChangeAspect="1" noChangeArrowheads="1"/>
                      </p:cNvPicPr>
                      <p:nvPr/>
                    </p:nvPicPr>
                    <p:blipFill>
                      <a:blip r:embed="rId4"/>
                      <a:srcRect/>
                      <a:stretch>
                        <a:fillRect/>
                      </a:stretch>
                    </p:blipFill>
                    <p:spPr bwMode="auto">
                      <a:xfrm>
                        <a:off x="2997200" y="6781800"/>
                        <a:ext cx="16906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200" dirty="0">
                <a:hlinkClick r:id="rId10"/>
              </a:rPr>
              <a:t>http://theor.jinr.ru/~kuzemsky/kirkbio.html</a:t>
            </a:r>
            <a:endParaRPr lang="en-US" sz="1200" dirty="0"/>
          </a:p>
        </p:txBody>
      </p:sp>
      <p:pic>
        <p:nvPicPr>
          <p:cNvPr id="2" name="Picture 1">
            <a:extLst>
              <a:ext uri="{FF2B5EF4-FFF2-40B4-BE49-F238E27FC236}">
                <a16:creationId xmlns:a16="http://schemas.microsoft.com/office/drawing/2014/main" id="{A1BC17A3-1AF2-D545-8DBB-088F1AF2B099}"/>
              </a:ext>
            </a:extLst>
          </p:cNvPr>
          <p:cNvPicPr>
            <a:picLocks noChangeAspect="1"/>
          </p:cNvPicPr>
          <p:nvPr/>
        </p:nvPicPr>
        <p:blipFill>
          <a:blip r:embed="rId11"/>
          <a:stretch>
            <a:fillRect/>
          </a:stretch>
        </p:blipFill>
        <p:spPr>
          <a:xfrm>
            <a:off x="6919191" y="8961157"/>
            <a:ext cx="5922818" cy="723900"/>
          </a:xfrm>
          <a:prstGeom prst="rect">
            <a:avLst/>
          </a:prstGeom>
        </p:spPr>
      </p:pic>
      <p:sp>
        <p:nvSpPr>
          <p:cNvPr id="12" name="TextBox 11">
            <a:extLst>
              <a:ext uri="{FF2B5EF4-FFF2-40B4-BE49-F238E27FC236}">
                <a16:creationId xmlns:a16="http://schemas.microsoft.com/office/drawing/2014/main" id="{4077C642-E02F-974D-8A69-A0E5E7D3E061}"/>
              </a:ext>
            </a:extLst>
          </p:cNvPr>
          <p:cNvSpPr txBox="1"/>
          <p:nvPr/>
        </p:nvSpPr>
        <p:spPr>
          <a:xfrm>
            <a:off x="9390814" y="2133600"/>
            <a:ext cx="2801023" cy="193899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1.5 Theta</a:t>
            </a:r>
          </a:p>
          <a:p>
            <a:r>
              <a:rPr lang="en-US" dirty="0">
                <a:latin typeface="Times New Roman" panose="02020603050405020304" pitchFamily="18" charset="0"/>
                <a:cs typeface="Times New Roman" panose="02020603050405020304" pitchFamily="18" charset="0"/>
              </a:rPr>
              <a:t>1.6 Expanded</a:t>
            </a:r>
          </a:p>
          <a:p>
            <a:r>
              <a:rPr lang="en-US" dirty="0">
                <a:latin typeface="Times New Roman" panose="02020603050405020304" pitchFamily="18" charset="0"/>
                <a:cs typeface="Times New Roman" panose="02020603050405020304" pitchFamily="18" charset="0"/>
              </a:rPr>
              <a:t>0.774 Sphere</a:t>
            </a:r>
          </a:p>
          <a:p>
            <a:r>
              <a:rPr lang="en-US" dirty="0">
                <a:latin typeface="Times New Roman" panose="02020603050405020304" pitchFamily="18" charset="0"/>
                <a:cs typeface="Times New Roman" panose="02020603050405020304" pitchFamily="18" charset="0"/>
              </a:rPr>
              <a:t>0.92 Draining Sphere</a:t>
            </a:r>
          </a:p>
        </p:txBody>
      </p:sp>
      <p:sp>
        <p:nvSpPr>
          <p:cNvPr id="3" name="TextBox 2">
            <a:extLst>
              <a:ext uri="{FF2B5EF4-FFF2-40B4-BE49-F238E27FC236}">
                <a16:creationId xmlns:a16="http://schemas.microsoft.com/office/drawing/2014/main" id="{9595E763-5A89-9767-EFAC-CD441FF820C8}"/>
              </a:ext>
            </a:extLst>
          </p:cNvPr>
          <p:cNvSpPr txBox="1"/>
          <p:nvPr/>
        </p:nvSpPr>
        <p:spPr>
          <a:xfrm>
            <a:off x="3683000" y="7833836"/>
            <a:ext cx="8229600" cy="83099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 Harmonic Mean</a:t>
            </a:r>
          </a:p>
          <a:p>
            <a:r>
              <a:rPr lang="en-US" b="1" dirty="0">
                <a:latin typeface="Times New Roman" panose="02020603050405020304" pitchFamily="18" charset="0"/>
                <a:cs typeface="Times New Roman" panose="02020603050405020304" pitchFamily="18" charset="0"/>
              </a:rPr>
              <a:t>(based on an average of transport rates, </a:t>
            </a:r>
            <a:r>
              <a:rPr lang="en-US" b="1" i="1" dirty="0">
                <a:latin typeface="Times New Roman" panose="02020603050405020304" pitchFamily="18" charset="0"/>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 = </a:t>
            </a:r>
            <a:r>
              <a:rPr lang="en-US" b="1" i="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/(6</a:t>
            </a:r>
            <a:r>
              <a:rPr lang="en-US" b="1" dirty="0">
                <a:latin typeface="Symbol" pitchFamily="2" charset="2"/>
                <a:cs typeface="Times New Roman" panose="02020603050405020304" pitchFamily="18" charset="0"/>
              </a:rPr>
              <a:t>p</a:t>
            </a:r>
            <a:r>
              <a:rPr lang="en-US" b="1" i="1" dirty="0">
                <a:latin typeface="Symbol" pitchFamily="2" charset="2"/>
                <a:cs typeface="Times New Roman" panose="02020603050405020304" pitchFamily="18" charset="0"/>
              </a:rPr>
              <a:t>h</a:t>
            </a:r>
            <a:r>
              <a:rPr lang="en-US" b="1" i="1" dirty="0">
                <a:latin typeface="Times New Roman" panose="02020603050405020304" pitchFamily="18" charset="0"/>
                <a:cs typeface="Times New Roman" panose="02020603050405020304" pitchFamily="18" charset="0"/>
              </a:rPr>
              <a:t>R</a:t>
            </a:r>
            <a:r>
              <a:rPr lang="en-US" b="1" baseline="-25000" dirty="0">
                <a:latin typeface="Times New Roman" panose="02020603050405020304" pitchFamily="18" charset="0"/>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F5589C-9701-300F-C0E0-F925806F43EE}"/>
              </a:ext>
            </a:extLst>
          </p:cNvPr>
          <p:cNvSpPr txBox="1"/>
          <p:nvPr/>
        </p:nvSpPr>
        <p:spPr>
          <a:xfrm>
            <a:off x="3567978" y="9072266"/>
            <a:ext cx="3351213"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An Arithmetic Mean</a:t>
            </a:r>
            <a:endParaRPr lang="en-US" b="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7697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1D4930-A72F-CD4D-B629-238A0F3E1E99}" type="slidenum">
              <a:rPr lang="en-US"/>
              <a:pPr>
                <a:defRPr/>
              </a:pPr>
              <a:t>10</a:t>
            </a:fld>
            <a:endParaRPr lang="en-US" dirty="0"/>
          </a:p>
        </p:txBody>
      </p:sp>
      <p:sp>
        <p:nvSpPr>
          <p:cNvPr id="601090"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01091" name="Picture 1" descr="plo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0699">
            <a:off x="3073400" y="3733800"/>
            <a:ext cx="700246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01093"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3" imgW="3276600" imgH="304800" progId="Equation.3">
                  <p:embed/>
                </p:oleObj>
              </mc:Choice>
              <mc:Fallback>
                <p:oleObj name="Equation" r:id="rId3" imgW="32766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4"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1095"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5" imgW="3009900" imgH="482600" progId="Equation.3">
                  <p:embed/>
                </p:oleObj>
              </mc:Choice>
              <mc:Fallback>
                <p:oleObj name="Equation" r:id="rId5" imgW="30099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6"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1097" name="TextBox 2"/>
          <p:cNvSpPr txBox="1">
            <a:spLocks noChangeArrowheads="1"/>
          </p:cNvSpPr>
          <p:nvPr/>
        </p:nvSpPr>
        <p:spPr bwMode="auto">
          <a:xfrm>
            <a:off x="7569200" y="3733800"/>
            <a:ext cx="345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a:t>
            </a:r>
          </a:p>
        </p:txBody>
      </p:sp>
      <p:graphicFrame>
        <p:nvGraphicFramePr>
          <p:cNvPr id="2" name="Object 1"/>
          <p:cNvGraphicFramePr>
            <a:graphicFrameLocks noChangeAspect="1"/>
          </p:cNvGraphicFramePr>
          <p:nvPr>
            <p:extLst>
              <p:ext uri="{D42A27DB-BD31-4B8C-83A1-F6EECF244321}">
                <p14:modId xmlns:p14="http://schemas.microsoft.com/office/powerpoint/2010/main" val="4138580736"/>
              </p:ext>
            </p:extLst>
          </p:nvPr>
        </p:nvGraphicFramePr>
        <p:xfrm>
          <a:off x="2387600" y="4572000"/>
          <a:ext cx="685800" cy="1227221"/>
        </p:xfrm>
        <a:graphic>
          <a:graphicData uri="http://schemas.openxmlformats.org/presentationml/2006/ole">
            <mc:AlternateContent xmlns:mc="http://schemas.openxmlformats.org/markup-compatibility/2006">
              <mc:Choice xmlns:v="urn:schemas-microsoft-com:vml" Requires="v">
                <p:oleObj name="Equation" r:id="rId7" imgW="241300" imgH="431800" progId="Equation.3">
                  <p:embed/>
                </p:oleObj>
              </mc:Choice>
              <mc:Fallback>
                <p:oleObj name="Equation" r:id="rId7" imgW="241300" imgH="431800" progId="Equation.3">
                  <p:embed/>
                  <p:pic>
                    <p:nvPicPr>
                      <p:cNvPr id="0" name=""/>
                      <p:cNvPicPr/>
                      <p:nvPr/>
                    </p:nvPicPr>
                    <p:blipFill>
                      <a:blip r:embed="rId8"/>
                      <a:stretch>
                        <a:fillRect/>
                      </a:stretch>
                    </p:blipFill>
                    <p:spPr>
                      <a:xfrm>
                        <a:off x="2387600" y="4572000"/>
                        <a:ext cx="685800" cy="122722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B3BA9D1-6D50-B040-BBB7-57E5AA8FE1E4}"/>
              </a:ext>
            </a:extLst>
          </p:cNvPr>
          <p:cNvSpPr txBox="1"/>
          <p:nvPr/>
        </p:nvSpPr>
        <p:spPr>
          <a:xfrm>
            <a:off x="482600" y="4724400"/>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14" name="TextBox 13">
            <a:extLst>
              <a:ext uri="{FF2B5EF4-FFF2-40B4-BE49-F238E27FC236}">
                <a16:creationId xmlns:a16="http://schemas.microsoft.com/office/drawing/2014/main" id="{9272CC2C-7D8C-194A-82B4-EA9DF195460D}"/>
              </a:ext>
            </a:extLst>
          </p:cNvPr>
          <p:cNvSpPr txBox="1"/>
          <p:nvPr/>
        </p:nvSpPr>
        <p:spPr>
          <a:xfrm>
            <a:off x="711200" y="267420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3" name="TextBox 1">
            <a:extLst>
              <a:ext uri="{FF2B5EF4-FFF2-40B4-BE49-F238E27FC236}">
                <a16:creationId xmlns:a16="http://schemas.microsoft.com/office/drawing/2014/main" id="{801DEF91-5C23-322B-52DE-36DA1D4B1F83}"/>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81289178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100</a:t>
            </a:fld>
            <a:endParaRPr lang="en-US"/>
          </a:p>
        </p:txBody>
      </p:sp>
      <p:pic>
        <p:nvPicPr>
          <p:cNvPr id="3" name="Picture 2"/>
          <p:cNvPicPr>
            <a:picLocks noChangeAspect="1"/>
          </p:cNvPicPr>
          <p:nvPr/>
        </p:nvPicPr>
        <p:blipFill>
          <a:blip r:embed="rId2"/>
          <a:stretch>
            <a:fillRect/>
          </a:stretch>
        </p:blipFill>
        <p:spPr>
          <a:xfrm>
            <a:off x="2235200" y="1181100"/>
            <a:ext cx="8534400" cy="7378700"/>
          </a:xfrm>
          <a:prstGeom prst="rect">
            <a:avLst/>
          </a:prstGeom>
        </p:spPr>
      </p:pic>
      <p:sp>
        <p:nvSpPr>
          <p:cNvPr id="4" name="TextBox 3"/>
          <p:cNvSpPr txBox="1"/>
          <p:nvPr/>
        </p:nvSpPr>
        <p:spPr>
          <a:xfrm>
            <a:off x="5359400" y="533400"/>
            <a:ext cx="3082895" cy="461665"/>
          </a:xfrm>
          <a:prstGeom prst="rect">
            <a:avLst/>
          </a:prstGeom>
          <a:noFill/>
        </p:spPr>
        <p:txBody>
          <a:bodyPr wrap="none" rtlCol="0">
            <a:spAutoFit/>
          </a:bodyPr>
          <a:lstStyle/>
          <a:p>
            <a:r>
              <a:rPr lang="en-US" dirty="0"/>
              <a:t>Digitized from </a:t>
            </a:r>
            <a:r>
              <a:rPr lang="en-US" dirty="0" err="1"/>
              <a:t>Farnoux</a:t>
            </a:r>
            <a:endParaRPr lang="en-US" dirty="0"/>
          </a:p>
        </p:txBody>
      </p:sp>
    </p:spTree>
    <p:extLst>
      <p:ext uri="{BB962C8B-B14F-4D97-AF65-F5344CB8AC3E}">
        <p14:creationId xmlns:p14="http://schemas.microsoft.com/office/powerpoint/2010/main" val="304412579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101</a:t>
            </a:fld>
            <a:endParaRPr lang="en-US"/>
          </a:p>
        </p:txBody>
      </p:sp>
    </p:spTree>
    <p:extLst>
      <p:ext uri="{BB962C8B-B14F-4D97-AF65-F5344CB8AC3E}">
        <p14:creationId xmlns:p14="http://schemas.microsoft.com/office/powerpoint/2010/main" val="303345529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8076A99-8A5A-2441-B9D7-98697BB6E86C}" type="slidenum">
              <a:rPr lang="en-US"/>
              <a:pPr>
                <a:defRPr/>
              </a:pPr>
              <a:t>102</a:t>
            </a:fld>
            <a:endParaRPr lang="en-US"/>
          </a:p>
        </p:txBody>
      </p:sp>
      <p:sp>
        <p:nvSpPr>
          <p:cNvPr id="64512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pic>
        <p:nvPicPr>
          <p:cNvPr id="64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6600"/>
            <a:ext cx="2959100" cy="820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041400"/>
            <a:ext cx="5981700"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5588000"/>
            <a:ext cx="297180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2706688" cy="933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7278209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EB3F3FCE-819B-BF40-8EC3-F0A1D5669FE2}" type="slidenum">
              <a:rPr lang="en-US"/>
              <a:pPr>
                <a:defRPr/>
              </a:pPr>
              <a:t>103</a:t>
            </a:fld>
            <a:endParaRPr lang="en-US"/>
          </a:p>
        </p:txBody>
      </p:sp>
      <p:sp>
        <p:nvSpPr>
          <p:cNvPr id="646146" name="Rectangle 1"/>
          <p:cNvSpPr>
            <a:spLocks/>
          </p:cNvSpPr>
          <p:nvPr/>
        </p:nvSpPr>
        <p:spPr bwMode="auto">
          <a:xfrm>
            <a:off x="3416300" y="679450"/>
            <a:ext cx="5984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b="1">
                <a:solidFill>
                  <a:schemeClr val="tx1"/>
                </a:solidFill>
                <a:ea typeface="ＭＳ Ｐゴシック" charset="0"/>
                <a:cs typeface="ＭＳ Ｐゴシック" charset="0"/>
              </a:rPr>
              <a:t>Polymer Chains are Mass-Fractals</a:t>
            </a:r>
          </a:p>
        </p:txBody>
      </p:sp>
      <p:sp>
        <p:nvSpPr>
          <p:cNvPr id="646147" name="Rectangle 2"/>
          <p:cNvSpPr>
            <a:spLocks/>
          </p:cNvSpPr>
          <p:nvPr/>
        </p:nvSpPr>
        <p:spPr bwMode="auto">
          <a:xfrm>
            <a:off x="3813175" y="1866900"/>
            <a:ext cx="15589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a:t>
            </a:r>
            <a:r>
              <a:rPr lang="en-US" baseline="-6000">
                <a:solidFill>
                  <a:schemeClr val="tx1"/>
                </a:solidFill>
                <a:ea typeface="ＭＳ Ｐゴシック" charset="0"/>
                <a:cs typeface="ＭＳ Ｐゴシック" charset="0"/>
              </a:rPr>
              <a:t>RMS</a:t>
            </a:r>
            <a:r>
              <a:rPr lang="en-US">
                <a:solidFill>
                  <a:schemeClr val="tx1"/>
                </a:solidFill>
                <a:ea typeface="ＭＳ Ｐゴシック" charset="0"/>
                <a:cs typeface="ＭＳ Ｐゴシック" charset="0"/>
              </a:rPr>
              <a:t> = n</a:t>
            </a:r>
            <a:r>
              <a:rPr lang="en-US" baseline="32000">
                <a:solidFill>
                  <a:schemeClr val="tx1"/>
                </a:solidFill>
                <a:ea typeface="ＭＳ Ｐゴシック" charset="0"/>
                <a:cs typeface="ＭＳ Ｐゴシック" charset="0"/>
              </a:rPr>
              <a:t>1/2</a:t>
            </a:r>
            <a:r>
              <a:rPr lang="en-US">
                <a:solidFill>
                  <a:schemeClr val="tx1"/>
                </a:solidFill>
                <a:ea typeface="ＭＳ Ｐゴシック" charset="0"/>
                <a:cs typeface="ＭＳ Ｐゴシック" charset="0"/>
              </a:rPr>
              <a:t> l</a:t>
            </a:r>
          </a:p>
        </p:txBody>
      </p:sp>
      <p:sp>
        <p:nvSpPr>
          <p:cNvPr id="646148" name="Rectangle 3"/>
          <p:cNvSpPr>
            <a:spLocks/>
          </p:cNvSpPr>
          <p:nvPr/>
        </p:nvSpPr>
        <p:spPr bwMode="auto">
          <a:xfrm>
            <a:off x="7059613" y="18669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49" name="Rectangle 4"/>
          <p:cNvSpPr>
            <a:spLocks/>
          </p:cNvSpPr>
          <p:nvPr/>
        </p:nvSpPr>
        <p:spPr bwMode="auto">
          <a:xfrm>
            <a:off x="3917950" y="2794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3-d object</a:t>
            </a:r>
          </a:p>
        </p:txBody>
      </p:sp>
      <p:sp>
        <p:nvSpPr>
          <p:cNvPr id="646150" name="Rectangle 5"/>
          <p:cNvSpPr>
            <a:spLocks/>
          </p:cNvSpPr>
          <p:nvPr/>
        </p:nvSpPr>
        <p:spPr bwMode="auto">
          <a:xfrm>
            <a:off x="7059613" y="2794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3</a:t>
            </a:r>
          </a:p>
        </p:txBody>
      </p:sp>
      <p:sp>
        <p:nvSpPr>
          <p:cNvPr id="646151" name="Rectangle 6"/>
          <p:cNvSpPr>
            <a:spLocks/>
          </p:cNvSpPr>
          <p:nvPr/>
        </p:nvSpPr>
        <p:spPr bwMode="auto">
          <a:xfrm>
            <a:off x="3917950" y="3556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2-d object</a:t>
            </a:r>
          </a:p>
        </p:txBody>
      </p:sp>
      <p:sp>
        <p:nvSpPr>
          <p:cNvPr id="646152" name="Rectangle 7"/>
          <p:cNvSpPr>
            <a:spLocks/>
          </p:cNvSpPr>
          <p:nvPr/>
        </p:nvSpPr>
        <p:spPr bwMode="auto">
          <a:xfrm>
            <a:off x="7059613" y="3556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53" name="Rectangle 8"/>
          <p:cNvSpPr>
            <a:spLocks/>
          </p:cNvSpPr>
          <p:nvPr/>
        </p:nvSpPr>
        <p:spPr bwMode="auto">
          <a:xfrm>
            <a:off x="3917950" y="4318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1-d object</a:t>
            </a:r>
          </a:p>
        </p:txBody>
      </p:sp>
      <p:sp>
        <p:nvSpPr>
          <p:cNvPr id="646154" name="Rectangle 9"/>
          <p:cNvSpPr>
            <a:spLocks/>
          </p:cNvSpPr>
          <p:nvPr/>
        </p:nvSpPr>
        <p:spPr bwMode="auto">
          <a:xfrm>
            <a:off x="7059613" y="4318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1</a:t>
            </a:r>
          </a:p>
        </p:txBody>
      </p:sp>
      <p:sp>
        <p:nvSpPr>
          <p:cNvPr id="646155" name="Rectangle 10"/>
          <p:cNvSpPr>
            <a:spLocks/>
          </p:cNvSpPr>
          <p:nvPr/>
        </p:nvSpPr>
        <p:spPr bwMode="auto">
          <a:xfrm>
            <a:off x="4011613" y="5334000"/>
            <a:ext cx="1162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-object</a:t>
            </a:r>
          </a:p>
        </p:txBody>
      </p:sp>
      <p:sp>
        <p:nvSpPr>
          <p:cNvPr id="646156" name="Rectangle 11"/>
          <p:cNvSpPr>
            <a:spLocks/>
          </p:cNvSpPr>
          <p:nvPr/>
        </p:nvSpPr>
        <p:spPr bwMode="auto">
          <a:xfrm>
            <a:off x="7032625" y="5334000"/>
            <a:ext cx="1673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df</a:t>
            </a:r>
          </a:p>
        </p:txBody>
      </p:sp>
      <p:sp>
        <p:nvSpPr>
          <p:cNvPr id="646157" name="Rectangle 12"/>
          <p:cNvSpPr>
            <a:spLocks/>
          </p:cNvSpPr>
          <p:nvPr/>
        </p:nvSpPr>
        <p:spPr bwMode="auto">
          <a:xfrm>
            <a:off x="1927225" y="6172200"/>
            <a:ext cx="37560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leads to odd properties: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density</a:t>
            </a:r>
          </a:p>
        </p:txBody>
      </p:sp>
      <p:pic>
        <p:nvPicPr>
          <p:cNvPr id="64615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0" y="6527800"/>
            <a:ext cx="59563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6159" name="Rectangle 14"/>
          <p:cNvSpPr>
            <a:spLocks/>
          </p:cNvSpPr>
          <p:nvPr/>
        </p:nvSpPr>
        <p:spPr bwMode="auto">
          <a:xfrm>
            <a:off x="2495550" y="7854950"/>
            <a:ext cx="7597775"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000">
                <a:solidFill>
                  <a:schemeClr val="tx1"/>
                </a:solidFill>
                <a:ea typeface="ＭＳ Ｐゴシック" charset="0"/>
                <a:cs typeface="ＭＳ Ｐゴシック" charset="0"/>
              </a:rPr>
              <a:t>For a 3-d object density doesn</a:t>
            </a:r>
            <a:r>
              <a:rPr lang="ja-JP" altLang="en-US" sz="3000">
                <a:solidFill>
                  <a:schemeClr val="tx1"/>
                </a:solidFill>
                <a:latin typeface="Arial" charset="0"/>
                <a:ea typeface="ＭＳ Ｐゴシック" charset="0"/>
                <a:cs typeface="ＭＳ Ｐゴシック" charset="0"/>
              </a:rPr>
              <a:t>’</a:t>
            </a:r>
            <a:r>
              <a:rPr lang="en-US" altLang="ja-JP" sz="3000">
                <a:solidFill>
                  <a:schemeClr val="tx1"/>
                </a:solidFill>
                <a:cs typeface="Gill Sans" charset="0"/>
              </a:rPr>
              <a:t>t depend on size,</a:t>
            </a:r>
          </a:p>
          <a:p>
            <a:r>
              <a:rPr lang="en-US" sz="3000">
                <a:solidFill>
                  <a:schemeClr val="tx1"/>
                </a:solidFill>
                <a:cs typeface="Gill Sans" charset="0"/>
              </a:rPr>
              <a:t>For a 2-d object density drops with Size</a:t>
            </a:r>
          </a:p>
          <a:p>
            <a:r>
              <a:rPr lang="en-US" sz="3000">
                <a:solidFill>
                  <a:schemeClr val="tx1"/>
                </a:solidFill>
                <a:cs typeface="Gill Sans" charset="0"/>
              </a:rPr>
              <a:t>Larger polymers are less dense</a:t>
            </a:r>
          </a:p>
        </p:txBody>
      </p:sp>
    </p:spTree>
    <p:extLst>
      <p:ext uri="{BB962C8B-B14F-4D97-AF65-F5344CB8AC3E}">
        <p14:creationId xmlns:p14="http://schemas.microsoft.com/office/powerpoint/2010/main" val="421098247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6625E89-032A-FE4C-8C09-68536FE65F43}" type="slidenum">
              <a:rPr lang="en-US"/>
              <a:pPr>
                <a:defRPr/>
              </a:pPr>
              <a:t>104</a:t>
            </a:fld>
            <a:endParaRPr lang="en-US"/>
          </a:p>
        </p:txBody>
      </p:sp>
    </p:spTree>
    <p:extLst>
      <p:ext uri="{BB962C8B-B14F-4D97-AF65-F5344CB8AC3E}">
        <p14:creationId xmlns:p14="http://schemas.microsoft.com/office/powerpoint/2010/main" val="311397263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6C2DF1F1-4C32-674C-B8C6-47AC4AC34DD8}" type="slidenum">
              <a:rPr lang="en-US"/>
              <a:pPr>
                <a:defRPr/>
              </a:pPr>
              <a:t>105</a:t>
            </a:fld>
            <a:endParaRPr lang="en-US"/>
          </a:p>
        </p:txBody>
      </p:sp>
    </p:spTree>
    <p:extLst>
      <p:ext uri="{BB962C8B-B14F-4D97-AF65-F5344CB8AC3E}">
        <p14:creationId xmlns:p14="http://schemas.microsoft.com/office/powerpoint/2010/main" val="793437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106</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2235200" y="165100"/>
            <a:ext cx="87884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57799" bIns="0"/>
          <a:lstStyle/>
          <a:p>
            <a:pPr marL="57150" algn="l"/>
            <a:r>
              <a:rPr lang="en-US" sz="3800">
                <a:solidFill>
                  <a:schemeClr val="tx1"/>
                </a:solidFill>
                <a:latin typeface="Arial" charset="0"/>
                <a:ea typeface="ＭＳ Ｐゴシック" charset="0"/>
                <a:cs typeface="ＭＳ Ｐゴシック" charset="0"/>
                <a:sym typeface="Arial" charset="0"/>
              </a:rPr>
              <a:t>How Complex Mass Fractal Structures</a:t>
            </a:r>
          </a:p>
          <a:p>
            <a:pPr marL="57150" algn="l"/>
            <a:r>
              <a:rPr lang="en-US" sz="3800">
                <a:solidFill>
                  <a:schemeClr val="tx1"/>
                </a:solidFill>
                <a:latin typeface="Arial" charset="0"/>
                <a:ea typeface="ＭＳ Ｐゴシック" charset="0"/>
                <a:cs typeface="ＭＳ Ｐゴシック" charset="0"/>
                <a:sym typeface="Arial" charset="0"/>
              </a:rPr>
              <a:t>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320148425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08F4322C-EC6E-B848-A82C-6BB8D6CBFF6F}" type="slidenum">
              <a:rPr lang="en-US"/>
              <a:pPr>
                <a:defRPr/>
              </a:pPr>
              <a:t>107</a:t>
            </a:fld>
            <a:endParaRPr lang="en-US"/>
          </a:p>
        </p:txBody>
      </p:sp>
    </p:spTree>
    <p:extLst>
      <p:ext uri="{BB962C8B-B14F-4D97-AF65-F5344CB8AC3E}">
        <p14:creationId xmlns:p14="http://schemas.microsoft.com/office/powerpoint/2010/main" val="7366122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612900"/>
            <a:ext cx="16383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1333500"/>
            <a:ext cx="21082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67" name="Rectangle 3"/>
          <p:cNvSpPr>
            <a:spLocks/>
          </p:cNvSpPr>
          <p:nvPr/>
        </p:nvSpPr>
        <p:spPr bwMode="auto">
          <a:xfrm>
            <a:off x="2868613" y="177800"/>
            <a:ext cx="10636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Disk</a:t>
            </a:r>
          </a:p>
        </p:txBody>
      </p:sp>
      <p:sp>
        <p:nvSpPr>
          <p:cNvPr id="651268" name="Rectangle 4"/>
          <p:cNvSpPr>
            <a:spLocks/>
          </p:cNvSpPr>
          <p:nvPr/>
        </p:nvSpPr>
        <p:spPr bwMode="auto">
          <a:xfrm>
            <a:off x="7835900" y="177800"/>
            <a:ext cx="27178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Random Coil</a:t>
            </a:r>
          </a:p>
        </p:txBody>
      </p:sp>
      <p:pic>
        <p:nvPicPr>
          <p:cNvPr id="65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3517900"/>
            <a:ext cx="1379538"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0" y="3860800"/>
            <a:ext cx="14097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71" name="Rectangle 7"/>
          <p:cNvSpPr>
            <a:spLocks/>
          </p:cNvSpPr>
          <p:nvPr/>
        </p:nvSpPr>
        <p:spPr bwMode="auto">
          <a:xfrm>
            <a:off x="1498600" y="5524500"/>
            <a:ext cx="37973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Extended β-sheet</a:t>
            </a:r>
          </a:p>
          <a:p>
            <a:pPr marL="57150" algn="l"/>
            <a:r>
              <a:rPr lang="en-US" sz="3400">
                <a:solidFill>
                  <a:schemeClr val="tx1"/>
                </a:solidFill>
                <a:latin typeface="Arial" charset="0"/>
                <a:ea typeface="ＭＳ Ｐゴシック" charset="0"/>
                <a:cs typeface="ＭＳ Ｐゴシック" charset="0"/>
                <a:sym typeface="Arial" charset="0"/>
              </a:rPr>
              <a:t>(misfolded protein)</a:t>
            </a:r>
          </a:p>
        </p:txBody>
      </p:sp>
      <p:sp>
        <p:nvSpPr>
          <p:cNvPr id="651272" name="Rectangle 8"/>
          <p:cNvSpPr>
            <a:spLocks/>
          </p:cNvSpPr>
          <p:nvPr/>
        </p:nvSpPr>
        <p:spPr bwMode="auto">
          <a:xfrm>
            <a:off x="6680200" y="5943600"/>
            <a:ext cx="5046663"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Unfolded Gaussian chain</a:t>
            </a:r>
          </a:p>
        </p:txBody>
      </p:sp>
      <p:pic>
        <p:nvPicPr>
          <p:cNvPr id="65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277100"/>
            <a:ext cx="49149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7366000"/>
            <a:ext cx="4370388"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956141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0B7344-2A7E-0248-BCE9-9C96C77A3FDA}" type="slidenum">
              <a:rPr lang="en-US"/>
              <a:pPr>
                <a:defRPr/>
              </a:pPr>
              <a:t>109</a:t>
            </a:fld>
            <a:endParaRPr lang="en-US"/>
          </a:p>
        </p:txBody>
      </p:sp>
      <p:sp>
        <p:nvSpPr>
          <p:cNvPr id="652290"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2291" name="Rectangle 2"/>
          <p:cNvSpPr>
            <a:spLocks/>
          </p:cNvSpPr>
          <p:nvPr/>
        </p:nvSpPr>
        <p:spPr bwMode="auto">
          <a:xfrm>
            <a:off x="2544763" y="4038600"/>
            <a:ext cx="767715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300" b="1">
                <a:solidFill>
                  <a:schemeClr val="tx1"/>
                </a:solidFill>
                <a:ea typeface="ＭＳ Ｐゴシック" charset="0"/>
                <a:cs typeface="ＭＳ Ｐゴシック" charset="0"/>
              </a:rPr>
              <a:t>Primary Size for Fractal Aggregates</a:t>
            </a:r>
          </a:p>
        </p:txBody>
      </p:sp>
    </p:spTree>
    <p:extLst>
      <p:ext uri="{BB962C8B-B14F-4D97-AF65-F5344CB8AC3E}">
        <p14:creationId xmlns:p14="http://schemas.microsoft.com/office/powerpoint/2010/main" val="39838984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7ADE02-C204-A04E-94B3-234A707441A0}" type="slidenum">
              <a:rPr lang="en-US"/>
              <a:pPr>
                <a:defRPr/>
              </a:pPr>
              <a:t>11</a:t>
            </a:fld>
            <a:endParaRPr lang="en-US" dirty="0"/>
          </a:p>
        </p:txBody>
      </p:sp>
      <p:sp>
        <p:nvSpPr>
          <p:cNvPr id="60211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211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211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2120" name="Picture 2" descr="plot 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3810000"/>
            <a:ext cx="932973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21" name="TextBox 10"/>
          <p:cNvSpPr txBox="1">
            <a:spLocks noChangeArrowheads="1"/>
          </p:cNvSpPr>
          <p:nvPr/>
        </p:nvSpPr>
        <p:spPr bwMode="auto">
          <a:xfrm>
            <a:off x="7312025" y="3733800"/>
            <a:ext cx="3968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 c*</a:t>
            </a:r>
          </a:p>
        </p:txBody>
      </p:sp>
      <p:sp>
        <p:nvSpPr>
          <p:cNvPr id="11" name="TextBox 10">
            <a:extLst>
              <a:ext uri="{FF2B5EF4-FFF2-40B4-BE49-F238E27FC236}">
                <a16:creationId xmlns:a16="http://schemas.microsoft.com/office/drawing/2014/main" id="{49601217-800E-F14D-B28A-DEB1D7A4D790}"/>
              </a:ext>
            </a:extLst>
          </p:cNvPr>
          <p:cNvSpPr txBox="1"/>
          <p:nvPr/>
        </p:nvSpPr>
        <p:spPr>
          <a:xfrm>
            <a:off x="482600" y="4724400"/>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2" name="TextBox 1">
            <a:extLst>
              <a:ext uri="{FF2B5EF4-FFF2-40B4-BE49-F238E27FC236}">
                <a16:creationId xmlns:a16="http://schemas.microsoft.com/office/drawing/2014/main" id="{F65AF9C1-40FA-FFA0-8117-C17C34E37C38}"/>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96757225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778A6B25-1123-DB4D-A91B-8459E87025C4}" type="slidenum">
              <a:rPr lang="en-US"/>
              <a:pPr>
                <a:defRPr/>
              </a:pPr>
              <a:t>110</a:t>
            </a:fld>
            <a:endParaRPr lang="en-US"/>
          </a:p>
        </p:txBody>
      </p:sp>
      <p:sp>
        <p:nvSpPr>
          <p:cNvPr id="653314"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3315"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pic>
        <p:nvPicPr>
          <p:cNvPr id="65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479800"/>
            <a:ext cx="42926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17" name="Rectangle 4"/>
          <p:cNvSpPr>
            <a:spLocks/>
          </p:cNvSpPr>
          <p:nvPr/>
        </p:nvSpPr>
        <p:spPr bwMode="auto">
          <a:xfrm>
            <a:off x="952500" y="8191500"/>
            <a:ext cx="3060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3"/>
              </a:rPr>
              <a:t>http://www.phys.ksu.edu/personal/sor/publications/2001/light.pdf</a:t>
            </a:r>
            <a:endParaRPr lang="en-US" sz="900" u="sng">
              <a:solidFill>
                <a:schemeClr val="tx1"/>
              </a:solidFill>
              <a:ea typeface="ＭＳ Ｐゴシック" charset="0"/>
              <a:cs typeface="ＭＳ Ｐゴシック" charset="0"/>
            </a:endParaRPr>
          </a:p>
        </p:txBody>
      </p:sp>
      <p:sp>
        <p:nvSpPr>
          <p:cNvPr id="653318" name="Rectangle 5"/>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5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479800"/>
            <a:ext cx="31496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20" name="Rectangle 7"/>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5"/>
              </a:rPr>
              <a:t>http://www.koboproductsinc.com/Downloads/PS-Measurement-Poster-V40.pdf</a:t>
            </a:r>
            <a:endParaRPr lang="en-US" sz="8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228708914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D4EB263-D099-8243-8DDB-3C7C8F837C8B}" type="slidenum">
              <a:rPr lang="en-US"/>
              <a:pPr>
                <a:defRPr/>
              </a:pPr>
              <a:t>111</a:t>
            </a:fld>
            <a:endParaRPr lang="en-US"/>
          </a:p>
        </p:txBody>
      </p:sp>
      <p:sp>
        <p:nvSpPr>
          <p:cNvPr id="65433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433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5434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sp>
        <p:nvSpPr>
          <p:cNvPr id="654341" name="Rectangle 4"/>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2"/>
              </a:rPr>
              <a:t>http://www.koboproductsinc.com/Downloads/PS-Measurement-Poster-V40.pdf</a:t>
            </a:r>
            <a:endParaRPr lang="en-US" sz="800" u="sng">
              <a:solidFill>
                <a:schemeClr val="tx1"/>
              </a:solidFill>
              <a:ea typeface="ＭＳ Ｐゴシック" charset="0"/>
              <a:cs typeface="ＭＳ Ｐゴシック" charset="0"/>
            </a:endParaRPr>
          </a:p>
        </p:txBody>
      </p:sp>
      <p:pic>
        <p:nvPicPr>
          <p:cNvPr id="65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92500"/>
            <a:ext cx="449580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5584700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248B4C3-F32E-F146-8E5A-2611223E632F}" type="slidenum">
              <a:rPr lang="en-US"/>
              <a:pPr>
                <a:defRPr/>
              </a:pPr>
              <a:t>112</a:t>
            </a:fld>
            <a:endParaRPr lang="en-US"/>
          </a:p>
        </p:txBody>
      </p:sp>
      <p:sp>
        <p:nvSpPr>
          <p:cNvPr id="655362" name="Rectangle 1"/>
          <p:cNvSpPr>
            <a:spLocks/>
          </p:cNvSpPr>
          <p:nvPr/>
        </p:nvSpPr>
        <p:spPr bwMode="auto">
          <a:xfrm>
            <a:off x="2246313" y="952500"/>
            <a:ext cx="87328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55363" name="Rectangle 2"/>
          <p:cNvSpPr>
            <a:spLocks/>
          </p:cNvSpPr>
          <p:nvPr/>
        </p:nvSpPr>
        <p:spPr bwMode="auto">
          <a:xfrm>
            <a:off x="1627188" y="2495550"/>
            <a:ext cx="9969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55364" name="Rectangle 3"/>
          <p:cNvSpPr>
            <a:spLocks/>
          </p:cNvSpPr>
          <p:nvPr/>
        </p:nvSpPr>
        <p:spPr bwMode="auto">
          <a:xfrm>
            <a:off x="438150" y="4483100"/>
            <a:ext cx="121189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55365" name="Rectangle 4"/>
          <p:cNvSpPr>
            <a:spLocks/>
          </p:cNvSpPr>
          <p:nvPr/>
        </p:nvSpPr>
        <p:spPr bwMode="auto">
          <a:xfrm>
            <a:off x="908050" y="6153150"/>
            <a:ext cx="104425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extLst>
      <p:ext uri="{BB962C8B-B14F-4D97-AF65-F5344CB8AC3E}">
        <p14:creationId xmlns:p14="http://schemas.microsoft.com/office/powerpoint/2010/main" val="109436578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B74938A-1112-2541-9D40-0042BA408AEB}" type="slidenum">
              <a:rPr lang="en-US"/>
              <a:pPr>
                <a:defRPr/>
              </a:pPr>
              <a:t>113</a:t>
            </a:fld>
            <a:endParaRPr lang="en-US"/>
          </a:p>
        </p:txBody>
      </p:sp>
      <p:sp>
        <p:nvSpPr>
          <p:cNvPr id="656386"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5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6395" name="Rectangle 10"/>
          <p:cNvSpPr>
            <a:spLocks/>
          </p:cNvSpPr>
          <p:nvPr/>
        </p:nvSpPr>
        <p:spPr bwMode="auto">
          <a:xfrm>
            <a:off x="3094038" y="7797800"/>
            <a:ext cx="3937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Tree>
    <p:extLst>
      <p:ext uri="{BB962C8B-B14F-4D97-AF65-F5344CB8AC3E}">
        <p14:creationId xmlns:p14="http://schemas.microsoft.com/office/powerpoint/2010/main" val="400919499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7DC571F-95DB-6C47-A236-4A2659F39EE5}" type="slidenum">
              <a:rPr lang="en-US"/>
              <a:pPr>
                <a:defRPr/>
              </a:pPr>
              <a:t>114</a:t>
            </a:fld>
            <a:endParaRPr lang="en-US"/>
          </a:p>
        </p:txBody>
      </p:sp>
      <p:sp>
        <p:nvSpPr>
          <p:cNvPr id="65741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5741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5741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57414" name="Rectangle 5"/>
          <p:cNvSpPr>
            <a:spLocks/>
          </p:cNvSpPr>
          <p:nvPr/>
        </p:nvSpPr>
        <p:spPr bwMode="auto">
          <a:xfrm>
            <a:off x="2159000" y="3657600"/>
            <a:ext cx="9144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5741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extLst>
      <p:ext uri="{BB962C8B-B14F-4D97-AF65-F5344CB8AC3E}">
        <p14:creationId xmlns:p14="http://schemas.microsoft.com/office/powerpoint/2010/main" val="273276866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D0A22D02-2C23-DC4F-A0DD-3A3691365278}" type="slidenum">
              <a:rPr lang="en-US"/>
              <a:pPr>
                <a:defRPr/>
              </a:pPr>
              <a:t>115</a:t>
            </a:fld>
            <a:endParaRPr lang="en-US"/>
          </a:p>
        </p:txBody>
      </p:sp>
      <p:pic>
        <p:nvPicPr>
          <p:cNvPr id="65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5"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8436"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1397000"/>
            <a:ext cx="2205037"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8" name="Rectangle 5"/>
          <p:cNvSpPr>
            <a:spLocks/>
          </p:cNvSpPr>
          <p:nvPr/>
        </p:nvSpPr>
        <p:spPr bwMode="auto">
          <a:xfrm>
            <a:off x="7594600" y="2603500"/>
            <a:ext cx="17938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S &lt;=&gt; AS</a:t>
            </a:r>
          </a:p>
        </p:txBody>
      </p:sp>
      <p:sp>
        <p:nvSpPr>
          <p:cNvPr id="658439" name="Rectangle 6"/>
          <p:cNvSpPr>
            <a:spLocks/>
          </p:cNvSpPr>
          <p:nvPr/>
        </p:nvSpPr>
        <p:spPr bwMode="auto">
          <a:xfrm>
            <a:off x="5813425" y="3390900"/>
            <a:ext cx="1495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Adsorption</a:t>
            </a:r>
          </a:p>
        </p:txBody>
      </p:sp>
      <p:sp>
        <p:nvSpPr>
          <p:cNvPr id="658440" name="Rectangle 7"/>
          <p:cNvSpPr>
            <a:spLocks/>
          </p:cNvSpPr>
          <p:nvPr/>
        </p:nvSpPr>
        <p:spPr bwMode="auto">
          <a:xfrm>
            <a:off x="10161588" y="3390900"/>
            <a:ext cx="15113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Desorption</a:t>
            </a:r>
          </a:p>
        </p:txBody>
      </p:sp>
      <p:pic>
        <p:nvPicPr>
          <p:cNvPr id="65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41800"/>
            <a:ext cx="1677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650" y="4235450"/>
            <a:ext cx="1130300"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43" name="Rectangle 10"/>
          <p:cNvSpPr>
            <a:spLocks/>
          </p:cNvSpPr>
          <p:nvPr/>
        </p:nvSpPr>
        <p:spPr bwMode="auto">
          <a:xfrm>
            <a:off x="7888288" y="4000500"/>
            <a:ext cx="1562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Equilibrium</a:t>
            </a:r>
          </a:p>
          <a:p>
            <a:r>
              <a:rPr lang="en-US">
                <a:solidFill>
                  <a:schemeClr val="tx1"/>
                </a:solidFill>
                <a:ea typeface="ＭＳ Ｐゴシック" charset="0"/>
                <a:cs typeface="ＭＳ Ｐゴシック" charset="0"/>
              </a:rPr>
              <a:t>=</a:t>
            </a:r>
          </a:p>
        </p:txBody>
      </p:sp>
      <p:pic>
        <p:nvPicPr>
          <p:cNvPr id="65844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200" y="5651500"/>
            <a:ext cx="1397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3350" y="5651500"/>
            <a:ext cx="1243013"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2000" y="5738813"/>
            <a:ext cx="1371600"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300" y="6870700"/>
            <a:ext cx="308768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249706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2A73E77E-C2C7-A649-8CFD-D80E56B1654A}" type="slidenum">
              <a:rPr lang="en-US"/>
              <a:pPr>
                <a:defRPr/>
              </a:pPr>
              <a:t>116</a:t>
            </a:fld>
            <a:endParaRPr lang="en-US"/>
          </a:p>
        </p:txBody>
      </p:sp>
      <p:pic>
        <p:nvPicPr>
          <p:cNvPr id="65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59"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9460"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1193800"/>
            <a:ext cx="5373687" cy="386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62" name="Rectangle 5"/>
          <p:cNvSpPr>
            <a:spLocks/>
          </p:cNvSpPr>
          <p:nvPr/>
        </p:nvSpPr>
        <p:spPr bwMode="auto">
          <a:xfrm>
            <a:off x="2055813" y="1447800"/>
            <a:ext cx="27114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Multilayer adsorption</a:t>
            </a:r>
          </a:p>
        </p:txBody>
      </p:sp>
      <p:pic>
        <p:nvPicPr>
          <p:cNvPr id="6594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5219700"/>
            <a:ext cx="58293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6705600"/>
            <a:ext cx="276860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9633712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7CAA571-0469-2349-A0FA-922ADFD216FA}" type="slidenum">
              <a:rPr lang="en-US"/>
              <a:pPr>
                <a:defRPr/>
              </a:pPr>
              <a:t>117</a:t>
            </a:fld>
            <a:endParaRPr lang="en-US"/>
          </a:p>
        </p:txBody>
      </p:sp>
      <p:sp>
        <p:nvSpPr>
          <p:cNvPr id="660482" name="Rectangle 1"/>
          <p:cNvSpPr>
            <a:spLocks/>
          </p:cNvSpPr>
          <p:nvPr/>
        </p:nvSpPr>
        <p:spPr bwMode="auto">
          <a:xfrm>
            <a:off x="0" y="8547100"/>
            <a:ext cx="130048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2"/>
              </a:rPr>
              <a:t>http://www.eng.uc.edu/~gbeaucag/Classes/Nanopowders/GasAdsorptionReviews/ReviewofGasAdsorptionGOodOne.pdf</a:t>
            </a:r>
            <a:endParaRPr lang="en-US" sz="900" u="sng">
              <a:solidFill>
                <a:schemeClr val="tx1"/>
              </a:solidFill>
              <a:ea typeface="ＭＳ Ｐゴシック" charset="0"/>
              <a:cs typeface="ＭＳ Ｐゴシック" charset="0"/>
            </a:endParaRPr>
          </a:p>
        </p:txBody>
      </p:sp>
      <p:pic>
        <p:nvPicPr>
          <p:cNvPr id="66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54100"/>
            <a:ext cx="5892800"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200" y="6731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4394200"/>
            <a:ext cx="35179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594729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94F93A6-3826-3C4E-9E41-AEF6DB378B2A}" type="slidenum">
              <a:rPr lang="en-US"/>
              <a:pPr>
                <a:defRPr/>
              </a:pPr>
              <a:t>118</a:t>
            </a:fld>
            <a:endParaRPr lang="en-US"/>
          </a:p>
        </p:txBody>
      </p:sp>
      <p:sp>
        <p:nvSpPr>
          <p:cNvPr id="661506" name="Rectangle 1"/>
          <p:cNvSpPr>
            <a:spLocks/>
          </p:cNvSpPr>
          <p:nvPr/>
        </p:nvSpPr>
        <p:spPr bwMode="auto">
          <a:xfrm>
            <a:off x="2592388" y="2139950"/>
            <a:ext cx="8572500" cy="435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From gas adsorption obtain surface area by number of gas atoms times an area for the adsorbed gas atoms in a monolayer</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Have a volume from the mass and density.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you have S/V or 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Assume sphere S = 4πR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V = 4/3 πR</a:t>
            </a:r>
            <a:r>
              <a:rPr lang="en-US" baseline="32000">
                <a:solidFill>
                  <a:schemeClr val="tx1"/>
                </a:solidFill>
                <a:ea typeface="ＭＳ Ｐゴシック" charset="0"/>
                <a:cs typeface="ＭＳ Ｐゴシック" charset="0"/>
              </a:rPr>
              <a:t>3</a:t>
            </a:r>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6V/S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Sauter Mean Diameter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&lt;R</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&gt;/&lt;R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p:txBody>
      </p:sp>
    </p:spTree>
    <p:extLst>
      <p:ext uri="{BB962C8B-B14F-4D97-AF65-F5344CB8AC3E}">
        <p14:creationId xmlns:p14="http://schemas.microsoft.com/office/powerpoint/2010/main" val="133356510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BEA2D161-338B-1E42-929E-368DBC7E218F}" type="slidenum">
              <a:rPr lang="en-US"/>
              <a:pPr>
                <a:defRPr/>
              </a:pPr>
              <a:t>119</a:t>
            </a:fld>
            <a:endParaRPr lang="en-US"/>
          </a:p>
        </p:txBody>
      </p:sp>
      <p:sp>
        <p:nvSpPr>
          <p:cNvPr id="662530" name="Rectangle 1"/>
          <p:cNvSpPr>
            <a:spLocks/>
          </p:cNvSpPr>
          <p:nvPr/>
        </p:nvSpPr>
        <p:spPr bwMode="auto">
          <a:xfrm>
            <a:off x="2424113" y="5080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8034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2" name="Rectangle 3"/>
          <p:cNvSpPr>
            <a:spLocks/>
          </p:cNvSpPr>
          <p:nvPr/>
        </p:nvSpPr>
        <p:spPr bwMode="auto">
          <a:xfrm>
            <a:off x="890588" y="87820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8068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30480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350" y="49022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6" name="Rectangle 7"/>
          <p:cNvSpPr>
            <a:spLocks/>
          </p:cNvSpPr>
          <p:nvPr/>
        </p:nvSpPr>
        <p:spPr bwMode="auto">
          <a:xfrm>
            <a:off x="247650" y="54102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2537" name="Rectangle 8"/>
          <p:cNvSpPr>
            <a:spLocks/>
          </p:cNvSpPr>
          <p:nvPr/>
        </p:nvSpPr>
        <p:spPr bwMode="auto">
          <a:xfrm>
            <a:off x="3643313" y="43942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25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0" y="1231900"/>
            <a:ext cx="44846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9" name="Rectangle 10"/>
          <p:cNvSpPr>
            <a:spLocks/>
          </p:cNvSpPr>
          <p:nvPr/>
        </p:nvSpPr>
        <p:spPr bwMode="auto">
          <a:xfrm>
            <a:off x="473075" y="6184900"/>
            <a:ext cx="115951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Gaussian is centered at the Mean and is symmetric.  For values that are positive (size) we need an asymmetric distribution function that has only values for greater than 1.  In random processes we have a minimum size with high probability and diminishing probability for larger values.</a:t>
            </a:r>
          </a:p>
        </p:txBody>
      </p:sp>
      <p:sp>
        <p:nvSpPr>
          <p:cNvPr id="662540" name="Rectangle 11"/>
          <p:cNvSpPr>
            <a:spLocks/>
          </p:cNvSpPr>
          <p:nvPr/>
        </p:nvSpPr>
        <p:spPr bwMode="auto">
          <a:xfrm>
            <a:off x="7797800" y="8902700"/>
            <a:ext cx="2498725"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8"/>
              </a:rPr>
              <a:t>http://en.wikipedia.org/wiki/Log-normal_distribution</a:t>
            </a:r>
            <a:endParaRPr lang="en-US" sz="900" u="sng">
              <a:solidFill>
                <a:schemeClr val="tx1"/>
              </a:solidFill>
              <a:ea typeface="ＭＳ Ｐゴシック" charset="0"/>
              <a:cs typeface="ＭＳ Ｐゴシック" charset="0"/>
            </a:endParaRPr>
          </a:p>
        </p:txBody>
      </p:sp>
      <p:pic>
        <p:nvPicPr>
          <p:cNvPr id="6625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0" y="7480300"/>
            <a:ext cx="2235200"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147356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0488AB2-76BF-B24C-94FF-293FBEAAB5D1}" type="slidenum">
              <a:rPr lang="en-US"/>
              <a:pPr>
                <a:defRPr/>
              </a:pPr>
              <a:t>12</a:t>
            </a:fld>
            <a:endParaRPr lang="en-US" dirty="0"/>
          </a:p>
        </p:txBody>
      </p:sp>
      <p:sp>
        <p:nvSpPr>
          <p:cNvPr id="603138"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3140"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1"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3142"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3"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3144" name="Picture 4" descr="plot 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40000" y="3886200"/>
            <a:ext cx="92964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45" name="TextBox 5"/>
          <p:cNvSpPr txBox="1">
            <a:spLocks noChangeArrowheads="1"/>
          </p:cNvSpPr>
          <p:nvPr/>
        </p:nvSpPr>
        <p:spPr bwMode="auto">
          <a:xfrm>
            <a:off x="7493000" y="4191000"/>
            <a:ext cx="2608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Solvent Quality</a:t>
            </a:r>
          </a:p>
        </p:txBody>
      </p:sp>
      <p:graphicFrame>
        <p:nvGraphicFramePr>
          <p:cNvPr id="11" name="Object 10"/>
          <p:cNvGraphicFramePr>
            <a:graphicFrameLocks noChangeAspect="1"/>
          </p:cNvGraphicFramePr>
          <p:nvPr>
            <p:extLst>
              <p:ext uri="{D42A27DB-BD31-4B8C-83A1-F6EECF244321}">
                <p14:modId xmlns:p14="http://schemas.microsoft.com/office/powerpoint/2010/main" val="3184895007"/>
              </p:ext>
            </p:extLst>
          </p:nvPr>
        </p:nvGraphicFramePr>
        <p:xfrm>
          <a:off x="1701800" y="5257800"/>
          <a:ext cx="685800" cy="1227221"/>
        </p:xfrm>
        <a:graphic>
          <a:graphicData uri="http://schemas.openxmlformats.org/presentationml/2006/ole">
            <mc:AlternateContent xmlns:mc="http://schemas.openxmlformats.org/markup-compatibility/2006">
              <mc:Choice xmlns:v="urn:schemas-microsoft-com:vml" Requires="v">
                <p:oleObj name="Equation" r:id="rId7" imgW="241300" imgH="431800" progId="Equation.3">
                  <p:embed/>
                </p:oleObj>
              </mc:Choice>
              <mc:Fallback>
                <p:oleObj name="Equation" r:id="rId7" imgW="241300" imgH="431800" progId="Equation.3">
                  <p:embed/>
                  <p:pic>
                    <p:nvPicPr>
                      <p:cNvPr id="0" name=""/>
                      <p:cNvPicPr/>
                      <p:nvPr/>
                    </p:nvPicPr>
                    <p:blipFill>
                      <a:blip r:embed="rId8"/>
                      <a:stretch>
                        <a:fillRect/>
                      </a:stretch>
                    </p:blipFill>
                    <p:spPr>
                      <a:xfrm>
                        <a:off x="1701800" y="5257800"/>
                        <a:ext cx="685800" cy="122722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4013819D-0295-1840-825F-8B298EE8CD4D}"/>
              </a:ext>
            </a:extLst>
          </p:cNvPr>
          <p:cNvSpPr txBox="1"/>
          <p:nvPr/>
        </p:nvSpPr>
        <p:spPr>
          <a:xfrm>
            <a:off x="195695" y="543008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pic>
        <p:nvPicPr>
          <p:cNvPr id="2" name="Picture 1">
            <a:extLst>
              <a:ext uri="{FF2B5EF4-FFF2-40B4-BE49-F238E27FC236}">
                <a16:creationId xmlns:a16="http://schemas.microsoft.com/office/drawing/2014/main" id="{9DC34445-63AB-464E-8543-A86C6667491E}"/>
              </a:ext>
            </a:extLst>
          </p:cNvPr>
          <p:cNvPicPr>
            <a:picLocks noChangeAspect="1"/>
          </p:cNvPicPr>
          <p:nvPr/>
        </p:nvPicPr>
        <p:blipFill>
          <a:blip r:embed="rId9"/>
          <a:stretch>
            <a:fillRect/>
          </a:stretch>
        </p:blipFill>
        <p:spPr>
          <a:xfrm>
            <a:off x="10188575" y="4483100"/>
            <a:ext cx="2266950" cy="1549400"/>
          </a:xfrm>
          <a:prstGeom prst="rect">
            <a:avLst/>
          </a:prstGeom>
        </p:spPr>
      </p:pic>
      <p:sp>
        <p:nvSpPr>
          <p:cNvPr id="3" name="TextBox 1">
            <a:extLst>
              <a:ext uri="{FF2B5EF4-FFF2-40B4-BE49-F238E27FC236}">
                <a16:creationId xmlns:a16="http://schemas.microsoft.com/office/drawing/2014/main" id="{19E5AB02-D259-69D8-C0D5-A26B87008897}"/>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78687663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D585D4BD-A64A-D24D-83FB-96636D061364}" type="slidenum">
              <a:rPr lang="en-US"/>
              <a:pPr>
                <a:defRPr/>
              </a:pPr>
              <a:t>120</a:t>
            </a:fld>
            <a:endParaRPr lang="en-US"/>
          </a:p>
        </p:txBody>
      </p:sp>
      <p:sp>
        <p:nvSpPr>
          <p:cNvPr id="663554" name="Rectangle 1"/>
          <p:cNvSpPr>
            <a:spLocks/>
          </p:cNvSpPr>
          <p:nvPr/>
        </p:nvSpPr>
        <p:spPr bwMode="auto">
          <a:xfrm>
            <a:off x="4519613" y="4826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7780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56"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37814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0226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48768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0" name="Rectangle 7"/>
          <p:cNvSpPr>
            <a:spLocks/>
          </p:cNvSpPr>
          <p:nvPr/>
        </p:nvSpPr>
        <p:spPr bwMode="auto">
          <a:xfrm>
            <a:off x="2343150" y="53848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3561" name="Rectangle 8"/>
          <p:cNvSpPr>
            <a:spLocks/>
          </p:cNvSpPr>
          <p:nvPr/>
        </p:nvSpPr>
        <p:spPr bwMode="auto">
          <a:xfrm>
            <a:off x="5738813" y="43688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35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6616700"/>
            <a:ext cx="4875212"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0" y="11684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5400" y="590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5" name="Rectangle 12"/>
          <p:cNvSpPr>
            <a:spLocks/>
          </p:cNvSpPr>
          <p:nvPr/>
        </p:nvSpPr>
        <p:spPr bwMode="auto">
          <a:xfrm>
            <a:off x="44450" y="6045200"/>
            <a:ext cx="9274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Scattering Determination of Log Normal Parameters</a:t>
            </a:r>
          </a:p>
        </p:txBody>
      </p:sp>
    </p:spTree>
    <p:extLst>
      <p:ext uri="{BB962C8B-B14F-4D97-AF65-F5344CB8AC3E}">
        <p14:creationId xmlns:p14="http://schemas.microsoft.com/office/powerpoint/2010/main" val="5428418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B36D6CB-92F0-7C4F-8B57-85483944B3C5}" type="slidenum">
              <a:rPr lang="en-US"/>
              <a:pPr>
                <a:defRPr/>
              </a:pPr>
              <a:t>121</a:t>
            </a:fld>
            <a:endParaRPr lang="en-US"/>
          </a:p>
        </p:txBody>
      </p:sp>
      <p:sp>
        <p:nvSpPr>
          <p:cNvPr id="66457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457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458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6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3276600"/>
            <a:ext cx="9004300" cy="49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4582" name="Rectangle 5"/>
          <p:cNvSpPr>
            <a:spLocks/>
          </p:cNvSpPr>
          <p:nvPr/>
        </p:nvSpPr>
        <p:spPr bwMode="auto">
          <a:xfrm>
            <a:off x="4192588" y="8489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60804229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3BC04FE-A601-D546-807A-377B179A47F3}" type="slidenum">
              <a:rPr lang="en-US"/>
              <a:pPr>
                <a:defRPr/>
              </a:pPr>
              <a:t>122</a:t>
            </a:fld>
            <a:endParaRPr lang="en-US"/>
          </a:p>
        </p:txBody>
      </p:sp>
      <p:sp>
        <p:nvSpPr>
          <p:cNvPr id="66560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5603"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5604" name="Rectangle 3"/>
          <p:cNvSpPr>
            <a:spLocks/>
          </p:cNvSpPr>
          <p:nvPr/>
        </p:nvSpPr>
        <p:spPr bwMode="auto">
          <a:xfrm>
            <a:off x="4194175" y="1485900"/>
            <a:ext cx="4603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p>
        </p:txBody>
      </p:sp>
      <p:sp>
        <p:nvSpPr>
          <p:cNvPr id="665605" name="Rectangle 4"/>
          <p:cNvSpPr>
            <a:spLocks/>
          </p:cNvSpPr>
          <p:nvPr/>
        </p:nvSpPr>
        <p:spPr bwMode="auto">
          <a:xfrm>
            <a:off x="2211388" y="83883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5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97100"/>
            <a:ext cx="3759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492500"/>
            <a:ext cx="39878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2057400"/>
            <a:ext cx="33909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400" y="5295900"/>
            <a:ext cx="33147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100" y="8864600"/>
            <a:ext cx="6527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5611" name="Rectangle 10"/>
          <p:cNvSpPr>
            <a:spLocks/>
          </p:cNvSpPr>
          <p:nvPr/>
        </p:nvSpPr>
        <p:spPr bwMode="auto">
          <a:xfrm>
            <a:off x="4830763" y="2705100"/>
            <a:ext cx="35877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i="1">
                <a:solidFill>
                  <a:schemeClr val="tx1"/>
                </a:solidFill>
                <a:ea typeface="ＭＳ Ｐゴシック" charset="0"/>
                <a:cs typeface="ＭＳ Ｐゴシック" charset="0"/>
              </a:rPr>
              <a:t>Smaller Size = Higher S/V </a:t>
            </a:r>
          </a:p>
          <a:p>
            <a:r>
              <a:rPr lang="en-US" i="1">
                <a:solidFill>
                  <a:schemeClr val="tx1"/>
                </a:solidFill>
                <a:ea typeface="ＭＳ Ｐゴシック" charset="0"/>
                <a:cs typeface="ＭＳ Ｐゴシック" charset="0"/>
              </a:rPr>
              <a:t>(Closed Pores or similar issues)</a:t>
            </a:r>
          </a:p>
        </p:txBody>
      </p:sp>
    </p:spTree>
    <p:extLst>
      <p:ext uri="{BB962C8B-B14F-4D97-AF65-F5344CB8AC3E}">
        <p14:creationId xmlns:p14="http://schemas.microsoft.com/office/powerpoint/2010/main" val="298190578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66402029-07C7-164A-9361-43A2C3093810}" type="slidenum">
              <a:rPr lang="en-US"/>
              <a:pPr>
                <a:defRPr/>
              </a:pPr>
              <a:t>123</a:t>
            </a:fld>
            <a:endParaRPr lang="en-US"/>
          </a:p>
        </p:txBody>
      </p:sp>
      <p:sp>
        <p:nvSpPr>
          <p:cNvPr id="666626" name="Rectangle 1"/>
          <p:cNvSpPr>
            <a:spLocks/>
          </p:cNvSpPr>
          <p:nvPr/>
        </p:nvSpPr>
        <p:spPr bwMode="auto">
          <a:xfrm>
            <a:off x="3971925" y="2667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6627" name="Rectangle 2"/>
          <p:cNvSpPr>
            <a:spLocks/>
          </p:cNvSpPr>
          <p:nvPr/>
        </p:nvSpPr>
        <p:spPr bwMode="auto">
          <a:xfrm>
            <a:off x="3973513" y="8890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6628"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320800"/>
            <a:ext cx="4000500" cy="753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435100"/>
            <a:ext cx="3403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448300"/>
            <a:ext cx="3403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6632" name="Rectangle 7"/>
          <p:cNvSpPr>
            <a:spLocks/>
          </p:cNvSpPr>
          <p:nvPr/>
        </p:nvSpPr>
        <p:spPr bwMode="auto">
          <a:xfrm>
            <a:off x="7569200" y="4673600"/>
            <a:ext cx="43846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Fractal Aggregate Primary Particles</a:t>
            </a:r>
          </a:p>
        </p:txBody>
      </p:sp>
    </p:spTree>
    <p:extLst>
      <p:ext uri="{BB962C8B-B14F-4D97-AF65-F5344CB8AC3E}">
        <p14:creationId xmlns:p14="http://schemas.microsoft.com/office/powerpoint/2010/main" val="30800173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02CC233C-4A11-6A46-AFAF-1B97833F93D6}" type="slidenum">
              <a:rPr lang="en-US"/>
              <a:pPr>
                <a:defRPr/>
              </a:pPr>
              <a:t>124</a:t>
            </a:fld>
            <a:endParaRPr lang="en-US"/>
          </a:p>
        </p:txBody>
      </p:sp>
      <p:sp>
        <p:nvSpPr>
          <p:cNvPr id="667650" name="Rectangle 1"/>
          <p:cNvSpPr>
            <a:spLocks/>
          </p:cNvSpPr>
          <p:nvPr/>
        </p:nvSpPr>
        <p:spPr bwMode="auto">
          <a:xfrm>
            <a:off x="3425825" y="1270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7651" name="Rectangle 2"/>
          <p:cNvSpPr>
            <a:spLocks/>
          </p:cNvSpPr>
          <p:nvPr/>
        </p:nvSpPr>
        <p:spPr bwMode="auto">
          <a:xfrm>
            <a:off x="4117975" y="9048750"/>
            <a:ext cx="45434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http://www.eng.uc.edu/~gbeaucag/Classes/Nanopowders/AggregateGrowth.pdf</a:t>
            </a:r>
            <a:endParaRPr lang="en-US" sz="1100" u="sng">
              <a:solidFill>
                <a:schemeClr val="tx1"/>
              </a:solidFill>
              <a:ea typeface="ＭＳ Ｐゴシック" charset="0"/>
              <a:cs typeface="ＭＳ Ｐゴシック" charset="0"/>
            </a:endParaRPr>
          </a:p>
        </p:txBody>
      </p:sp>
      <p:sp>
        <p:nvSpPr>
          <p:cNvPr id="667652" name="Rectangle 3"/>
          <p:cNvSpPr>
            <a:spLocks/>
          </p:cNvSpPr>
          <p:nvPr/>
        </p:nvSpPr>
        <p:spPr bwMode="auto">
          <a:xfrm>
            <a:off x="5064125" y="5588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7653" name="Rectangle 4"/>
          <p:cNvSpPr>
            <a:spLocks/>
          </p:cNvSpPr>
          <p:nvPr/>
        </p:nvSpPr>
        <p:spPr bwMode="auto">
          <a:xfrm>
            <a:off x="649288" y="1155700"/>
            <a:ext cx="11518900" cy="789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i="1">
                <a:solidFill>
                  <a:schemeClr val="tx1"/>
                </a:solidFill>
                <a:ea typeface="ＭＳ Ｐゴシック" charset="0"/>
                <a:cs typeface="ＭＳ Ｐゴシック" charset="0"/>
              </a:rPr>
              <a:t>Some Issues to Consider for Aggregation/Agglomeration</a:t>
            </a:r>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Path of Approach, Diffusive or Ballistic (Persistence of velocity for particles)</a:t>
            </a:r>
          </a:p>
          <a:p>
            <a:r>
              <a:rPr lang="en-US">
                <a:solidFill>
                  <a:schemeClr val="tx1"/>
                </a:solidFill>
                <a:ea typeface="ＭＳ Ｐゴシック" charset="0"/>
                <a:cs typeface="ＭＳ Ｐゴシック" charset="0"/>
              </a:rPr>
              <a:t>Concentration of Monomers</a:t>
            </a:r>
          </a:p>
          <a:p>
            <a:r>
              <a:rPr lang="en-US" i="1">
                <a:solidFill>
                  <a:schemeClr val="tx1"/>
                </a:solidFill>
                <a:ea typeface="ＭＳ Ｐゴシック" charset="0"/>
                <a:cs typeface="ＭＳ Ｐゴシック" charset="0"/>
              </a:rPr>
              <a:t>persistence length of velocity compared to mean separation distance</a:t>
            </a:r>
          </a:p>
          <a:p>
            <a:r>
              <a:rPr lang="en-US" i="1">
                <a:solidFill>
                  <a:schemeClr val="tx1"/>
                </a:solidFill>
                <a:ea typeface="ＭＳ Ｐゴシック" charset="0"/>
                <a:cs typeface="ＭＳ Ｐゴシック" charset="0"/>
              </a:rPr>
              <a:t>Branching and structural complexity</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happens when monomers or clusters get to a growth site:</a:t>
            </a:r>
          </a:p>
          <a:p>
            <a:r>
              <a:rPr lang="en-US">
                <a:solidFill>
                  <a:schemeClr val="tx1"/>
                </a:solidFill>
                <a:ea typeface="ＭＳ Ｐゴシック" charset="0"/>
                <a:cs typeface="ＭＳ Ｐゴシック" charset="0"/>
              </a:rPr>
              <a:t>Diffusion Limited Aggregation</a:t>
            </a:r>
          </a:p>
          <a:p>
            <a:r>
              <a:rPr lang="en-US">
                <a:solidFill>
                  <a:schemeClr val="tx1"/>
                </a:solidFill>
                <a:ea typeface="ＭＳ Ｐゴシック" charset="0"/>
                <a:cs typeface="ＭＳ Ｐゴシック" charset="0"/>
              </a:rPr>
              <a:t>Reaction Limited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Chain Growth (Monomer-Cluster), Step Growth (Monomer-Monomer to Cluster-Cluster) or a Combination of Both (mass versus time plots)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Cluster-Cluster Aggregation</a:t>
            </a:r>
          </a:p>
          <a:p>
            <a:r>
              <a:rPr lang="en-US">
                <a:solidFill>
                  <a:schemeClr val="tx1"/>
                </a:solidFill>
                <a:ea typeface="ＭＳ Ｐゴシック" charset="0"/>
                <a:cs typeface="ＭＳ Ｐゴシック" charset="0"/>
              </a:rPr>
              <a:t>Monomer-Cluster Aggregation</a:t>
            </a:r>
          </a:p>
          <a:p>
            <a:r>
              <a:rPr lang="en-US">
                <a:solidFill>
                  <a:schemeClr val="tx1"/>
                </a:solidFill>
                <a:ea typeface="ＭＳ Ｐゴシック" charset="0"/>
                <a:cs typeface="ＭＳ Ｐゴシック" charset="0"/>
              </a:rPr>
              <a:t>Monomer-Monomer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DLCA Diffusion Limited Cluster-Cluster Aggregation</a:t>
            </a:r>
          </a:p>
          <a:p>
            <a:r>
              <a:rPr lang="en-US">
                <a:solidFill>
                  <a:schemeClr val="tx1"/>
                </a:solidFill>
                <a:ea typeface="ＭＳ Ｐゴシック" charset="0"/>
                <a:cs typeface="ＭＳ Ｐゴシック" charset="0"/>
              </a:rPr>
              <a:t>RLCA Reaction Limited Cluster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Post Growth:  Internal Rearrangement/Sintering/Coalescence/Ostwald Ripening</a:t>
            </a:r>
          </a:p>
        </p:txBody>
      </p:sp>
    </p:spTree>
    <p:extLst>
      <p:ext uri="{BB962C8B-B14F-4D97-AF65-F5344CB8AC3E}">
        <p14:creationId xmlns:p14="http://schemas.microsoft.com/office/powerpoint/2010/main" val="350581343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F254576-E90C-C647-9D9B-9BF271D1E39C}" type="slidenum">
              <a:rPr lang="en-US"/>
              <a:pPr>
                <a:defRPr/>
              </a:pPr>
              <a:t>125</a:t>
            </a:fld>
            <a:endParaRPr lang="en-US"/>
          </a:p>
        </p:txBody>
      </p:sp>
      <p:sp>
        <p:nvSpPr>
          <p:cNvPr id="66867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867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8676" name="Rectangle 3"/>
          <p:cNvSpPr>
            <a:spLocks/>
          </p:cNvSpPr>
          <p:nvPr/>
        </p:nvSpPr>
        <p:spPr bwMode="auto">
          <a:xfrm>
            <a:off x="2397125" y="1905000"/>
            <a:ext cx="8201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what might effect the dimension of a growing aggregate.</a:t>
            </a:r>
          </a:p>
        </p:txBody>
      </p:sp>
      <p:sp>
        <p:nvSpPr>
          <p:cNvPr id="668677" name="Oval 4"/>
          <p:cNvSpPr>
            <a:spLocks/>
          </p:cNvSpPr>
          <p:nvPr/>
        </p:nvSpPr>
        <p:spPr bwMode="auto">
          <a:xfrm>
            <a:off x="965200" y="69850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8" name="Oval 5"/>
          <p:cNvSpPr>
            <a:spLocks/>
          </p:cNvSpPr>
          <p:nvPr/>
        </p:nvSpPr>
        <p:spPr bwMode="auto">
          <a:xfrm>
            <a:off x="952500" y="51689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9" name="Oval 6"/>
          <p:cNvSpPr>
            <a:spLocks/>
          </p:cNvSpPr>
          <p:nvPr/>
        </p:nvSpPr>
        <p:spPr bwMode="auto">
          <a:xfrm>
            <a:off x="1968500" y="58293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0" name="Oval 7"/>
          <p:cNvSpPr>
            <a:spLocks/>
          </p:cNvSpPr>
          <p:nvPr/>
        </p:nvSpPr>
        <p:spPr bwMode="auto">
          <a:xfrm>
            <a:off x="1295400" y="39878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1" name="Rectangle 8"/>
          <p:cNvSpPr>
            <a:spLocks/>
          </p:cNvSpPr>
          <p:nvPr/>
        </p:nvSpPr>
        <p:spPr bwMode="auto">
          <a:xfrm>
            <a:off x="2733675" y="2451100"/>
            <a:ext cx="75311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Transport Diffusion/Ballistic</a:t>
            </a:r>
          </a:p>
          <a:p>
            <a:r>
              <a:rPr lang="en-US">
                <a:solidFill>
                  <a:schemeClr val="tx1"/>
                </a:solidFill>
                <a:ea typeface="ＭＳ Ｐゴシック" charset="0"/>
                <a:cs typeface="ＭＳ Ｐゴシック" charset="0"/>
              </a:rPr>
              <a:t>Growth Early/Late (0-d point =&gt; Linear 1-d =&gt; Convoluted 2-d =&gt; Branched 2+d)</a:t>
            </a:r>
          </a:p>
          <a:p>
            <a:r>
              <a:rPr lang="en-US">
                <a:solidFill>
                  <a:schemeClr val="tx1"/>
                </a:solidFill>
                <a:ea typeface="ＭＳ Ｐゴシック" charset="0"/>
                <a:cs typeface="ＭＳ Ｐゴシック" charset="0"/>
              </a:rPr>
              <a:t>Speed of Transport Cluster, Monomer</a:t>
            </a:r>
          </a:p>
          <a:p>
            <a:r>
              <a:rPr lang="en-US">
                <a:solidFill>
                  <a:schemeClr val="tx1"/>
                </a:solidFill>
                <a:ea typeface="ＭＳ Ｐゴシック" charset="0"/>
                <a:cs typeface="ＭＳ Ｐゴシック" charset="0"/>
              </a:rPr>
              <a:t>Shielding of Interior </a:t>
            </a:r>
          </a:p>
          <a:p>
            <a:r>
              <a:rPr lang="en-US">
                <a:solidFill>
                  <a:schemeClr val="tx1"/>
                </a:solidFill>
                <a:ea typeface="ＭＳ Ｐゴシック" charset="0"/>
                <a:cs typeface="ＭＳ Ｐゴシック" charset="0"/>
              </a:rPr>
              <a:t>Rearrangement</a:t>
            </a:r>
          </a:p>
          <a:p>
            <a:r>
              <a:rPr lang="en-US">
                <a:solidFill>
                  <a:schemeClr val="tx1"/>
                </a:solidFill>
                <a:ea typeface="ＭＳ Ｐゴシック" charset="0"/>
                <a:cs typeface="ＭＳ Ｐゴシック" charset="0"/>
              </a:rPr>
              <a:t>Sintering</a:t>
            </a:r>
          </a:p>
          <a:p>
            <a:r>
              <a:rPr lang="en-US">
                <a:solidFill>
                  <a:schemeClr val="tx1"/>
                </a:solidFill>
                <a:ea typeface="ＭＳ Ｐゴシック" charset="0"/>
                <a:cs typeface="ＭＳ Ｐゴシック" charset="0"/>
              </a:rPr>
              <a:t>Primary Particle Shape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DLA df = 2.5  Monomer-Cluster (Meakin 1980 Low Concentration)</a:t>
            </a:r>
          </a:p>
          <a:p>
            <a:r>
              <a:rPr lang="en-US">
                <a:solidFill>
                  <a:schemeClr val="tx1"/>
                </a:solidFill>
                <a:ea typeface="ＭＳ Ｐゴシック" charset="0"/>
                <a:cs typeface="ＭＳ Ｐゴシック" charset="0"/>
              </a:rPr>
              <a:t>DLCA df = 1.8 (Higher Concentration Meakin 1985)</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Ballistic Monomer-Cluster (low concentration)  df = 3</a:t>
            </a:r>
          </a:p>
          <a:p>
            <a:r>
              <a:rPr lang="en-US">
                <a:solidFill>
                  <a:schemeClr val="tx1"/>
                </a:solidFill>
                <a:ea typeface="ＭＳ Ｐゴシック" charset="0"/>
                <a:cs typeface="ＭＳ Ｐゴシック" charset="0"/>
              </a:rPr>
              <a:t>Ballistic Cluster-Cluster (high concentration) df = 1.95</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6686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00" y="3471863"/>
            <a:ext cx="2209800" cy="329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7900956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C0E7CB7-0B9E-354A-9633-57418A74C39A}" type="slidenum">
              <a:rPr lang="en-US"/>
              <a:pPr>
                <a:defRPr/>
              </a:pPr>
              <a:t>126</a:t>
            </a:fld>
            <a:endParaRPr lang="en-US"/>
          </a:p>
        </p:txBody>
      </p:sp>
      <p:sp>
        <p:nvSpPr>
          <p:cNvPr id="66969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969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pic>
        <p:nvPicPr>
          <p:cNvPr id="66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83439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9701" name="Rectangle 4"/>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69702" name="Rectangle 5"/>
          <p:cNvSpPr>
            <a:spLocks/>
          </p:cNvSpPr>
          <p:nvPr/>
        </p:nvSpPr>
        <p:spPr bwMode="auto">
          <a:xfrm>
            <a:off x="9221788" y="6007100"/>
            <a:ext cx="36195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Reaction Limited, </a:t>
            </a:r>
          </a:p>
          <a:p>
            <a:r>
              <a:rPr lang="en-US">
                <a:solidFill>
                  <a:schemeClr val="tx1"/>
                </a:solidFill>
                <a:ea typeface="ＭＳ Ｐゴシック" charset="0"/>
                <a:cs typeface="ＭＳ Ｐゴシック" charset="0"/>
              </a:rPr>
              <a:t>Short persistence of velocity</a:t>
            </a:r>
          </a:p>
        </p:txBody>
      </p:sp>
    </p:spTree>
    <p:extLst>
      <p:ext uri="{BB962C8B-B14F-4D97-AF65-F5344CB8AC3E}">
        <p14:creationId xmlns:p14="http://schemas.microsoft.com/office/powerpoint/2010/main" val="274299219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82B3A1E7-42B9-1244-B234-391185664D14}" type="slidenum">
              <a:rPr lang="en-US"/>
              <a:pPr>
                <a:defRPr/>
              </a:pPr>
              <a:t>127</a:t>
            </a:fld>
            <a:endParaRPr lang="en-US"/>
          </a:p>
        </p:txBody>
      </p:sp>
      <p:sp>
        <p:nvSpPr>
          <p:cNvPr id="67072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0723"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0724"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2000"/>
            <a:ext cx="8432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9754678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DDB55B77-72FD-0645-A09C-84B5EABA2EC9}" type="slidenum">
              <a:rPr lang="en-US"/>
              <a:pPr>
                <a:defRPr/>
              </a:pPr>
              <a:t>128</a:t>
            </a:fld>
            <a:endParaRPr lang="en-US"/>
          </a:p>
        </p:txBody>
      </p:sp>
      <p:sp>
        <p:nvSpPr>
          <p:cNvPr id="671746"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1747"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1748"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689100"/>
            <a:ext cx="8229600" cy="637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187411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A966C369-C3DE-D545-A058-184149A85E82}" type="slidenum">
              <a:rPr lang="en-US"/>
              <a:pPr>
                <a:defRPr/>
              </a:pPr>
              <a:t>129</a:t>
            </a:fld>
            <a:endParaRPr lang="en-US"/>
          </a:p>
        </p:txBody>
      </p:sp>
      <p:sp>
        <p:nvSpPr>
          <p:cNvPr id="672770"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2771"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2772" name="Rectangle 3"/>
          <p:cNvSpPr>
            <a:spLocks/>
          </p:cNvSpPr>
          <p:nvPr/>
        </p:nvSpPr>
        <p:spPr bwMode="auto">
          <a:xfrm>
            <a:off x="5673725" y="91757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034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2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4432300"/>
            <a:ext cx="534035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2775" name="Rectangle 6"/>
          <p:cNvSpPr>
            <a:spLocks/>
          </p:cNvSpPr>
          <p:nvPr/>
        </p:nvSpPr>
        <p:spPr bwMode="auto">
          <a:xfrm>
            <a:off x="7277100" y="8280400"/>
            <a:ext cx="55499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4"/>
              </a:rPr>
              <a:t>http://www.eng.uc.edu/~gbeaucag/Classes/MorphologyofComplexMaterials/MeakinVoldSunderlandEdenWittenSanders.pdf</a:t>
            </a:r>
            <a:endParaRPr lang="en-US" sz="900" u="sng">
              <a:solidFill>
                <a:schemeClr val="tx1"/>
              </a:solidFill>
              <a:ea typeface="ＭＳ Ｐゴシック" charset="0"/>
              <a:cs typeface="ＭＳ Ｐゴシック" charset="0"/>
            </a:endParaRPr>
          </a:p>
        </p:txBody>
      </p:sp>
      <p:sp>
        <p:nvSpPr>
          <p:cNvPr id="672776" name="Rectangle 7"/>
          <p:cNvSpPr>
            <a:spLocks/>
          </p:cNvSpPr>
          <p:nvPr/>
        </p:nvSpPr>
        <p:spPr bwMode="auto">
          <a:xfrm>
            <a:off x="10161588" y="12382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Vold-Sutherland Model particles with random </a:t>
            </a:r>
            <a:r>
              <a:rPr lang="en-US" sz="1500" b="1">
                <a:solidFill>
                  <a:schemeClr val="tx1"/>
                </a:solidFill>
                <a:ea typeface="ＭＳ Ｐゴシック" charset="0"/>
                <a:cs typeface="ＭＳ Ｐゴシック" charset="0"/>
              </a:rPr>
              <a:t>linear</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7" name="Rectangle 8"/>
          <p:cNvSpPr>
            <a:spLocks/>
          </p:cNvSpPr>
          <p:nvPr/>
        </p:nvSpPr>
        <p:spPr bwMode="auto">
          <a:xfrm>
            <a:off x="7278688" y="1651000"/>
            <a:ext cx="2590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Eden Model particles are added at random with equal probability to any unoccupied site adjacent to one or more occupied sites</a:t>
            </a:r>
          </a:p>
          <a:p>
            <a:r>
              <a:rPr lang="en-US" sz="1500">
                <a:solidFill>
                  <a:schemeClr val="tx1"/>
                </a:solidFill>
                <a:ea typeface="ＭＳ Ｐゴシック" charset="0"/>
                <a:cs typeface="ＭＳ Ｐゴシック" charset="0"/>
              </a:rPr>
              <a:t>(Surface Fractals are Produced)</a:t>
            </a:r>
          </a:p>
        </p:txBody>
      </p:sp>
      <p:sp>
        <p:nvSpPr>
          <p:cNvPr id="672778" name="Rectangle 9"/>
          <p:cNvSpPr>
            <a:spLocks/>
          </p:cNvSpPr>
          <p:nvPr/>
        </p:nvSpPr>
        <p:spPr bwMode="auto">
          <a:xfrm>
            <a:off x="10199688" y="28384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Witten-Sander Model particles with random </a:t>
            </a:r>
            <a:r>
              <a:rPr lang="en-US" sz="1500" b="1">
                <a:solidFill>
                  <a:schemeClr val="tx1"/>
                </a:solidFill>
                <a:ea typeface="ＭＳ Ｐゴシック" charset="0"/>
                <a:cs typeface="ＭＳ Ｐゴシック" charset="0"/>
              </a:rPr>
              <a:t>Brownian</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9" name="Rectangle 10"/>
          <p:cNvSpPr>
            <a:spLocks/>
          </p:cNvSpPr>
          <p:nvPr/>
        </p:nvSpPr>
        <p:spPr bwMode="auto">
          <a:xfrm>
            <a:off x="2732088" y="7626350"/>
            <a:ext cx="25908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Sutherland Model pairs of particles are assembled into randomly oriented dimers.  Dimers are coupled at random to construct tetramers, then octoamers etc.  This is a step-growth process except that all reactions occur synchronously (monodisperse system).</a:t>
            </a:r>
          </a:p>
        </p:txBody>
      </p:sp>
      <p:sp>
        <p:nvSpPr>
          <p:cNvPr id="672780" name="Rectangle 11"/>
          <p:cNvSpPr>
            <a:spLocks/>
          </p:cNvSpPr>
          <p:nvPr/>
        </p:nvSpPr>
        <p:spPr bwMode="auto">
          <a:xfrm>
            <a:off x="622300" y="7848600"/>
            <a:ext cx="18923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RLCA a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introduced in the random growth process of clusters.  This increases the dimension.</a:t>
            </a:r>
            <a:endParaRPr lang="en-US" sz="1500">
              <a:solidFill>
                <a:schemeClr val="tx1"/>
              </a:solidFill>
              <a:cs typeface="Gill Sans" charset="0"/>
            </a:endParaRPr>
          </a:p>
        </p:txBody>
      </p:sp>
      <p:sp>
        <p:nvSpPr>
          <p:cNvPr id="672781" name="Rectangle 12"/>
          <p:cNvSpPr>
            <a:spLocks/>
          </p:cNvSpPr>
          <p:nvPr/>
        </p:nvSpPr>
        <p:spPr bwMode="auto">
          <a:xfrm>
            <a:off x="5562600" y="7861300"/>
            <a:ext cx="1638300"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DLCA the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1.  Clusters follow random walk.</a:t>
            </a:r>
            <a:endParaRPr lang="en-US" sz="1500">
              <a:solidFill>
                <a:schemeClr val="tx1"/>
              </a:solidFill>
              <a:cs typeface="Gill Sans" charset="0"/>
            </a:endParaRPr>
          </a:p>
        </p:txBody>
      </p:sp>
    </p:spTree>
    <p:extLst>
      <p:ext uri="{BB962C8B-B14F-4D97-AF65-F5344CB8AC3E}">
        <p14:creationId xmlns:p14="http://schemas.microsoft.com/office/powerpoint/2010/main" val="11458474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29D93-7F92-3D45-8D77-A7A3DC753C70}" type="slidenum">
              <a:rPr lang="en-US"/>
              <a:pPr>
                <a:defRPr/>
              </a:pPr>
              <a:t>13</a:t>
            </a:fld>
            <a:endParaRPr lang="en-US" dirty="0"/>
          </a:p>
        </p:txBody>
      </p:sp>
      <p:sp>
        <p:nvSpPr>
          <p:cNvPr id="604162"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4164"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5"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4166"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7"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4168" name="Picture 1" descr="plot 3.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4343400"/>
            <a:ext cx="78882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9" name="TextBox 11"/>
          <p:cNvSpPr txBox="1">
            <a:spLocks noChangeArrowheads="1"/>
          </p:cNvSpPr>
          <p:nvPr/>
        </p:nvSpPr>
        <p:spPr bwMode="auto">
          <a:xfrm>
            <a:off x="4978400" y="4191000"/>
            <a:ext cx="3979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Molecular Weight Effect</a:t>
            </a:r>
          </a:p>
        </p:txBody>
      </p:sp>
      <p:graphicFrame>
        <p:nvGraphicFramePr>
          <p:cNvPr id="12" name="Object 1"/>
          <p:cNvGraphicFramePr>
            <a:graphicFrameLocks noChangeAspect="1"/>
          </p:cNvGraphicFramePr>
          <p:nvPr>
            <p:extLst>
              <p:ext uri="{D42A27DB-BD31-4B8C-83A1-F6EECF244321}">
                <p14:modId xmlns:p14="http://schemas.microsoft.com/office/powerpoint/2010/main" val="1281747607"/>
              </p:ext>
            </p:extLst>
          </p:nvPr>
        </p:nvGraphicFramePr>
        <p:xfrm>
          <a:off x="9363075" y="5943600"/>
          <a:ext cx="2600325" cy="660400"/>
        </p:xfrm>
        <a:graphic>
          <a:graphicData uri="http://schemas.openxmlformats.org/presentationml/2006/ole">
            <mc:AlternateContent xmlns:mc="http://schemas.openxmlformats.org/markup-compatibility/2006">
              <mc:Choice xmlns:v="urn:schemas-microsoft-com:vml" Requires="v">
                <p:oleObj name="Equation" r:id="rId7" imgW="1600200" imgH="406400" progId="Equation.3">
                  <p:embed/>
                </p:oleObj>
              </mc:Choice>
              <mc:Fallback>
                <p:oleObj name="Equation" r:id="rId7" imgW="1600200" imgH="406400" progId="Equation.3">
                  <p:embed/>
                  <p:pic>
                    <p:nvPicPr>
                      <p:cNvPr id="0" name=""/>
                      <p:cNvPicPr>
                        <a:picLocks noChangeAspect="1" noChangeArrowheads="1"/>
                      </p:cNvPicPr>
                      <p:nvPr/>
                    </p:nvPicPr>
                    <p:blipFill>
                      <a:blip r:embed="rId8"/>
                      <a:srcRect/>
                      <a:stretch>
                        <a:fillRect/>
                      </a:stretch>
                    </p:blipFill>
                    <p:spPr bwMode="auto">
                      <a:xfrm>
                        <a:off x="9363075" y="5943600"/>
                        <a:ext cx="2600325"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3" name="TextBox 11"/>
          <p:cNvSpPr txBox="1">
            <a:spLocks noChangeArrowheads="1"/>
          </p:cNvSpPr>
          <p:nvPr/>
        </p:nvSpPr>
        <p:spPr bwMode="auto">
          <a:xfrm>
            <a:off x="9474200" y="6858000"/>
            <a:ext cx="233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14" name="Object 13"/>
          <p:cNvGraphicFramePr>
            <a:graphicFrameLocks noChangeAspect="1"/>
          </p:cNvGraphicFramePr>
          <p:nvPr>
            <p:extLst>
              <p:ext uri="{D42A27DB-BD31-4B8C-83A1-F6EECF244321}">
                <p14:modId xmlns:p14="http://schemas.microsoft.com/office/powerpoint/2010/main" val="3234729151"/>
              </p:ext>
            </p:extLst>
          </p:nvPr>
        </p:nvGraphicFramePr>
        <p:xfrm>
          <a:off x="254000" y="5943600"/>
          <a:ext cx="685800" cy="1227221"/>
        </p:xfrm>
        <a:graphic>
          <a:graphicData uri="http://schemas.openxmlformats.org/presentationml/2006/ole">
            <mc:AlternateContent xmlns:mc="http://schemas.openxmlformats.org/markup-compatibility/2006">
              <mc:Choice xmlns:v="urn:schemas-microsoft-com:vml" Requires="v">
                <p:oleObj name="Equation" r:id="rId9" imgW="241300" imgH="431800" progId="Equation.3">
                  <p:embed/>
                </p:oleObj>
              </mc:Choice>
              <mc:Fallback>
                <p:oleObj name="Equation" r:id="rId9" imgW="241300" imgH="431800" progId="Equation.3">
                  <p:embed/>
                  <p:pic>
                    <p:nvPicPr>
                      <p:cNvPr id="0" name=""/>
                      <p:cNvPicPr/>
                      <p:nvPr/>
                    </p:nvPicPr>
                    <p:blipFill>
                      <a:blip r:embed="rId10"/>
                      <a:stretch>
                        <a:fillRect/>
                      </a:stretch>
                    </p:blipFill>
                    <p:spPr>
                      <a:xfrm>
                        <a:off x="254000" y="5943600"/>
                        <a:ext cx="685800" cy="1227221"/>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5EAD124-DF5F-9049-B70A-588FCBF6D9E6}"/>
              </a:ext>
            </a:extLst>
          </p:cNvPr>
          <p:cNvSpPr txBox="1"/>
          <p:nvPr/>
        </p:nvSpPr>
        <p:spPr>
          <a:xfrm>
            <a:off x="484851" y="275040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2" name="TextBox 1">
            <a:extLst>
              <a:ext uri="{FF2B5EF4-FFF2-40B4-BE49-F238E27FC236}">
                <a16:creationId xmlns:a16="http://schemas.microsoft.com/office/drawing/2014/main" id="{2A7A178A-E3F4-72EA-B542-344F79BBA556}"/>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224433098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3E72D7CB-3572-9445-8A7E-CAF836AFEFA4}" type="slidenum">
              <a:rPr lang="en-US"/>
              <a:pPr>
                <a:defRPr/>
              </a:pPr>
              <a:t>130</a:t>
            </a:fld>
            <a:endParaRPr lang="en-US"/>
          </a:p>
        </p:txBody>
      </p:sp>
      <p:sp>
        <p:nvSpPr>
          <p:cNvPr id="67379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379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3796"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3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336800"/>
            <a:ext cx="8382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0831742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5DE8DE9-D7A7-6042-975D-820039E86C5B}" type="slidenum">
              <a:rPr lang="en-US"/>
              <a:pPr>
                <a:defRPr/>
              </a:pPr>
              <a:t>131</a:t>
            </a:fld>
            <a:endParaRPr lang="en-US"/>
          </a:p>
        </p:txBody>
      </p:sp>
      <p:sp>
        <p:nvSpPr>
          <p:cNvPr id="67481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481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4820"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12166600" cy="744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8403391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5C75B626-54E1-224F-BDD0-0182CABDA3A1}" type="slidenum">
              <a:rPr lang="en-US"/>
              <a:pPr>
                <a:defRPr/>
              </a:pPr>
              <a:t>132</a:t>
            </a:fld>
            <a:endParaRPr lang="en-US"/>
          </a:p>
        </p:txBody>
      </p:sp>
      <p:sp>
        <p:nvSpPr>
          <p:cNvPr id="67584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5843" name="Rectangle 2"/>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75844"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7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0447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09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5847" name="Rectangle 6"/>
          <p:cNvSpPr>
            <a:spLocks/>
          </p:cNvSpPr>
          <p:nvPr/>
        </p:nvSpPr>
        <p:spPr bwMode="auto">
          <a:xfrm>
            <a:off x="1828800" y="57912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r>
              <a:rPr lang="en-US">
                <a:solidFill>
                  <a:schemeClr val="tx1"/>
                </a:solidFill>
                <a:ea typeface="ＭＳ Ｐゴシック" charset="0"/>
                <a:cs typeface="ＭＳ Ｐゴシック" charset="0"/>
              </a:rPr>
              <a:t>Secondary: Aggregates</a:t>
            </a:r>
          </a:p>
          <a:p>
            <a:r>
              <a:rPr lang="en-US">
                <a:solidFill>
                  <a:schemeClr val="tx1"/>
                </a:solidFill>
                <a:ea typeface="ＭＳ Ｐゴシック" charset="0"/>
                <a:cs typeface="ＭＳ Ｐゴシック" charset="0"/>
              </a:rPr>
              <a:t>Tertiary: Agglomerates</a:t>
            </a:r>
          </a:p>
        </p:txBody>
      </p:sp>
      <p:sp>
        <p:nvSpPr>
          <p:cNvPr id="675848" name="Rectangle 7"/>
          <p:cNvSpPr>
            <a:spLocks/>
          </p:cNvSpPr>
          <p:nvPr/>
        </p:nvSpPr>
        <p:spPr bwMode="auto">
          <a:xfrm>
            <a:off x="8331200" y="55880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Tertiary: Agglomerates</a:t>
            </a:r>
          </a:p>
        </p:txBody>
      </p:sp>
    </p:spTree>
    <p:extLst>
      <p:ext uri="{BB962C8B-B14F-4D97-AF65-F5344CB8AC3E}">
        <p14:creationId xmlns:p14="http://schemas.microsoft.com/office/powerpoint/2010/main" val="372407760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324ADAF-E938-AD4F-BF0C-0F28E6827735}" type="slidenum">
              <a:rPr lang="en-US"/>
              <a:pPr>
                <a:defRPr/>
              </a:pPr>
              <a:t>133</a:t>
            </a:fld>
            <a:endParaRPr lang="en-US"/>
          </a:p>
        </p:txBody>
      </p:sp>
      <p:sp>
        <p:nvSpPr>
          <p:cNvPr id="676866" name="Rectangle 1"/>
          <p:cNvSpPr>
            <a:spLocks/>
          </p:cNvSpPr>
          <p:nvPr/>
        </p:nvSpPr>
        <p:spPr bwMode="auto">
          <a:xfrm>
            <a:off x="3616325" y="4140200"/>
            <a:ext cx="5991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of Polymer Chain Dynamics</a:t>
            </a:r>
          </a:p>
        </p:txBody>
      </p:sp>
    </p:spTree>
    <p:extLst>
      <p:ext uri="{BB962C8B-B14F-4D97-AF65-F5344CB8AC3E}">
        <p14:creationId xmlns:p14="http://schemas.microsoft.com/office/powerpoint/2010/main" val="214942217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60CD65F-B1C7-EC47-A631-A30763D2456D}" type="slidenum">
              <a:rPr lang="en-US"/>
              <a:pPr>
                <a:defRPr/>
              </a:pPr>
              <a:t>134</a:t>
            </a:fld>
            <a:endParaRPr lang="en-US"/>
          </a:p>
        </p:txBody>
      </p:sp>
      <p:sp>
        <p:nvSpPr>
          <p:cNvPr id="67789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789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75565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7893" name="Rectangle 4"/>
          <p:cNvSpPr>
            <a:spLocks/>
          </p:cNvSpPr>
          <p:nvPr/>
        </p:nvSpPr>
        <p:spPr bwMode="auto">
          <a:xfrm>
            <a:off x="254000" y="8610600"/>
            <a:ext cx="61372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exponential term is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response function</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response to a pulse perturbation</a:t>
            </a:r>
          </a:p>
        </p:txBody>
      </p:sp>
      <p:pic>
        <p:nvPicPr>
          <p:cNvPr id="67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879600"/>
            <a:ext cx="5565775"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5054527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E16FC255-FECF-CC47-A831-653A6C83449D}" type="slidenum">
              <a:rPr lang="en-US"/>
              <a:pPr>
                <a:defRPr/>
              </a:pPr>
              <a:t>135</a:t>
            </a:fld>
            <a:endParaRPr lang="en-US"/>
          </a:p>
        </p:txBody>
      </p:sp>
      <p:sp>
        <p:nvSpPr>
          <p:cNvPr id="67891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891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57200"/>
            <a:ext cx="2540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17" name="Rectangle 4"/>
          <p:cNvSpPr>
            <a:spLocks/>
          </p:cNvSpPr>
          <p:nvPr/>
        </p:nvSpPr>
        <p:spPr bwMode="auto">
          <a:xfrm>
            <a:off x="1023938" y="2832100"/>
            <a:ext cx="2540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Damped Harmonic</a:t>
            </a:r>
          </a:p>
          <a:p>
            <a:r>
              <a:rPr lang="en-US">
                <a:solidFill>
                  <a:schemeClr val="tx1"/>
                </a:solidFill>
                <a:ea typeface="ＭＳ Ｐゴシック" charset="0"/>
                <a:cs typeface="ＭＳ Ｐゴシック" charset="0"/>
              </a:rPr>
              <a:t>Oscillator</a:t>
            </a:r>
          </a:p>
        </p:txBody>
      </p:sp>
      <p:pic>
        <p:nvPicPr>
          <p:cNvPr id="67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03800"/>
            <a:ext cx="42799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0" name="Rectangle 7"/>
          <p:cNvSpPr>
            <a:spLocks/>
          </p:cNvSpPr>
          <p:nvPr/>
        </p:nvSpPr>
        <p:spPr bwMode="auto">
          <a:xfrm>
            <a:off x="5507038" y="3035300"/>
            <a:ext cx="64262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Brownian motion</a:t>
            </a:r>
          </a:p>
          <a:p>
            <a:r>
              <a:rPr lang="en-US">
                <a:solidFill>
                  <a:schemeClr val="tx1"/>
                </a:solidFill>
                <a:ea typeface="ＭＳ Ｐゴシック" charset="0"/>
                <a:cs typeface="ＭＳ Ｐゴシック" charset="0"/>
              </a:rPr>
              <a:t>of a harmonic bead in a solvent</a:t>
            </a:r>
          </a:p>
          <a:p>
            <a:r>
              <a:rPr lang="en-US">
                <a:solidFill>
                  <a:schemeClr val="tx1"/>
                </a:solidFill>
                <a:ea typeface="ＭＳ Ｐゴシック" charset="0"/>
                <a:cs typeface="ＭＳ Ｐゴシック" charset="0"/>
              </a:rPr>
              <a:t>this response function can be used to calculate the</a:t>
            </a:r>
          </a:p>
          <a:p>
            <a:r>
              <a:rPr lang="en-US">
                <a:solidFill>
                  <a:schemeClr val="tx1"/>
                </a:solidFill>
                <a:ea typeface="ＭＳ Ｐゴシック" charset="0"/>
                <a:cs typeface="ＭＳ Ｐゴシック" charset="0"/>
              </a:rPr>
              <a:t>time correlation function &lt;x(t)x(0)&gt;</a:t>
            </a:r>
          </a:p>
          <a:p>
            <a:r>
              <a:rPr lang="en-US">
                <a:solidFill>
                  <a:schemeClr val="tx1"/>
                </a:solidFill>
                <a:ea typeface="ＭＳ Ｐゴシック" charset="0"/>
                <a:cs typeface="ＭＳ Ｐゴシック" charset="0"/>
              </a:rPr>
              <a:t>for DLS for instance</a:t>
            </a:r>
          </a:p>
        </p:txBody>
      </p:sp>
      <p:pic>
        <p:nvPicPr>
          <p:cNvPr id="6789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5283200"/>
            <a:ext cx="658018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6248400"/>
            <a:ext cx="2982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25" y="7150100"/>
            <a:ext cx="3230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4" name="Rectangle 11"/>
          <p:cNvSpPr>
            <a:spLocks/>
          </p:cNvSpPr>
          <p:nvPr/>
        </p:nvSpPr>
        <p:spPr bwMode="auto">
          <a:xfrm>
            <a:off x="7342188" y="7931150"/>
            <a:ext cx="27559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τ is a relaxation time.</a:t>
            </a:r>
          </a:p>
        </p:txBody>
      </p:sp>
      <p:pic>
        <p:nvPicPr>
          <p:cNvPr id="67892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0" y="8445500"/>
            <a:ext cx="1193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1361083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4692B237-4AB3-6746-851A-0270E895CA5C}" type="slidenum">
              <a:rPr lang="en-US"/>
              <a:pPr>
                <a:defRPr/>
              </a:pPr>
              <a:t>136</a:t>
            </a:fld>
            <a:endParaRPr lang="en-US"/>
          </a:p>
        </p:txBody>
      </p:sp>
      <p:sp>
        <p:nvSpPr>
          <p:cNvPr id="679938"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9939"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79940"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7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3368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438900"/>
            <a:ext cx="26416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7467600"/>
            <a:ext cx="34718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8801100"/>
            <a:ext cx="18034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5" name="Rectangle 8"/>
          <p:cNvSpPr>
            <a:spLocks/>
          </p:cNvSpPr>
          <p:nvPr/>
        </p:nvSpPr>
        <p:spPr bwMode="auto">
          <a:xfrm>
            <a:off x="7519988" y="6184900"/>
            <a:ext cx="3263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Beads 0 and N are special</a:t>
            </a:r>
          </a:p>
        </p:txBody>
      </p:sp>
      <p:sp>
        <p:nvSpPr>
          <p:cNvPr id="679946" name="Rectangle 9"/>
          <p:cNvSpPr>
            <a:spLocks/>
          </p:cNvSpPr>
          <p:nvPr/>
        </p:nvSpPr>
        <p:spPr bwMode="auto">
          <a:xfrm>
            <a:off x="7908925" y="6832600"/>
            <a:ext cx="248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Beads 1 to N-1</a:t>
            </a:r>
          </a:p>
        </p:txBody>
      </p:sp>
      <p:pic>
        <p:nvPicPr>
          <p:cNvPr id="6799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73914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8" name="Rectangle 11"/>
          <p:cNvSpPr>
            <a:spLocks/>
          </p:cNvSpPr>
          <p:nvPr/>
        </p:nvSpPr>
        <p:spPr bwMode="auto">
          <a:xfrm>
            <a:off x="6276975" y="8229600"/>
            <a:ext cx="6308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 0 use R</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0</a:t>
            </a:r>
            <a:r>
              <a:rPr lang="en-US">
                <a:solidFill>
                  <a:schemeClr val="tx1"/>
                </a:solidFill>
                <a:ea typeface="ＭＳ Ｐゴシック" charset="0"/>
                <a:cs typeface="ＭＳ Ｐゴシック" charset="0"/>
              </a:rPr>
              <a:t> and for bead N R</a:t>
            </a:r>
            <a:r>
              <a:rPr lang="en-US" baseline="-6000">
                <a:solidFill>
                  <a:schemeClr val="tx1"/>
                </a:solidFill>
                <a:ea typeface="ＭＳ Ｐゴシック" charset="0"/>
                <a:cs typeface="ＭＳ Ｐゴシック" charset="0"/>
              </a:rPr>
              <a:t>N+1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N</a:t>
            </a:r>
          </a:p>
        </p:txBody>
      </p:sp>
      <p:sp>
        <p:nvSpPr>
          <p:cNvPr id="679949" name="Rectangle 12"/>
          <p:cNvSpPr>
            <a:spLocks/>
          </p:cNvSpPr>
          <p:nvPr/>
        </p:nvSpPr>
        <p:spPr bwMode="auto">
          <a:xfrm>
            <a:off x="7191375" y="8813800"/>
            <a:ext cx="4379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a closure relationship</a:t>
            </a:r>
          </a:p>
        </p:txBody>
      </p:sp>
    </p:spTree>
    <p:extLst>
      <p:ext uri="{BB962C8B-B14F-4D97-AF65-F5344CB8AC3E}">
        <p14:creationId xmlns:p14="http://schemas.microsoft.com/office/powerpoint/2010/main" val="425047451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304E7F0-CD6E-D345-8DF5-140D5C97514B}" type="slidenum">
              <a:rPr lang="en-US"/>
              <a:pPr>
                <a:defRPr/>
              </a:pPr>
              <a:t>137</a:t>
            </a:fld>
            <a:endParaRPr lang="en-US"/>
          </a:p>
        </p:txBody>
      </p:sp>
      <p:sp>
        <p:nvSpPr>
          <p:cNvPr id="680962"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0963"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0964"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09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8293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7" name="Rectangle 6"/>
          <p:cNvSpPr>
            <a:spLocks/>
          </p:cNvSpPr>
          <p:nvPr/>
        </p:nvSpPr>
        <p:spPr bwMode="auto">
          <a:xfrm>
            <a:off x="682625" y="6667500"/>
            <a:ext cx="81756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Rouse unit size is arbitrary so we can make it very small and:</a:t>
            </a:r>
          </a:p>
        </p:txBody>
      </p:sp>
      <p:pic>
        <p:nvPicPr>
          <p:cNvPr id="6809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7099300"/>
            <a:ext cx="33321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9" name="Rectangle 8"/>
          <p:cNvSpPr>
            <a:spLocks/>
          </p:cNvSpPr>
          <p:nvPr/>
        </p:nvSpPr>
        <p:spPr bwMode="auto">
          <a:xfrm>
            <a:off x="5216525" y="7404100"/>
            <a:ext cx="380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With dR/dt = 0 at i = 0 and N</a:t>
            </a:r>
          </a:p>
        </p:txBody>
      </p:sp>
      <p:pic>
        <p:nvPicPr>
          <p:cNvPr id="6809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81407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71" name="Rectangle 10"/>
          <p:cNvSpPr>
            <a:spLocks/>
          </p:cNvSpPr>
          <p:nvPr/>
        </p:nvSpPr>
        <p:spPr bwMode="auto">
          <a:xfrm>
            <a:off x="3887788" y="8458200"/>
            <a:ext cx="65913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Reflects the curvature of R in i, </a:t>
            </a:r>
          </a:p>
          <a:p>
            <a:r>
              <a:rPr lang="en-US">
                <a:solidFill>
                  <a:schemeClr val="tx1"/>
                </a:solidFill>
                <a:ea typeface="ＭＳ Ｐゴシック" charset="0"/>
                <a:cs typeface="ＭＳ Ｐゴシック" charset="0"/>
              </a:rPr>
              <a:t>it describes modes of vibration like on a guitar string</a:t>
            </a:r>
          </a:p>
        </p:txBody>
      </p:sp>
    </p:spTree>
    <p:extLst>
      <p:ext uri="{BB962C8B-B14F-4D97-AF65-F5344CB8AC3E}">
        <p14:creationId xmlns:p14="http://schemas.microsoft.com/office/powerpoint/2010/main" val="16943718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36D03211-8813-4E4E-AFD6-485281DAE68C}" type="slidenum">
              <a:rPr lang="en-US"/>
              <a:pPr>
                <a:defRPr/>
              </a:pPr>
              <a:t>138</a:t>
            </a:fld>
            <a:endParaRPr lang="en-US"/>
          </a:p>
        </p:txBody>
      </p:sp>
      <p:sp>
        <p:nvSpPr>
          <p:cNvPr id="681986"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1987"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1988"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584200"/>
            <a:ext cx="3962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449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1991" name="Rectangle 6"/>
          <p:cNvSpPr>
            <a:spLocks/>
          </p:cNvSpPr>
          <p:nvPr/>
        </p:nvSpPr>
        <p:spPr bwMode="auto">
          <a:xfrm>
            <a:off x="3660775" y="3987800"/>
            <a:ext cx="64103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Describes modes of vibration like on a guitar string</a:t>
            </a:r>
          </a:p>
        </p:txBody>
      </p:sp>
      <p:sp>
        <p:nvSpPr>
          <p:cNvPr id="681992" name="Rectangle 7"/>
          <p:cNvSpPr>
            <a:spLocks/>
          </p:cNvSpPr>
          <p:nvPr/>
        </p:nvSpPr>
        <p:spPr bwMode="auto">
          <a:xfrm>
            <a:off x="2376488" y="49276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mode (0</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 mode is the whole chain (string))</a:t>
            </a:r>
            <a:endParaRPr lang="en-US">
              <a:solidFill>
                <a:schemeClr val="tx1"/>
              </a:solidFill>
              <a:cs typeface="Gill Sans" charset="0"/>
            </a:endParaRPr>
          </a:p>
        </p:txBody>
      </p:sp>
      <p:pic>
        <p:nvPicPr>
          <p:cNvPr id="6819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5461000"/>
            <a:ext cx="40624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5651500"/>
            <a:ext cx="14097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5651500"/>
            <a:ext cx="116046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050" y="6642100"/>
            <a:ext cx="4378325"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6900980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E00A1887-D58F-D34B-A44E-BEB0F9FC29A1}" type="slidenum">
              <a:rPr lang="en-US"/>
              <a:pPr>
                <a:defRPr/>
              </a:pPr>
              <a:t>139</a:t>
            </a:fld>
            <a:endParaRPr lang="en-US"/>
          </a:p>
        </p:txBody>
      </p:sp>
      <p:sp>
        <p:nvSpPr>
          <p:cNvPr id="68301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301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3012"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3014" name="Rectangle 5"/>
          <p:cNvSpPr>
            <a:spLocks/>
          </p:cNvSpPr>
          <p:nvPr/>
        </p:nvSpPr>
        <p:spPr bwMode="auto">
          <a:xfrm>
            <a:off x="395288" y="7239000"/>
            <a:ext cx="122174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a:p>
            <a:r>
              <a:rPr lang="en-US">
                <a:solidFill>
                  <a:schemeClr val="tx1"/>
                </a:solidFill>
                <a:ea typeface="ＭＳ Ｐゴシック" charset="0"/>
                <a:cs typeface="ＭＳ Ｐゴシック" charset="0"/>
              </a:rPr>
              <a:t>Diffusion constant follows 1/N (zeroth order mode is translation of the molecule)  (actually follows N</a:t>
            </a:r>
            <a:r>
              <a:rPr lang="en-US" baseline="32000">
                <a:solidFill>
                  <a:schemeClr val="tx1"/>
                </a:solidFill>
                <a:ea typeface="ＭＳ Ｐゴシック" charset="0"/>
                <a:cs typeface="ＭＳ Ｐゴシック" charset="0"/>
              </a:rPr>
              <a:t>-1/df</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Both failings are due to hydrodynamic interactions (incomplete draining of coil)</a:t>
            </a:r>
          </a:p>
        </p:txBody>
      </p:sp>
      <p:sp>
        <p:nvSpPr>
          <p:cNvPr id="683015" name="Rectangle 6"/>
          <p:cNvSpPr>
            <a:spLocks/>
          </p:cNvSpPr>
          <p:nvPr/>
        </p:nvSpPr>
        <p:spPr bwMode="auto">
          <a:xfrm>
            <a:off x="1830388" y="6121400"/>
            <a:ext cx="91186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spTree>
    <p:extLst>
      <p:ext uri="{BB962C8B-B14F-4D97-AF65-F5344CB8AC3E}">
        <p14:creationId xmlns:p14="http://schemas.microsoft.com/office/powerpoint/2010/main" val="17957982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415CB6-BE71-364B-B57F-62E8D0AF7084}" type="slidenum">
              <a:rPr lang="en-US"/>
              <a:pPr>
                <a:defRPr/>
              </a:pPr>
              <a:t>14</a:t>
            </a:fld>
            <a:endParaRPr lang="en-US"/>
          </a:p>
        </p:txBody>
      </p:sp>
      <p:graphicFrame>
        <p:nvGraphicFramePr>
          <p:cNvPr id="2" name="Object 6">
            <a:extLst>
              <a:ext uri="{FF2B5EF4-FFF2-40B4-BE49-F238E27FC236}">
                <a16:creationId xmlns:a16="http://schemas.microsoft.com/office/drawing/2014/main" id="{A0DBB440-F518-096D-265E-9C3B201FC6B1}"/>
              </a:ext>
            </a:extLst>
          </p:cNvPr>
          <p:cNvGraphicFramePr>
            <a:graphicFrameLocks noChangeAspect="1"/>
          </p:cNvGraphicFramePr>
          <p:nvPr>
            <p:extLst>
              <p:ext uri="{D42A27DB-BD31-4B8C-83A1-F6EECF244321}">
                <p14:modId xmlns:p14="http://schemas.microsoft.com/office/powerpoint/2010/main" val="2018676384"/>
              </p:ext>
            </p:extLst>
          </p:nvPr>
        </p:nvGraphicFramePr>
        <p:xfrm>
          <a:off x="8407400" y="4343400"/>
          <a:ext cx="1757362" cy="76200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60928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400" y="4343400"/>
                        <a:ext cx="17573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0458811C-5D52-C165-6A8B-3D771FD56CFF}"/>
              </a:ext>
            </a:extLst>
          </p:cNvPr>
          <p:cNvGrpSpPr/>
          <p:nvPr/>
        </p:nvGrpSpPr>
        <p:grpSpPr>
          <a:xfrm>
            <a:off x="749300" y="101600"/>
            <a:ext cx="11506200" cy="9537700"/>
            <a:chOff x="749300" y="101600"/>
            <a:chExt cx="11506200" cy="9537700"/>
          </a:xfrm>
        </p:grpSpPr>
        <p:pic>
          <p:nvPicPr>
            <p:cNvPr id="60518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300" y="101600"/>
              <a:ext cx="115062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CBC15A06-B19D-2C65-4E74-02CC910AAA08}"/>
                </a:ext>
              </a:extLst>
            </p:cNvPr>
            <p:cNvSpPr txBox="1"/>
            <p:nvPr/>
          </p:nvSpPr>
          <p:spPr>
            <a:xfrm>
              <a:off x="9855200" y="4035623"/>
              <a:ext cx="3184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V</a:t>
              </a:r>
            </a:p>
          </p:txBody>
        </p:sp>
      </p:grpSp>
    </p:spTree>
    <p:extLst>
      <p:ext uri="{BB962C8B-B14F-4D97-AF65-F5344CB8AC3E}">
        <p14:creationId xmlns:p14="http://schemas.microsoft.com/office/powerpoint/2010/main" val="82392240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C8A9E456-7112-D842-B7FA-4D84C55BEF9D}" type="slidenum">
              <a:rPr lang="en-US"/>
              <a:pPr>
                <a:defRPr/>
              </a:pPr>
              <a:t>140</a:t>
            </a:fld>
            <a:endParaRPr lang="en-US"/>
          </a:p>
        </p:txBody>
      </p:sp>
      <p:sp>
        <p:nvSpPr>
          <p:cNvPr id="68403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403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4036"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sp>
        <p:nvSpPr>
          <p:cNvPr id="684037" name="Rectangle 4"/>
          <p:cNvSpPr>
            <a:spLocks/>
          </p:cNvSpPr>
          <p:nvPr/>
        </p:nvSpPr>
        <p:spPr bwMode="auto">
          <a:xfrm>
            <a:off x="3240088" y="8382000"/>
            <a:ext cx="78867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p:txBody>
      </p:sp>
      <p:sp>
        <p:nvSpPr>
          <p:cNvPr id="684038" name="Rectangle 5"/>
          <p:cNvSpPr>
            <a:spLocks/>
          </p:cNvSpPr>
          <p:nvPr/>
        </p:nvSpPr>
        <p:spPr bwMode="auto">
          <a:xfrm>
            <a:off x="1182688" y="6477000"/>
            <a:ext cx="52070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pic>
        <p:nvPicPr>
          <p:cNvPr id="6840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36800"/>
            <a:ext cx="43434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40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355600"/>
            <a:ext cx="4914900" cy="749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6974398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B69E1E8-14DD-9D4D-9352-99C20CAD1A96}" type="slidenum">
              <a:rPr lang="en-US"/>
              <a:pPr>
                <a:defRPr/>
              </a:pPr>
              <a:t>141</a:t>
            </a:fld>
            <a:endParaRPr lang="en-US"/>
          </a:p>
        </p:txBody>
      </p:sp>
      <p:sp>
        <p:nvSpPr>
          <p:cNvPr id="685058" name="Rectangle 1"/>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spTree>
    <p:extLst>
      <p:ext uri="{BB962C8B-B14F-4D97-AF65-F5344CB8AC3E}">
        <p14:creationId xmlns:p14="http://schemas.microsoft.com/office/powerpoint/2010/main" val="266661758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EF16E6-9EDB-794F-A753-ADFDE3204241}" type="slidenum">
              <a:rPr lang="en-US"/>
              <a:pPr>
                <a:defRPr/>
              </a:pPr>
              <a:t>142</a:t>
            </a:fld>
            <a:endParaRPr lang="en-US"/>
          </a:p>
        </p:txBody>
      </p:sp>
      <p:sp>
        <p:nvSpPr>
          <p:cNvPr id="686082" name="Rectangle 1"/>
          <p:cNvSpPr>
            <a:spLocks/>
          </p:cNvSpPr>
          <p:nvPr/>
        </p:nvSpPr>
        <p:spPr bwMode="auto">
          <a:xfrm>
            <a:off x="3700463" y="9150350"/>
            <a:ext cx="56007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http://www.eng.uc.edu/~gbeaucag/Classes/MorphologyofComplexMaterials/SukumaranScience.pdf</a:t>
            </a:r>
            <a:endParaRPr lang="en-US" sz="1100" u="sng">
              <a:solidFill>
                <a:schemeClr val="tx1"/>
              </a:solidFill>
              <a:ea typeface="ＭＳ Ｐゴシック" charset="0"/>
              <a:cs typeface="ＭＳ Ｐゴシック" charset="0"/>
            </a:endParaRPr>
          </a:p>
        </p:txBody>
      </p:sp>
      <p:sp>
        <p:nvSpPr>
          <p:cNvPr id="686083" name="Rectangle 2"/>
          <p:cNvSpPr>
            <a:spLocks/>
          </p:cNvSpPr>
          <p:nvPr/>
        </p:nvSpPr>
        <p:spPr bwMode="auto">
          <a:xfrm>
            <a:off x="763588" y="1498600"/>
            <a:ext cx="114681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Chain dynamics in the melt can be described by a small set of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physically motivated, material-specific paramters</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a:t>
            </a:r>
          </a:p>
          <a:p>
            <a:endParaRPr lang="en-US">
              <a:solidFill>
                <a:schemeClr val="tx1"/>
              </a:solidFill>
              <a:cs typeface="Gill Sans" charset="0"/>
            </a:endParaRPr>
          </a:p>
          <a:p>
            <a:r>
              <a:rPr lang="en-US">
                <a:solidFill>
                  <a:schemeClr val="tx1"/>
                </a:solidFill>
                <a:cs typeface="Gill Sans" charset="0"/>
              </a:rPr>
              <a:t>Tube Diameter d</a:t>
            </a:r>
            <a:r>
              <a:rPr lang="en-US" baseline="-6000">
                <a:solidFill>
                  <a:schemeClr val="tx1"/>
                </a:solidFill>
                <a:cs typeface="Gill Sans" charset="0"/>
              </a:rPr>
              <a:t>T</a:t>
            </a:r>
            <a:endParaRPr lang="en-US">
              <a:solidFill>
                <a:schemeClr val="tx1"/>
              </a:solidFill>
              <a:cs typeface="Gill Sans" charset="0"/>
            </a:endParaRPr>
          </a:p>
          <a:p>
            <a:r>
              <a:rPr lang="en-US">
                <a:solidFill>
                  <a:schemeClr val="tx1"/>
                </a:solidFill>
                <a:cs typeface="Gill Sans" charset="0"/>
              </a:rPr>
              <a:t>Kuhn Length l</a:t>
            </a:r>
            <a:r>
              <a:rPr lang="en-US" baseline="-6000">
                <a:solidFill>
                  <a:schemeClr val="tx1"/>
                </a:solidFill>
                <a:cs typeface="Gill Sans" charset="0"/>
              </a:rPr>
              <a:t>K</a:t>
            </a:r>
            <a:endParaRPr lang="en-US">
              <a:solidFill>
                <a:schemeClr val="tx1"/>
              </a:solidFill>
              <a:cs typeface="Gill Sans" charset="0"/>
            </a:endParaRPr>
          </a:p>
          <a:p>
            <a:r>
              <a:rPr lang="en-US">
                <a:solidFill>
                  <a:schemeClr val="tx1"/>
                </a:solidFill>
                <a:cs typeface="Gill Sans" charset="0"/>
              </a:rPr>
              <a:t>Packing Length p</a:t>
            </a:r>
          </a:p>
          <a:p>
            <a:endParaRPr lang="en-US">
              <a:solidFill>
                <a:schemeClr val="tx1"/>
              </a:solidFill>
              <a:cs typeface="Gill Sans" charset="0"/>
            </a:endParaRPr>
          </a:p>
        </p:txBody>
      </p:sp>
      <p:sp>
        <p:nvSpPr>
          <p:cNvPr id="686084" name="Rectangle 3"/>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pic>
        <p:nvPicPr>
          <p:cNvPr id="68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4069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1393030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A3C1F58D-43D7-3A4C-89D2-50AE6475C4E7}" type="slidenum">
              <a:rPr lang="en-US"/>
              <a:pPr>
                <a:defRPr/>
              </a:pPr>
              <a:t>143</a:t>
            </a:fld>
            <a:endParaRPr lang="en-US"/>
          </a:p>
        </p:txBody>
      </p:sp>
      <p:pic>
        <p:nvPicPr>
          <p:cNvPr id="68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266700"/>
            <a:ext cx="45339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08300"/>
            <a:ext cx="4483100" cy="661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7108" name="Rectangle 3"/>
          <p:cNvSpPr>
            <a:spLocks/>
          </p:cNvSpPr>
          <p:nvPr/>
        </p:nvSpPr>
        <p:spPr bwMode="auto">
          <a:xfrm>
            <a:off x="5842000" y="3378200"/>
            <a:ext cx="627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Quasi-elastic neutron scattering data demonstrating the existence of the tube</a:t>
            </a:r>
          </a:p>
        </p:txBody>
      </p:sp>
      <p:sp>
        <p:nvSpPr>
          <p:cNvPr id="687109" name="Rectangle 4"/>
          <p:cNvSpPr>
            <a:spLocks/>
          </p:cNvSpPr>
          <p:nvPr/>
        </p:nvSpPr>
        <p:spPr bwMode="auto">
          <a:xfrm>
            <a:off x="5221288" y="4940300"/>
            <a:ext cx="7507287"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Unconstrained motion =&gt; S(q) goes to 0 at very long times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Each curve is for a different q = 1/size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small size there are less constraints (within the tube)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large sizes there is substantial constraint (the tube)</a:t>
            </a:r>
          </a:p>
        </p:txBody>
      </p:sp>
      <p:sp>
        <p:nvSpPr>
          <p:cNvPr id="687110" name="Rectangle 5"/>
          <p:cNvSpPr>
            <a:spLocks/>
          </p:cNvSpPr>
          <p:nvPr/>
        </p:nvSpPr>
        <p:spPr bwMode="auto">
          <a:xfrm>
            <a:off x="6618288" y="7785100"/>
            <a:ext cx="44592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extrapolation to high times </a:t>
            </a:r>
          </a:p>
          <a:p>
            <a:r>
              <a:rPr lang="en-US">
                <a:solidFill>
                  <a:schemeClr val="tx1"/>
                </a:solidFill>
                <a:ea typeface="ＭＳ Ｐゴシック" charset="0"/>
                <a:cs typeface="ＭＳ Ｐゴシック" charset="0"/>
              </a:rPr>
              <a:t>a size for the tube can be obtained</a:t>
            </a:r>
          </a:p>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T</a:t>
            </a:r>
          </a:p>
        </p:txBody>
      </p:sp>
    </p:spTree>
    <p:extLst>
      <p:ext uri="{BB962C8B-B14F-4D97-AF65-F5344CB8AC3E}">
        <p14:creationId xmlns:p14="http://schemas.microsoft.com/office/powerpoint/2010/main" val="15203290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61FEF5-69C8-6544-A3B6-5815BDB10373}" type="slidenum">
              <a:rPr lang="en-US"/>
              <a:pPr>
                <a:defRPr/>
              </a:pPr>
              <a:t>144</a:t>
            </a:fld>
            <a:endParaRPr lang="en-US"/>
          </a:p>
        </p:txBody>
      </p:sp>
      <p:pic>
        <p:nvPicPr>
          <p:cNvPr id="68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70000"/>
            <a:ext cx="45085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8131" name="Rectangle 2"/>
          <p:cNvSpPr>
            <a:spLocks/>
          </p:cNvSpPr>
          <p:nvPr/>
        </p:nvSpPr>
        <p:spPr bwMode="auto">
          <a:xfrm>
            <a:off x="669925" y="5143500"/>
            <a:ext cx="1188402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two regimes of hierarchy in time dependence</a:t>
            </a:r>
          </a:p>
          <a:p>
            <a:r>
              <a:rPr lang="en-US">
                <a:solidFill>
                  <a:schemeClr val="tx1"/>
                </a:solidFill>
                <a:ea typeface="ＭＳ Ｐゴシック" charset="0"/>
                <a:cs typeface="ＭＳ Ｐゴシック" charset="0"/>
              </a:rPr>
              <a:t>Small-scale unconstrained Rouse behavior</a:t>
            </a:r>
          </a:p>
          <a:p>
            <a:r>
              <a:rPr lang="en-US">
                <a:solidFill>
                  <a:schemeClr val="tx1"/>
                </a:solidFill>
                <a:ea typeface="ＭＳ Ｐゴシック" charset="0"/>
                <a:cs typeface="ＭＳ Ｐゴシック" charset="0"/>
              </a:rPr>
              <a:t>Large-scale tube behavior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say that the tube follows a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primitive path</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This path can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relax</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in time  = Tube relaxation or Tube Renewal</a:t>
            </a:r>
          </a:p>
          <a:p>
            <a:endParaRPr lang="en-US">
              <a:solidFill>
                <a:schemeClr val="tx1"/>
              </a:solidFill>
              <a:cs typeface="Gill Sans" charset="0"/>
            </a:endParaRPr>
          </a:p>
          <a:p>
            <a:r>
              <a:rPr lang="en-US">
                <a:solidFill>
                  <a:schemeClr val="tx1"/>
                </a:solidFill>
                <a:cs typeface="Gill Sans" charset="0"/>
              </a:rPr>
              <a:t>Without tube renewal the Reptation model predicts that viscosity follows N</a:t>
            </a:r>
            <a:r>
              <a:rPr lang="en-US" baseline="32000">
                <a:solidFill>
                  <a:schemeClr val="tx1"/>
                </a:solidFill>
                <a:cs typeface="Gill Sans" charset="0"/>
              </a:rPr>
              <a:t>3</a:t>
            </a:r>
            <a:r>
              <a:rPr lang="en-US">
                <a:solidFill>
                  <a:schemeClr val="tx1"/>
                </a:solidFill>
                <a:cs typeface="Gill Sans" charset="0"/>
              </a:rPr>
              <a:t> (observed is N</a:t>
            </a:r>
            <a:r>
              <a:rPr lang="en-US" baseline="32000">
                <a:solidFill>
                  <a:schemeClr val="tx1"/>
                </a:solidFill>
                <a:cs typeface="Gill Sans" charset="0"/>
              </a:rPr>
              <a:t>3.4</a:t>
            </a:r>
            <a:r>
              <a:rPr lang="en-US">
                <a:solidFill>
                  <a:schemeClr val="tx1"/>
                </a:solidFill>
                <a:cs typeface="Gill Sans" charset="0"/>
              </a:rPr>
              <a:t>)</a:t>
            </a:r>
          </a:p>
        </p:txBody>
      </p:sp>
    </p:spTree>
    <p:extLst>
      <p:ext uri="{BB962C8B-B14F-4D97-AF65-F5344CB8AC3E}">
        <p14:creationId xmlns:p14="http://schemas.microsoft.com/office/powerpoint/2010/main" val="107463034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8ED968-5DA8-9B44-BE3C-89A3017475D7}" type="slidenum">
              <a:rPr lang="en-US"/>
              <a:pPr>
                <a:defRPr/>
              </a:pPr>
              <a:t>145</a:t>
            </a:fld>
            <a:endParaRPr lang="en-US"/>
          </a:p>
        </p:txBody>
      </p:sp>
      <p:pic>
        <p:nvPicPr>
          <p:cNvPr id="68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876300"/>
            <a:ext cx="697230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9155" name="Rectangle 2"/>
          <p:cNvSpPr>
            <a:spLocks/>
          </p:cNvSpPr>
          <p:nvPr/>
        </p:nvSpPr>
        <p:spPr bwMode="auto">
          <a:xfrm>
            <a:off x="625475" y="6223000"/>
            <a:ext cx="1197292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Without tube renewal the Reptation model predicts that viscosity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 (observed is N</a:t>
            </a:r>
            <a:r>
              <a:rPr lang="en-US" baseline="32000">
                <a:solidFill>
                  <a:schemeClr val="tx1"/>
                </a:solidFill>
                <a:ea typeface="ＭＳ Ｐゴシック" charset="0"/>
                <a:cs typeface="ＭＳ Ｐゴシック" charset="0"/>
              </a:rPr>
              <a:t>3.4</a:t>
            </a:r>
            <a:r>
              <a:rPr lang="en-US">
                <a:solidFill>
                  <a:schemeClr val="tx1"/>
                </a:solidFill>
                <a:ea typeface="ＭＳ Ｐゴシック" charset="0"/>
                <a:cs typeface="ＭＳ Ｐゴシック" charset="0"/>
              </a:rPr>
              <a:t>)</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198571219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A3B84F4-B59D-6C4A-9A61-4767DC0223A6}" type="slidenum">
              <a:rPr lang="en-US"/>
              <a:pPr>
                <a:defRPr/>
              </a:pPr>
              <a:t>146</a:t>
            </a:fld>
            <a:endParaRPr lang="en-US"/>
          </a:p>
        </p:txBody>
      </p:sp>
      <p:pic>
        <p:nvPicPr>
          <p:cNvPr id="69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68300"/>
            <a:ext cx="6781800"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0179" name="Rectangle 2"/>
          <p:cNvSpPr>
            <a:spLocks/>
          </p:cNvSpPr>
          <p:nvPr/>
        </p:nvSpPr>
        <p:spPr bwMode="auto">
          <a:xfrm>
            <a:off x="611188" y="7099300"/>
            <a:ext cx="115443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Reptation predicts that the diffusion coefficient will follow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(Experimentally it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Reptation has some experimental verification</a:t>
            </a:r>
          </a:p>
          <a:p>
            <a:r>
              <a:rPr lang="en-US">
                <a:solidFill>
                  <a:schemeClr val="tx1"/>
                </a:solidFill>
                <a:ea typeface="ＭＳ Ｐゴシック" charset="0"/>
                <a:cs typeface="ＭＳ Ｐゴシック" charset="0"/>
              </a:rPr>
              <a:t>Where it is not verified we understand that tube renewal is the main issue.</a:t>
            </a:r>
          </a:p>
        </p:txBody>
      </p:sp>
      <p:sp>
        <p:nvSpPr>
          <p:cNvPr id="690180" name="Rectangle 3"/>
          <p:cNvSpPr>
            <a:spLocks/>
          </p:cNvSpPr>
          <p:nvPr/>
        </p:nvSpPr>
        <p:spPr bwMode="auto">
          <a:xfrm>
            <a:off x="4068763" y="8712200"/>
            <a:ext cx="4121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Model predicts D ~ 1/N)</a:t>
            </a:r>
          </a:p>
        </p:txBody>
      </p:sp>
    </p:spTree>
    <p:extLst>
      <p:ext uri="{BB962C8B-B14F-4D97-AF65-F5344CB8AC3E}">
        <p14:creationId xmlns:p14="http://schemas.microsoft.com/office/powerpoint/2010/main" val="211709670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A772BE-FC9C-694D-9635-02450071CAEE}" type="slidenum">
              <a:rPr lang="en-US"/>
              <a:pPr>
                <a:defRPr/>
              </a:pPr>
              <a:t>147</a:t>
            </a:fld>
            <a:endParaRPr lang="en-US"/>
          </a:p>
        </p:txBody>
      </p:sp>
      <p:sp>
        <p:nvSpPr>
          <p:cNvPr id="691202" name="Rectangle 1"/>
          <p:cNvSpPr>
            <a:spLocks/>
          </p:cNvSpPr>
          <p:nvPr/>
        </p:nvSpPr>
        <p:spPr bwMode="auto">
          <a:xfrm>
            <a:off x="3965575" y="1079500"/>
            <a:ext cx="5699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Reptation of DNA in a concentrated solution</a:t>
            </a:r>
          </a:p>
        </p:txBody>
      </p:sp>
      <p:pic>
        <p:nvPicPr>
          <p:cNvPr id="69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101854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9167701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D653DF-AA2F-1C40-94DB-CF2448CAE11C}" type="slidenum">
              <a:rPr lang="en-US"/>
              <a:pPr>
                <a:defRPr/>
              </a:pPr>
              <a:t>148</a:t>
            </a:fld>
            <a:endParaRPr lang="en-US"/>
          </a:p>
        </p:txBody>
      </p:sp>
      <p:sp>
        <p:nvSpPr>
          <p:cNvPr id="692226" name="Rectangle 1"/>
          <p:cNvSpPr>
            <a:spLocks/>
          </p:cNvSpPr>
          <p:nvPr/>
        </p:nvSpPr>
        <p:spPr bwMode="auto">
          <a:xfrm>
            <a:off x="5203825" y="5588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90700"/>
            <a:ext cx="88773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9422718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6AC05-6AB6-2540-80B0-500C3A21D14F}" type="slidenum">
              <a:rPr lang="en-US"/>
              <a:pPr>
                <a:defRPr/>
              </a:pPr>
              <a:t>149</a:t>
            </a:fld>
            <a:endParaRPr lang="en-US"/>
          </a:p>
        </p:txBody>
      </p:sp>
      <p:sp>
        <p:nvSpPr>
          <p:cNvPr id="693250" name="Rectangle 1"/>
          <p:cNvSpPr>
            <a:spLocks/>
          </p:cNvSpPr>
          <p:nvPr/>
        </p:nvSpPr>
        <p:spPr bwMode="auto">
          <a:xfrm>
            <a:off x="8937625" y="4953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7800"/>
            <a:ext cx="6438900" cy="936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67414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417A9A-91D4-1845-8A69-09A93089EFDF}" type="slidenum">
              <a:rPr lang="en-US"/>
              <a:pPr>
                <a:defRPr/>
              </a:pPr>
              <a:t>15</a:t>
            </a:fld>
            <a:endParaRPr lang="en-US"/>
          </a:p>
        </p:txBody>
      </p:sp>
      <p:pic>
        <p:nvPicPr>
          <p:cNvPr id="606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
            <a:ext cx="124841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BC484A2-7CCC-624B-AE93-21D38E8F8B5C}"/>
              </a:ext>
            </a:extLst>
          </p:cNvPr>
          <p:cNvSpPr txBox="1"/>
          <p:nvPr/>
        </p:nvSpPr>
        <p:spPr>
          <a:xfrm>
            <a:off x="3911600" y="7391400"/>
            <a:ext cx="3445175"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 the “</a:t>
            </a:r>
            <a:r>
              <a:rPr lang="en-US" dirty="0" err="1">
                <a:latin typeface="Times New Roman" panose="02020603050405020304" pitchFamily="18" charset="0"/>
                <a:cs typeface="Times New Roman" panose="02020603050405020304" pitchFamily="18" charset="0"/>
              </a:rPr>
              <a:t>Zimm</a:t>
            </a:r>
            <a:r>
              <a:rPr lang="en-US" dirty="0">
                <a:latin typeface="Times New Roman" panose="02020603050405020304" pitchFamily="18" charset="0"/>
                <a:cs typeface="Times New Roman" panose="02020603050405020304" pitchFamily="18" charset="0"/>
              </a:rPr>
              <a:t> Model”</a:t>
            </a:r>
          </a:p>
          <a:p>
            <a:r>
              <a:rPr lang="en-US" dirty="0">
                <a:latin typeface="Times New Roman" panose="02020603050405020304" pitchFamily="18" charset="0"/>
                <a:cs typeface="Times New Roman" panose="02020603050405020304" pitchFamily="18" charset="0"/>
              </a:rPr>
              <a:t>Or </a:t>
            </a:r>
          </a:p>
          <a:p>
            <a:r>
              <a:rPr lang="en-US" dirty="0">
                <a:latin typeface="Times New Roman" panose="02020603050405020304" pitchFamily="18" charset="0"/>
                <a:cs typeface="Times New Roman" panose="02020603050405020304" pitchFamily="18" charset="0"/>
              </a:rPr>
              <a:t>Non-draining model</a:t>
            </a:r>
          </a:p>
        </p:txBody>
      </p:sp>
    </p:spTree>
    <p:extLst>
      <p:ext uri="{BB962C8B-B14F-4D97-AF65-F5344CB8AC3E}">
        <p14:creationId xmlns:p14="http://schemas.microsoft.com/office/powerpoint/2010/main" val="187958995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3DEE8C-4F05-6244-8703-7498A27BC97E}" type="slidenum">
              <a:rPr lang="en-US"/>
              <a:pPr>
                <a:defRPr/>
              </a:pPr>
              <a:t>150</a:t>
            </a:fld>
            <a:endParaRPr lang="en-US"/>
          </a:p>
        </p:txBody>
      </p:sp>
      <p:sp>
        <p:nvSpPr>
          <p:cNvPr id="694274" name="Rectangle 1"/>
          <p:cNvSpPr>
            <a:spLocks/>
          </p:cNvSpPr>
          <p:nvPr/>
        </p:nvSpPr>
        <p:spPr bwMode="auto">
          <a:xfrm>
            <a:off x="5330825" y="495300"/>
            <a:ext cx="210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Plateau Modulus</a:t>
            </a:r>
          </a:p>
        </p:txBody>
      </p:sp>
      <p:pic>
        <p:nvPicPr>
          <p:cNvPr id="69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714500"/>
            <a:ext cx="9542462"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4276" name="Rectangle 3"/>
          <p:cNvSpPr>
            <a:spLocks/>
          </p:cNvSpPr>
          <p:nvPr/>
        </p:nvSpPr>
        <p:spPr bwMode="auto">
          <a:xfrm>
            <a:off x="3008313" y="1117600"/>
            <a:ext cx="6978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Not Dependent on N, Depends on T and concentration</a:t>
            </a:r>
          </a:p>
        </p:txBody>
      </p:sp>
      <p:pic>
        <p:nvPicPr>
          <p:cNvPr id="69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0950" y="4521200"/>
            <a:ext cx="2705100"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013135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9A6BE77-D2A8-5B44-A3F0-97FCD665B9BF}" type="slidenum">
              <a:rPr lang="en-US"/>
              <a:pPr>
                <a:defRPr/>
              </a:pPr>
              <a:t>151</a:t>
            </a:fld>
            <a:endParaRPr lang="en-US"/>
          </a:p>
        </p:txBody>
      </p:sp>
      <p:sp>
        <p:nvSpPr>
          <p:cNvPr id="695298" name="Rectangle 1"/>
          <p:cNvSpPr>
            <a:spLocks/>
          </p:cNvSpPr>
          <p:nvPr/>
        </p:nvSpPr>
        <p:spPr bwMode="auto">
          <a:xfrm>
            <a:off x="3351213" y="1714500"/>
            <a:ext cx="62928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Kuhn Length- conformations of chains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 l</a:t>
            </a:r>
            <a:r>
              <a:rPr lang="en-US" baseline="-6000">
                <a:solidFill>
                  <a:schemeClr val="tx1"/>
                </a:solidFill>
                <a:ea typeface="ＭＳ Ｐゴシック" charset="0"/>
                <a:cs typeface="ＭＳ Ｐゴシック" charset="0"/>
              </a:rPr>
              <a:t>K</a:t>
            </a:r>
            <a:r>
              <a:rPr lang="en-US">
                <a:solidFill>
                  <a:schemeClr val="tx1"/>
                </a:solidFill>
                <a:ea typeface="ＭＳ Ｐゴシック" charset="0"/>
                <a:cs typeface="ＭＳ Ｐゴシック" charset="0"/>
              </a:rPr>
              <a:t>L</a:t>
            </a:r>
          </a:p>
        </p:txBody>
      </p:sp>
      <p:sp>
        <p:nvSpPr>
          <p:cNvPr id="695299" name="Rectangle 2"/>
          <p:cNvSpPr>
            <a:spLocks/>
          </p:cNvSpPr>
          <p:nvPr/>
        </p:nvSpPr>
        <p:spPr bwMode="auto">
          <a:xfrm>
            <a:off x="1592263" y="4464050"/>
            <a:ext cx="91757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Packing Length- length were polymers interpenetrate  p = 1/(ρ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a:p>
            <a:r>
              <a:rPr lang="en-US">
                <a:solidFill>
                  <a:schemeClr val="tx1"/>
                </a:solidFill>
                <a:ea typeface="ＭＳ Ｐゴシック" charset="0"/>
                <a:cs typeface="ＭＳ Ｐゴシック" charset="0"/>
              </a:rPr>
              <a:t>where 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is the number density of monomers</a:t>
            </a:r>
          </a:p>
        </p:txBody>
      </p:sp>
    </p:spTree>
    <p:extLst>
      <p:ext uri="{BB962C8B-B14F-4D97-AF65-F5344CB8AC3E}">
        <p14:creationId xmlns:p14="http://schemas.microsoft.com/office/powerpoint/2010/main" val="41372643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1D3EFD-4592-A148-9DF5-7F5A5646E86E}" type="slidenum">
              <a:rPr lang="en-US"/>
              <a:pPr>
                <a:defRPr/>
              </a:pPr>
              <a:t>152</a:t>
            </a:fld>
            <a:endParaRPr lang="en-US"/>
          </a:p>
        </p:txBody>
      </p:sp>
      <p:pic>
        <p:nvPicPr>
          <p:cNvPr id="6963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977900"/>
            <a:ext cx="8915400" cy="596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6323" name="Rectangle 2"/>
          <p:cNvSpPr>
            <a:spLocks/>
          </p:cNvSpPr>
          <p:nvPr/>
        </p:nvSpPr>
        <p:spPr bwMode="auto">
          <a:xfrm>
            <a:off x="4770438" y="7785100"/>
            <a:ext cx="2895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implies that d</a:t>
            </a:r>
            <a:r>
              <a:rPr lang="en-US" baseline="-6000">
                <a:solidFill>
                  <a:schemeClr val="tx1"/>
                </a:solidFill>
                <a:ea typeface="ＭＳ Ｐゴシック" charset="0"/>
                <a:cs typeface="ＭＳ Ｐゴシック" charset="0"/>
              </a:rPr>
              <a:t>T</a:t>
            </a:r>
            <a:r>
              <a:rPr lang="en-US">
                <a:solidFill>
                  <a:schemeClr val="tx1"/>
                </a:solidFill>
                <a:ea typeface="ＭＳ Ｐゴシック" charset="0"/>
                <a:cs typeface="ＭＳ Ｐゴシック" charset="0"/>
              </a:rPr>
              <a:t> ~ p</a:t>
            </a:r>
          </a:p>
        </p:txBody>
      </p:sp>
    </p:spTree>
    <p:extLst>
      <p:ext uri="{BB962C8B-B14F-4D97-AF65-F5344CB8AC3E}">
        <p14:creationId xmlns:p14="http://schemas.microsoft.com/office/powerpoint/2010/main" val="310547547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6D185B6-C1F6-B340-A0E7-61D6A5B1DE4B}" type="slidenum">
              <a:rPr lang="en-US"/>
              <a:pPr>
                <a:defRPr/>
              </a:pPr>
              <a:t>153</a:t>
            </a:fld>
            <a:endParaRPr lang="en-US"/>
          </a:p>
        </p:txBody>
      </p:sp>
      <p:pic>
        <p:nvPicPr>
          <p:cNvPr id="69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96900"/>
            <a:ext cx="4470400" cy="855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7560372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EF4060A-32FE-2442-B675-AE4BE98F6DAF}" type="slidenum">
              <a:rPr lang="en-US"/>
              <a:pPr>
                <a:defRPr/>
              </a:pPr>
              <a:t>154</a:t>
            </a:fld>
            <a:endParaRPr lang="en-US"/>
          </a:p>
        </p:txBody>
      </p:sp>
    </p:spTree>
    <p:extLst>
      <p:ext uri="{BB962C8B-B14F-4D97-AF65-F5344CB8AC3E}">
        <p14:creationId xmlns:p14="http://schemas.microsoft.com/office/powerpoint/2010/main" val="392197272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816A1FD5-DA88-8E49-96FB-6B4355B80260}" type="slidenum">
              <a:rPr lang="en-US"/>
              <a:pPr>
                <a:defRPr/>
              </a:pPr>
              <a:t>155</a:t>
            </a:fld>
            <a:endParaRPr lang="en-US"/>
          </a:p>
        </p:txBody>
      </p:sp>
    </p:spTree>
    <p:extLst>
      <p:ext uri="{BB962C8B-B14F-4D97-AF65-F5344CB8AC3E}">
        <p14:creationId xmlns:p14="http://schemas.microsoft.com/office/powerpoint/2010/main" val="184151400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5CFE4BD-8843-F349-8B5E-59FC1170FEC3}" type="slidenum">
              <a:rPr lang="en-US"/>
              <a:pPr>
                <a:defRPr/>
              </a:pPr>
              <a:t>156</a:t>
            </a:fld>
            <a:endParaRPr lang="en-US"/>
          </a:p>
        </p:txBody>
      </p:sp>
    </p:spTree>
    <p:extLst>
      <p:ext uri="{BB962C8B-B14F-4D97-AF65-F5344CB8AC3E}">
        <p14:creationId xmlns:p14="http://schemas.microsoft.com/office/powerpoint/2010/main" val="378565432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B9A8C4-8C1B-0841-9946-3F40D89B9886}" type="slidenum">
              <a:rPr lang="en-US"/>
              <a:pPr>
                <a:defRPr/>
              </a:pPr>
              <a:t>157</a:t>
            </a:fld>
            <a:endParaRPr lang="en-US"/>
          </a:p>
        </p:txBody>
      </p:sp>
      <p:sp>
        <p:nvSpPr>
          <p:cNvPr id="701442" name="Rectangle 1"/>
          <p:cNvSpPr>
            <a:spLocks/>
          </p:cNvSpPr>
          <p:nvPr/>
        </p:nvSpPr>
        <p:spPr bwMode="auto">
          <a:xfrm>
            <a:off x="2808288" y="5715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McLeish/Milner/Read/Larsen Hierarchical Relaxation Model</a:t>
            </a:r>
          </a:p>
        </p:txBody>
      </p:sp>
      <p:sp>
        <p:nvSpPr>
          <p:cNvPr id="701443" name="Rectangle 2"/>
          <p:cNvSpPr>
            <a:spLocks/>
          </p:cNvSpPr>
          <p:nvPr/>
        </p:nvSpPr>
        <p:spPr bwMode="auto">
          <a:xfrm>
            <a:off x="850900" y="8636000"/>
            <a:ext cx="11518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u="sng">
                <a:solidFill>
                  <a:schemeClr val="tx1"/>
                </a:solidFill>
                <a:ea typeface="ＭＳ Ｐゴシック" charset="0"/>
                <a:cs typeface="ＭＳ Ｐゴシック" charset="0"/>
                <a:hlinkClick r:id="rId2"/>
              </a:rPr>
              <a:t>http://www.engin.umich.edu/dept/che/research/larson/downloads/Hierarchical-3.0-manual.pdf</a:t>
            </a:r>
            <a:endParaRPr lang="en-US" u="sng">
              <a:solidFill>
                <a:schemeClr val="tx1"/>
              </a:solidFill>
              <a:ea typeface="ＭＳ Ｐゴシック" charset="0"/>
              <a:cs typeface="ＭＳ Ｐゴシック" charset="0"/>
            </a:endParaRPr>
          </a:p>
        </p:txBody>
      </p:sp>
      <p:pic>
        <p:nvPicPr>
          <p:cNvPr id="70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854200"/>
            <a:ext cx="54737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9201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14BF12D-361E-9646-B7F6-7B8A3BC7FCBE}" type="slidenum">
              <a:rPr lang="en-US"/>
              <a:pPr>
                <a:defRPr/>
              </a:pPr>
              <a:t>158</a:t>
            </a:fld>
            <a:endParaRPr lang="en-US"/>
          </a:p>
        </p:txBody>
      </p:sp>
      <p:sp>
        <p:nvSpPr>
          <p:cNvPr id="702466" name="Rectangle 1">
            <a:hlinkClick r:id="rId2"/>
          </p:cNvPr>
          <p:cNvSpPr>
            <a:spLocks/>
          </p:cNvSpPr>
          <p:nvPr/>
        </p:nvSpPr>
        <p:spPr bwMode="auto">
          <a:xfrm>
            <a:off x="5307013" y="4660900"/>
            <a:ext cx="238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Block Copolymers</a:t>
            </a:r>
          </a:p>
        </p:txBody>
      </p:sp>
      <p:sp>
        <p:nvSpPr>
          <p:cNvPr id="702467" name="Rectangle 2"/>
          <p:cNvSpPr>
            <a:spLocks/>
          </p:cNvSpPr>
          <p:nvPr/>
        </p:nvSpPr>
        <p:spPr bwMode="auto">
          <a:xfrm>
            <a:off x="4010025" y="5226050"/>
            <a:ext cx="49657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http://www.eng.uc.edu/~gbeaucag/Classes/MorphologyofComplexMaterials/BCP%20Section.pdf</a:t>
            </a:r>
            <a:endParaRPr lang="en-US" sz="10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221134856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C2E960ED-D923-E14F-B730-E77547776F12}" type="slidenum">
              <a:rPr lang="en-US"/>
              <a:pPr>
                <a:defRPr/>
              </a:pPr>
              <a:t>159</a:t>
            </a:fld>
            <a:endParaRPr lang="en-US"/>
          </a:p>
        </p:txBody>
      </p:sp>
      <p:pic>
        <p:nvPicPr>
          <p:cNvPr id="703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2336800"/>
            <a:ext cx="46736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3491" name="Rectangle 2"/>
          <p:cNvSpPr>
            <a:spLocks/>
          </p:cNvSpPr>
          <p:nvPr/>
        </p:nvSpPr>
        <p:spPr bwMode="auto">
          <a:xfrm>
            <a:off x="4933950" y="304800"/>
            <a:ext cx="28987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Block Copolymers</a:t>
            </a:r>
          </a:p>
        </p:txBody>
      </p:sp>
      <p:sp>
        <p:nvSpPr>
          <p:cNvPr id="703492" name="Rectangle 3"/>
          <p:cNvSpPr>
            <a:spLocks/>
          </p:cNvSpPr>
          <p:nvPr/>
        </p:nvSpPr>
        <p:spPr bwMode="auto">
          <a:xfrm>
            <a:off x="8883650" y="1498600"/>
            <a:ext cx="1577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SBR Rubber</a:t>
            </a:r>
          </a:p>
        </p:txBody>
      </p:sp>
      <p:pic>
        <p:nvPicPr>
          <p:cNvPr id="7034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4876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755900"/>
            <a:ext cx="4979987"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7137400"/>
            <a:ext cx="3403600"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922488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45DEC-C480-2247-ABCA-C1C5F00F809E}" type="slidenum">
              <a:rPr lang="en-US"/>
              <a:pPr>
                <a:defRPr/>
              </a:pPr>
              <a:t>16</a:t>
            </a:fld>
            <a:endParaRPr lang="en-US" dirty="0"/>
          </a:p>
        </p:txBody>
      </p:sp>
      <p:sp>
        <p:nvSpPr>
          <p:cNvPr id="60723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723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723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7240" name="Picture 5" descr="plot 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5000" y="4724399"/>
            <a:ext cx="75088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241" name="TextBox 13"/>
          <p:cNvSpPr txBox="1">
            <a:spLocks noChangeArrowheads="1"/>
          </p:cNvSpPr>
          <p:nvPr/>
        </p:nvSpPr>
        <p:spPr bwMode="auto">
          <a:xfrm>
            <a:off x="5343525" y="4872037"/>
            <a:ext cx="3249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t>Temperature Effect</a:t>
            </a:r>
          </a:p>
        </p:txBody>
      </p:sp>
      <p:graphicFrame>
        <p:nvGraphicFramePr>
          <p:cNvPr id="607242" name="Object 6"/>
          <p:cNvGraphicFramePr>
            <a:graphicFrameLocks noChangeAspect="1"/>
          </p:cNvGraphicFramePr>
          <p:nvPr>
            <p:extLst>
              <p:ext uri="{D42A27DB-BD31-4B8C-83A1-F6EECF244321}">
                <p14:modId xmlns:p14="http://schemas.microsoft.com/office/powerpoint/2010/main" val="2805608080"/>
              </p:ext>
            </p:extLst>
          </p:nvPr>
        </p:nvGraphicFramePr>
        <p:xfrm>
          <a:off x="1320800" y="8409453"/>
          <a:ext cx="2960688" cy="1308100"/>
        </p:xfrm>
        <a:graphic>
          <a:graphicData uri="http://schemas.openxmlformats.org/presentationml/2006/ole">
            <mc:AlternateContent xmlns:mc="http://schemas.openxmlformats.org/markup-compatibility/2006">
              <mc:Choice xmlns:v="urn:schemas-microsoft-com:vml" Requires="v">
                <p:oleObj name="Equation" r:id="rId7" imgW="1092200" imgH="482600" progId="Equation.3">
                  <p:embed/>
                </p:oleObj>
              </mc:Choice>
              <mc:Fallback>
                <p:oleObj name="Equation" r:id="rId7" imgW="10922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800" y="8409453"/>
                        <a:ext cx="296068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1569267" y="3741003"/>
            <a:ext cx="11435533" cy="830997"/>
          </a:xfrm>
          <a:prstGeom prst="rect">
            <a:avLst/>
          </a:prstGeom>
          <a:noFill/>
        </p:spPr>
        <p:txBody>
          <a:bodyPr wrap="square" rtlCol="0">
            <a:spAutoFit/>
          </a:bodyPr>
          <a:lstStyle/>
          <a:p>
            <a:pPr algn="l"/>
            <a:r>
              <a:rPr lang="en-US" dirty="0"/>
              <a:t>Viscosity itself has a strong temperature dependence.  But intrinsic viscosity depends on temperature as far as coil expansion changes with temperature (R</a:t>
            </a:r>
            <a:r>
              <a:rPr lang="en-US" baseline="-25000" dirty="0"/>
              <a:t>H</a:t>
            </a:r>
            <a:r>
              <a:rPr lang="en-US" baseline="30000" dirty="0"/>
              <a:t>3</a:t>
            </a:r>
            <a:r>
              <a:rPr lang="en-US" dirty="0"/>
              <a:t>). </a:t>
            </a:r>
          </a:p>
        </p:txBody>
      </p:sp>
      <p:pic>
        <p:nvPicPr>
          <p:cNvPr id="3" name="Picture 2"/>
          <p:cNvPicPr>
            <a:picLocks noChangeAspect="1"/>
          </p:cNvPicPr>
          <p:nvPr/>
        </p:nvPicPr>
        <p:blipFill>
          <a:blip r:embed="rId9"/>
          <a:stretch>
            <a:fillRect/>
          </a:stretch>
        </p:blipFill>
        <p:spPr>
          <a:xfrm>
            <a:off x="8940800" y="5105400"/>
            <a:ext cx="3124200" cy="4038600"/>
          </a:xfrm>
          <a:prstGeom prst="rect">
            <a:avLst/>
          </a:prstGeom>
        </p:spPr>
      </p:pic>
      <p:sp>
        <p:nvSpPr>
          <p:cNvPr id="5" name="TextBox 4"/>
          <p:cNvSpPr txBox="1"/>
          <p:nvPr/>
        </p:nvSpPr>
        <p:spPr>
          <a:xfrm>
            <a:off x="4978400" y="8382000"/>
            <a:ext cx="3634328" cy="830997"/>
          </a:xfrm>
          <a:prstGeom prst="rect">
            <a:avLst/>
          </a:prstGeom>
          <a:noFill/>
        </p:spPr>
        <p:txBody>
          <a:bodyPr wrap="none" rtlCol="0">
            <a:spAutoFit/>
          </a:bodyPr>
          <a:lstStyle/>
          <a:p>
            <a:r>
              <a:rPr lang="en-US" b="1" dirty="0"/>
              <a:t>Weaker and </a:t>
            </a:r>
          </a:p>
          <a:p>
            <a:r>
              <a:rPr lang="en-US" b="1" dirty="0"/>
              <a:t>Opposite Dependency</a:t>
            </a:r>
          </a:p>
        </p:txBody>
      </p:sp>
    </p:spTree>
    <p:extLst>
      <p:ext uri="{BB962C8B-B14F-4D97-AF65-F5344CB8AC3E}">
        <p14:creationId xmlns:p14="http://schemas.microsoft.com/office/powerpoint/2010/main" val="298926911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CB37E-90E1-A74B-9251-FB17D7DF80ED}" type="slidenum">
              <a:rPr lang="en-US"/>
              <a:pPr>
                <a:defRPr/>
              </a:pPr>
              <a:t>160</a:t>
            </a:fld>
            <a:endParaRPr lang="en-US"/>
          </a:p>
        </p:txBody>
      </p:sp>
      <p:pic>
        <p:nvPicPr>
          <p:cNvPr id="704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159000"/>
            <a:ext cx="54102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4515" name="Rectangle 2"/>
          <p:cNvSpPr>
            <a:spLocks/>
          </p:cNvSpPr>
          <p:nvPr/>
        </p:nvSpPr>
        <p:spPr bwMode="auto">
          <a:xfrm>
            <a:off x="3883025" y="9048750"/>
            <a:ext cx="52212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3"/>
              </a:rPr>
              <a:t>http://www.eng.uc.edu/~gbeaucag/Classes/MorphologyofComplexMaterials/Amphiphilic.pdf</a:t>
            </a:r>
            <a:endParaRPr lang="en-US" sz="11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64582152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B8AD7-10F5-7542-92C5-F7F560D64FAC}" type="slidenum">
              <a:rPr lang="en-US"/>
              <a:pPr>
                <a:defRPr/>
              </a:pPr>
              <a:t>161</a:t>
            </a:fld>
            <a:endParaRPr lang="en-US"/>
          </a:p>
        </p:txBody>
      </p:sp>
      <p:pic>
        <p:nvPicPr>
          <p:cNvPr id="705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171700"/>
            <a:ext cx="6273800"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5539" name="Rectangle 2"/>
          <p:cNvSpPr>
            <a:spLocks/>
          </p:cNvSpPr>
          <p:nvPr/>
        </p:nvSpPr>
        <p:spPr bwMode="auto">
          <a:xfrm>
            <a:off x="3475038" y="8940800"/>
            <a:ext cx="60483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200" u="sng">
                <a:solidFill>
                  <a:schemeClr val="tx1"/>
                </a:solidFill>
                <a:ea typeface="ＭＳ Ｐゴシック" charset="0"/>
                <a:cs typeface="ＭＳ Ｐゴシック" charset="0"/>
                <a:hlinkClick r:id="rId3"/>
              </a:rPr>
              <a:t>http://www.eng.uc.edu/~gbeaucag/Classes/MorphologyofComplexMaterials/BCP%20Modeling.pdf</a:t>
            </a:r>
            <a:endParaRPr lang="en-US" sz="12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71142243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5DE7BEA-E25D-6C42-B8B1-C98BF3AA7E12}" type="slidenum">
              <a:rPr lang="en-US"/>
              <a:pPr>
                <a:defRPr/>
              </a:pPr>
              <a:t>162</a:t>
            </a:fld>
            <a:endParaRPr lang="en-US"/>
          </a:p>
        </p:txBody>
      </p:sp>
      <p:sp>
        <p:nvSpPr>
          <p:cNvPr id="706562" name="Rectangle 1"/>
          <p:cNvSpPr>
            <a:spLocks/>
          </p:cNvSpPr>
          <p:nvPr/>
        </p:nvSpPr>
        <p:spPr bwMode="auto">
          <a:xfrm>
            <a:off x="3205163" y="228600"/>
            <a:ext cx="63563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in BCP</a:t>
            </a:r>
            <a:r>
              <a:rPr lang="ja-JP" altLang="en-US" b="1">
                <a:solidFill>
                  <a:schemeClr val="tx1"/>
                </a:solidFill>
                <a:latin typeface="Arial" charset="0"/>
                <a:ea typeface="ＭＳ Ｐゴシック" charset="0"/>
                <a:cs typeface="ＭＳ Ｐゴシック" charset="0"/>
              </a:rPr>
              <a:t>’</a:t>
            </a:r>
            <a:r>
              <a:rPr lang="en-US" altLang="ja-JP" b="1">
                <a:solidFill>
                  <a:schemeClr val="tx1"/>
                </a:solidFill>
                <a:cs typeface="Gill Sans" charset="0"/>
              </a:rPr>
              <a:t>s and Micellar Systems</a:t>
            </a:r>
            <a:endParaRPr lang="en-US" b="1">
              <a:solidFill>
                <a:schemeClr val="tx1"/>
              </a:solidFill>
              <a:cs typeface="Gill Sans" charset="0"/>
            </a:endParaRPr>
          </a:p>
        </p:txBody>
      </p:sp>
      <p:sp>
        <p:nvSpPr>
          <p:cNvPr id="706563" name="Rectangle 2"/>
          <p:cNvSpPr>
            <a:spLocks/>
          </p:cNvSpPr>
          <p:nvPr/>
        </p:nvSpPr>
        <p:spPr bwMode="auto">
          <a:xfrm>
            <a:off x="565150" y="4267200"/>
            <a:ext cx="118649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primary structure as the block nature of the polymer chain.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This is similar to hydrophobic and hydrophilic interactions in proteins.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These cause a secondary self-organization into rods/spheres/sheets.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 tertiary organizaiton of these secondary structures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There are some similarities to proteins but BCP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are extremely simple systems by comparison.</a:t>
            </a:r>
            <a:endParaRPr lang="en-US">
              <a:solidFill>
                <a:schemeClr val="tx1"/>
              </a:solidFill>
              <a:cs typeface="Gill Sans" charset="0"/>
            </a:endParaRPr>
          </a:p>
        </p:txBody>
      </p:sp>
      <p:pic>
        <p:nvPicPr>
          <p:cNvPr id="70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600200"/>
            <a:ext cx="48387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6565" name="Rectangle 4"/>
          <p:cNvSpPr>
            <a:spLocks/>
          </p:cNvSpPr>
          <p:nvPr/>
        </p:nvSpPr>
        <p:spPr bwMode="auto">
          <a:xfrm>
            <a:off x="3767138" y="2844800"/>
            <a:ext cx="49784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Pluronics (PEO/PPO block copolymers)</a:t>
            </a:r>
          </a:p>
        </p:txBody>
      </p:sp>
    </p:spTree>
    <p:extLst>
      <p:ext uri="{BB962C8B-B14F-4D97-AF65-F5344CB8AC3E}">
        <p14:creationId xmlns:p14="http://schemas.microsoft.com/office/powerpoint/2010/main" val="45870437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09D5876-8CF1-904C-9BF7-795B50167EDC}" type="slidenum">
              <a:rPr lang="en-US"/>
              <a:pPr>
                <a:defRPr/>
              </a:pPr>
              <a:t>163</a:t>
            </a:fld>
            <a:endParaRPr lang="en-US"/>
          </a:p>
        </p:txBody>
      </p:sp>
      <p:sp>
        <p:nvSpPr>
          <p:cNvPr id="707586" name="Rectangle 1"/>
          <p:cNvSpPr>
            <a:spLocks/>
          </p:cNvSpPr>
          <p:nvPr/>
        </p:nvSpPr>
        <p:spPr bwMode="auto">
          <a:xfrm>
            <a:off x="2782888" y="558800"/>
            <a:ext cx="74295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What is the size of a Block Copolymer Domain?</a:t>
            </a:r>
          </a:p>
        </p:txBody>
      </p:sp>
      <p:sp>
        <p:nvSpPr>
          <p:cNvPr id="707587" name="Rectangle 2"/>
          <p:cNvSpPr>
            <a:spLocks/>
          </p:cNvSpPr>
          <p:nvPr/>
        </p:nvSpPr>
        <p:spPr bwMode="auto">
          <a:xfrm>
            <a:off x="2268538" y="2692400"/>
            <a:ext cx="9494837"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a:solidFill>
                  <a:schemeClr val="tx1"/>
                </a:solidFill>
                <a:ea typeface="ＭＳ Ｐゴシック" charset="0"/>
                <a:cs typeface="ＭＳ Ｐゴシック" charset="0"/>
              </a:rPr>
              <a:t>-For and symmetric A-B block copolymer</a:t>
            </a:r>
          </a:p>
          <a:p>
            <a:pPr algn="l"/>
            <a:r>
              <a:rPr lang="en-US">
                <a:solidFill>
                  <a:schemeClr val="tx1"/>
                </a:solidFill>
                <a:ea typeface="ＭＳ Ｐゴシック" charset="0"/>
                <a:cs typeface="ＭＳ Ｐゴシック" charset="0"/>
              </a:rPr>
              <a:t>-Consider a lamellar structure with Φ = 1/2</a:t>
            </a:r>
          </a:p>
          <a:p>
            <a:pPr algn="l"/>
            <a:r>
              <a:rPr lang="en-US">
                <a:solidFill>
                  <a:schemeClr val="tx1"/>
                </a:solidFill>
                <a:ea typeface="ＭＳ Ｐゴシック" charset="0"/>
                <a:cs typeface="ＭＳ Ｐゴシック" charset="0"/>
              </a:rPr>
              <a:t>-Layer thickness D in a cube of edge length L, surface energy σ</a:t>
            </a:r>
          </a:p>
          <a:p>
            <a:pPr algn="l"/>
            <a:r>
              <a:rPr lang="en-US">
                <a:solidFill>
                  <a:schemeClr val="tx1"/>
                </a:solidFill>
                <a:ea typeface="ＭＳ Ｐゴシック" charset="0"/>
                <a:cs typeface="ＭＳ Ｐゴシック" charset="0"/>
              </a:rPr>
              <a:t>-                         so larger D means less surface and a lower Free Energy F.</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-The polymer chain is stretched as D increases.  The free energy of </a:t>
            </a:r>
          </a:p>
          <a:p>
            <a:pPr algn="l"/>
            <a:r>
              <a:rPr lang="en-US">
                <a:solidFill>
                  <a:schemeClr val="tx1"/>
                </a:solidFill>
                <a:ea typeface="ＭＳ Ｐゴシック" charset="0"/>
                <a:cs typeface="ＭＳ Ｐゴシック" charset="0"/>
              </a:rPr>
              <a:t>a stretched chain as a function of the extension length D is given by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                         where N is the degree of polymerization for A or B,</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b is the step length per N unit, νc is the excluded volume for a unit step</a:t>
            </a:r>
          </a:p>
          <a:p>
            <a:pPr algn="l"/>
            <a:r>
              <a:rPr lang="en-US">
                <a:solidFill>
                  <a:schemeClr val="tx1"/>
                </a:solidFill>
                <a:ea typeface="ＭＳ Ｐゴシック" charset="0"/>
                <a:cs typeface="ＭＳ Ｐゴシック" charset="0"/>
              </a:rPr>
              <a:t>So the stretching free energy, F, increases with D</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-To minimize the free energies we have</a:t>
            </a:r>
          </a:p>
        </p:txBody>
      </p:sp>
      <p:sp>
        <p:nvSpPr>
          <p:cNvPr id="707588" name="Rectangle 3"/>
          <p:cNvSpPr>
            <a:spLocks/>
          </p:cNvSpPr>
          <p:nvPr/>
        </p:nvSpPr>
        <p:spPr bwMode="auto">
          <a:xfrm>
            <a:off x="4448175" y="984250"/>
            <a:ext cx="346392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500">
                <a:solidFill>
                  <a:schemeClr val="tx1"/>
                </a:solidFill>
                <a:ea typeface="ＭＳ Ｐゴシック" charset="0"/>
                <a:cs typeface="ＭＳ Ｐゴシック" charset="0"/>
              </a:rPr>
              <a:t>Masao Doi, Introduction to Polymer Physics</a:t>
            </a:r>
          </a:p>
        </p:txBody>
      </p:sp>
      <p:pic>
        <p:nvPicPr>
          <p:cNvPr id="70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4013200"/>
            <a:ext cx="168910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5491163"/>
            <a:ext cx="1924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7269163"/>
            <a:ext cx="2298700"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855932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F402E97-B652-D64D-BD41-B679AE4C58B6}" type="slidenum">
              <a:rPr lang="en-US"/>
              <a:pPr>
                <a:defRPr/>
              </a:pPr>
              <a:t>164</a:t>
            </a:fld>
            <a:endParaRPr lang="en-US"/>
          </a:p>
        </p:txBody>
      </p:sp>
    </p:spTree>
    <p:extLst>
      <p:ext uri="{BB962C8B-B14F-4D97-AF65-F5344CB8AC3E}">
        <p14:creationId xmlns:p14="http://schemas.microsoft.com/office/powerpoint/2010/main" val="247602541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CB250A4-8D9E-4B4C-9D2D-90DE7507B5E2}" type="slidenum">
              <a:rPr lang="en-US"/>
              <a:pPr>
                <a:defRPr/>
              </a:pPr>
              <a:t>165</a:t>
            </a:fld>
            <a:endParaRPr lang="en-US"/>
          </a:p>
        </p:txBody>
      </p:sp>
      <p:sp>
        <p:nvSpPr>
          <p:cNvPr id="709634" name="Rectangle 1"/>
          <p:cNvSpPr>
            <a:spLocks/>
          </p:cNvSpPr>
          <p:nvPr/>
        </p:nvSpPr>
        <p:spPr bwMode="auto">
          <a:xfrm>
            <a:off x="3463925" y="482600"/>
            <a:ext cx="629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Chain Scaling (Long-Range Interactions)</a:t>
            </a:r>
          </a:p>
        </p:txBody>
      </p:sp>
      <p:sp>
        <p:nvSpPr>
          <p:cNvPr id="709635" name="Rectangle 2"/>
          <p:cNvSpPr>
            <a:spLocks/>
          </p:cNvSpPr>
          <p:nvPr/>
        </p:nvSpPr>
        <p:spPr bwMode="auto">
          <a:xfrm>
            <a:off x="-111125" y="1231900"/>
            <a:ext cx="1299051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Long-range interactions are interactions of chain units separated by such a</a:t>
            </a:r>
          </a:p>
          <a:p>
            <a:r>
              <a:rPr lang="en-US">
                <a:solidFill>
                  <a:schemeClr val="tx1"/>
                </a:solidFill>
                <a:ea typeface="ＭＳ Ｐゴシック" charset="0"/>
                <a:cs typeface="ＭＳ Ｐゴシック" charset="0"/>
              </a:rPr>
              <a:t>great index difference that we have no means to determine if they are from the same chain</a:t>
            </a:r>
          </a:p>
          <a:p>
            <a:r>
              <a:rPr lang="en-US">
                <a:solidFill>
                  <a:schemeClr val="tx1"/>
                </a:solidFill>
                <a:ea typeface="ＭＳ Ｐゴシック" charset="0"/>
                <a:cs typeface="ＭＳ Ｐゴシック" charset="0"/>
              </a:rPr>
              <a:t>other than following the chain over great distances to determine the connectivity.  That is,</a:t>
            </a:r>
          </a:p>
          <a:p>
            <a:r>
              <a:rPr lang="en-US">
                <a:solidFill>
                  <a:schemeClr val="tx1"/>
                </a:solidFill>
                <a:ea typeface="ＭＳ Ｐゴシック" charset="0"/>
                <a:cs typeface="ＭＳ Ｐゴシック" charset="0"/>
              </a:rPr>
              <a:t>Orientation/continuity or polarity and other short range linking properties are completely lost.</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Long-range interactions occur over short spatial distances (as do all interactions).</a:t>
            </a:r>
          </a:p>
        </p:txBody>
      </p:sp>
      <p:sp>
        <p:nvSpPr>
          <p:cNvPr id="709636" name="Rectangle 3"/>
          <p:cNvSpPr>
            <a:spLocks/>
          </p:cNvSpPr>
          <p:nvPr/>
        </p:nvSpPr>
        <p:spPr bwMode="auto">
          <a:xfrm>
            <a:off x="3027363" y="4305300"/>
            <a:ext cx="6940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chain scaling with no long-range interactions.</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
        <p:nvSpPr>
          <p:cNvPr id="709637" name="Rectangle 4"/>
          <p:cNvSpPr>
            <a:spLocks/>
          </p:cNvSpPr>
          <p:nvPr/>
        </p:nvSpPr>
        <p:spPr bwMode="auto">
          <a:xfrm>
            <a:off x="903288" y="4876800"/>
            <a:ext cx="114173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chain is composed of a series of steps with no orientational relationship to each other.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So &lt;R&gt; = 0</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has a value: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7096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7023100"/>
            <a:ext cx="442118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96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91525"/>
            <a:ext cx="149860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9640" name="Rectangle 7"/>
          <p:cNvSpPr>
            <a:spLocks/>
          </p:cNvSpPr>
          <p:nvPr/>
        </p:nvSpPr>
        <p:spPr bwMode="auto">
          <a:xfrm>
            <a:off x="1958975" y="7708900"/>
            <a:ext cx="9078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assume no long range interactions so that the second term can be 0.</a:t>
            </a:r>
          </a:p>
        </p:txBody>
      </p:sp>
    </p:spTree>
    <p:extLst>
      <p:ext uri="{BB962C8B-B14F-4D97-AF65-F5344CB8AC3E}">
        <p14:creationId xmlns:p14="http://schemas.microsoft.com/office/powerpoint/2010/main" val="39271227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F5E284-353D-9248-842F-F8C28FAD4454}"/>
              </a:ext>
            </a:extLst>
          </p:cNvPr>
          <p:cNvSpPr>
            <a:spLocks noGrp="1"/>
          </p:cNvSpPr>
          <p:nvPr>
            <p:ph type="sldNum" sz="quarter" idx="10"/>
          </p:nvPr>
        </p:nvSpPr>
        <p:spPr/>
        <p:txBody>
          <a:bodyPr/>
          <a:lstStyle/>
          <a:p>
            <a:pPr>
              <a:defRPr/>
            </a:pPr>
            <a:fld id="{727E6EF5-C16A-D644-8A4D-CAFBAC0648D4}" type="slidenum">
              <a:rPr lang="en-US" smtClean="0"/>
              <a:pPr>
                <a:defRPr/>
              </a:pPr>
              <a:t>17</a:t>
            </a:fld>
            <a:endParaRPr lang="en-US"/>
          </a:p>
        </p:txBody>
      </p:sp>
      <p:sp>
        <p:nvSpPr>
          <p:cNvPr id="5" name="TextBox 4">
            <a:extLst>
              <a:ext uri="{FF2B5EF4-FFF2-40B4-BE49-F238E27FC236}">
                <a16:creationId xmlns:a16="http://schemas.microsoft.com/office/drawing/2014/main" id="{3E301BFA-6819-7B43-B105-5FD0A09F5B26}"/>
              </a:ext>
            </a:extLst>
          </p:cNvPr>
          <p:cNvSpPr txBox="1"/>
          <p:nvPr/>
        </p:nvSpPr>
        <p:spPr>
          <a:xfrm>
            <a:off x="2794005" y="955639"/>
            <a:ext cx="2599366"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Arrhenius Behavior</a:t>
            </a:r>
          </a:p>
        </p:txBody>
      </p:sp>
      <p:graphicFrame>
        <p:nvGraphicFramePr>
          <p:cNvPr id="6" name="Object 6">
            <a:extLst>
              <a:ext uri="{FF2B5EF4-FFF2-40B4-BE49-F238E27FC236}">
                <a16:creationId xmlns:a16="http://schemas.microsoft.com/office/drawing/2014/main" id="{50431E93-8AE0-E541-BE18-D846F27B042B}"/>
              </a:ext>
            </a:extLst>
          </p:cNvPr>
          <p:cNvGraphicFramePr>
            <a:graphicFrameLocks noChangeAspect="1"/>
          </p:cNvGraphicFramePr>
          <p:nvPr>
            <p:extLst>
              <p:ext uri="{D42A27DB-BD31-4B8C-83A1-F6EECF244321}">
                <p14:modId xmlns:p14="http://schemas.microsoft.com/office/powerpoint/2010/main" val="2866001596"/>
              </p:ext>
            </p:extLst>
          </p:nvPr>
        </p:nvGraphicFramePr>
        <p:xfrm>
          <a:off x="6807200" y="532421"/>
          <a:ext cx="2960688" cy="1308100"/>
        </p:xfrm>
        <a:graphic>
          <a:graphicData uri="http://schemas.openxmlformats.org/presentationml/2006/ole">
            <mc:AlternateContent xmlns:mc="http://schemas.openxmlformats.org/markup-compatibility/2006">
              <mc:Choice xmlns:v="urn:schemas-microsoft-com:vml" Requires="v">
                <p:oleObj name="Equation" r:id="rId2" imgW="1092200" imgH="482600" progId="Equation.3">
                  <p:embed/>
                </p:oleObj>
              </mc:Choice>
              <mc:Fallback>
                <p:oleObj name="Equation" r:id="rId2" imgW="1092200" imgH="482600" progId="Equation.3">
                  <p:embed/>
                  <p:pic>
                    <p:nvPicPr>
                      <p:cNvPr id="607242"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532421"/>
                        <a:ext cx="296068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9EA44898-E559-D34F-A06A-0C4CCD05F43C}"/>
              </a:ext>
            </a:extLst>
          </p:cNvPr>
          <p:cNvSpPr txBox="1"/>
          <p:nvPr/>
        </p:nvSpPr>
        <p:spPr>
          <a:xfrm>
            <a:off x="1113608" y="2438400"/>
            <a:ext cx="5140061"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Williams-</a:t>
            </a:r>
            <a:r>
              <a:rPr lang="en-US" dirty="0" err="1">
                <a:latin typeface="Times New Roman" panose="02020603050405020304" pitchFamily="18" charset="0"/>
                <a:cs typeface="Times New Roman" panose="02020603050405020304" pitchFamily="18" charset="0"/>
              </a:rPr>
              <a:t>Landel</a:t>
            </a:r>
            <a:r>
              <a:rPr lang="en-US" dirty="0">
                <a:latin typeface="Times New Roman" panose="02020603050405020304" pitchFamily="18" charset="0"/>
                <a:cs typeface="Times New Roman" panose="02020603050405020304" pitchFamily="18" charset="0"/>
              </a:rPr>
              <a:t>-Ferry (WLF) Equation</a:t>
            </a:r>
          </a:p>
        </p:txBody>
      </p:sp>
      <p:pic>
        <p:nvPicPr>
          <p:cNvPr id="8" name="Picture 7">
            <a:extLst>
              <a:ext uri="{FF2B5EF4-FFF2-40B4-BE49-F238E27FC236}">
                <a16:creationId xmlns:a16="http://schemas.microsoft.com/office/drawing/2014/main" id="{26B57BB9-2D29-B542-A775-A1E85DE0CFE0}"/>
              </a:ext>
            </a:extLst>
          </p:cNvPr>
          <p:cNvPicPr>
            <a:picLocks noChangeAspect="1"/>
          </p:cNvPicPr>
          <p:nvPr/>
        </p:nvPicPr>
        <p:blipFill>
          <a:blip r:embed="rId4"/>
          <a:stretch>
            <a:fillRect/>
          </a:stretch>
        </p:blipFill>
        <p:spPr>
          <a:xfrm>
            <a:off x="6959600" y="2271415"/>
            <a:ext cx="4940300" cy="1257300"/>
          </a:xfrm>
          <a:prstGeom prst="rect">
            <a:avLst/>
          </a:prstGeom>
        </p:spPr>
      </p:pic>
      <p:pic>
        <p:nvPicPr>
          <p:cNvPr id="9" name="Picture 8">
            <a:extLst>
              <a:ext uri="{FF2B5EF4-FFF2-40B4-BE49-F238E27FC236}">
                <a16:creationId xmlns:a16="http://schemas.microsoft.com/office/drawing/2014/main" id="{4042F203-2C34-AB46-BEAF-ADDD9D4993DA}"/>
              </a:ext>
            </a:extLst>
          </p:cNvPr>
          <p:cNvPicPr>
            <a:picLocks noChangeAspect="1"/>
          </p:cNvPicPr>
          <p:nvPr/>
        </p:nvPicPr>
        <p:blipFill>
          <a:blip r:embed="rId5"/>
          <a:stretch>
            <a:fillRect/>
          </a:stretch>
        </p:blipFill>
        <p:spPr>
          <a:xfrm>
            <a:off x="6959600" y="3631836"/>
            <a:ext cx="4686300" cy="10668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53F3B1-2474-BF47-BAFF-CE44FBA78354}"/>
                  </a:ext>
                </a:extLst>
              </p:cNvPr>
              <p:cNvSpPr txBox="1"/>
              <p:nvPr/>
            </p:nvSpPr>
            <p:spPr>
              <a:xfrm>
                <a:off x="568948" y="5258148"/>
                <a:ext cx="11866903" cy="884345"/>
              </a:xfrm>
              <a:prstGeom prst="rect">
                <a:avLst/>
              </a:prstGeom>
              <a:noFill/>
            </p:spPr>
            <p:txBody>
              <a:bodyPr wrap="none" lIns="0" tIns="0" rIns="0" bIns="0" rtlCol="0">
                <a:spAutoFit/>
              </a:bodyPr>
              <a:lstStyle/>
              <a:p>
                <a14:m>
                  <m:oMath xmlns:m="http://schemas.openxmlformats.org/officeDocument/2006/math">
                    <m:f>
                      <m:fPr>
                        <m:ctrlPr>
                          <a:rPr lang="en-US" sz="3600" i="1" smtClean="0">
                            <a:latin typeface="Cambria Math" panose="02040503050406030204" pitchFamily="18" charset="0"/>
                          </a:rPr>
                        </m:ctrlPr>
                      </m:fPr>
                      <m:num>
                        <m:r>
                          <a:rPr lang="en-US" sz="3600" i="1" smtClean="0">
                            <a:latin typeface="Cambria Math" panose="02040503050406030204" pitchFamily="18" charset="0"/>
                            <a:ea typeface="Cambria Math" panose="02040503050406030204" pitchFamily="18" charset="0"/>
                          </a:rPr>
                          <m:t>𝜂</m:t>
                        </m:r>
                      </m:num>
                      <m:den>
                        <m:sSub>
                          <m:sSubPr>
                            <m:ctrlPr>
                              <a:rPr lang="en-US" sz="3600" i="1" smtClean="0">
                                <a:latin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𝜂</m:t>
                            </m:r>
                          </m:e>
                          <m:sub>
                            <m:r>
                              <a:rPr lang="en-US" sz="3600" b="0" i="1" smtClean="0">
                                <a:latin typeface="Cambria Math" panose="02040503050406030204" pitchFamily="18" charset="0"/>
                              </a:rPr>
                              <m:t>0</m:t>
                            </m:r>
                          </m:sub>
                        </m:sSub>
                      </m:den>
                    </m:f>
                  </m:oMath>
                </a14:m>
                <a:r>
                  <a:rPr lang="en-US" sz="3600" dirty="0"/>
                  <a:t>=exp</a:t>
                </a:r>
                <a14:m>
                  <m:oMath xmlns:m="http://schemas.openxmlformats.org/officeDocument/2006/math">
                    <m:d>
                      <m:dPr>
                        <m:ctrlPr>
                          <a:rPr lang="en-US" sz="3600" i="1" smtClean="0">
                            <a:latin typeface="Cambria Math" panose="02040503050406030204" pitchFamily="18" charset="0"/>
                          </a:rPr>
                        </m:ctrlPr>
                      </m:dPr>
                      <m:e>
                        <m:f>
                          <m:fPr>
                            <m:ctrlPr>
                              <a:rPr lang="en-US" sz="3600" i="1" smtClean="0">
                                <a:latin typeface="Cambria Math" panose="02040503050406030204" pitchFamily="18" charset="0"/>
                              </a:rPr>
                            </m:ctrlPr>
                          </m:fPr>
                          <m:num>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𝐻</m:t>
                                </m:r>
                              </m:e>
                              <m:sub>
                                <m:r>
                                  <a:rPr lang="en-US" sz="3600" b="0" i="1" smtClean="0">
                                    <a:latin typeface="Cambria Math" panose="02040503050406030204" pitchFamily="18" charset="0"/>
                                  </a:rPr>
                                  <m:t>𝑎</m:t>
                                </m:r>
                              </m:sub>
                            </m:sSub>
                          </m:num>
                          <m:den>
                            <m:r>
                              <a:rPr lang="en-US" sz="3600" b="0" i="1" smtClean="0">
                                <a:latin typeface="Cambria Math" panose="02040503050406030204" pitchFamily="18" charset="0"/>
                              </a:rPr>
                              <m:t>𝑘𝑇</m:t>
                            </m:r>
                          </m:den>
                        </m:f>
                      </m:e>
                    </m:d>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panose="02040503050406030204" pitchFamily="18" charset="0"/>
                                  </a:rPr>
                                  <m:t>𝐻</m:t>
                                </m:r>
                              </m:e>
                              <m:sub>
                                <m:r>
                                  <a:rPr lang="en-US" sz="3600" i="1">
                                    <a:latin typeface="Cambria Math" panose="02040503050406030204" pitchFamily="18" charset="0"/>
                                  </a:rPr>
                                  <m:t>𝑎</m:t>
                                </m:r>
                              </m:sub>
                            </m:sSub>
                          </m:num>
                          <m:den>
                            <m:r>
                              <a:rPr lang="en-US" sz="3600" i="1">
                                <a:latin typeface="Cambria Math" panose="02040503050406030204" pitchFamily="18" charset="0"/>
                              </a:rPr>
                              <m:t>𝑘</m:t>
                            </m:r>
                            <m:d>
                              <m:dPr>
                                <m:ctrlPr>
                                  <a:rPr lang="en-US" sz="3600" i="1" smtClean="0">
                                    <a:latin typeface="Cambria Math" panose="02040503050406030204" pitchFamily="18" charset="0"/>
                                  </a:rPr>
                                </m:ctrlPr>
                              </m:dPr>
                              <m:e>
                                <m:r>
                                  <a:rPr lang="en-US" sz="3600" b="0" i="1" smtClean="0">
                                    <a:latin typeface="Cambria Math" panose="02040503050406030204" pitchFamily="18" charset="0"/>
                                  </a:rPr>
                                  <m:t>𝑇</m:t>
                                </m:r>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𝑇</m:t>
                                    </m:r>
                                  </m:e>
                                  <m:sub>
                                    <m:r>
                                      <a:rPr lang="en-US" sz="3600" b="0" i="1" smtClean="0">
                                        <a:latin typeface="Cambria Math" panose="02040503050406030204" pitchFamily="18" charset="0"/>
                                      </a:rPr>
                                      <m:t>𝑉</m:t>
                                    </m:r>
                                  </m:sub>
                                </m:sSub>
                              </m:e>
                            </m:d>
                          </m:den>
                        </m:f>
                      </m:e>
                    </m:d>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b="0" i="1" smtClean="0">
                                    <a:latin typeface="Cambria Math" panose="02040503050406030204" pitchFamily="18" charset="0"/>
                                  </a:rPr>
                                  <m:t>𝐸</m:t>
                                </m:r>
                              </m:e>
                              <m:sub>
                                <m:r>
                                  <a:rPr lang="en-US" sz="3600" i="1">
                                    <a:latin typeface="Cambria Math" panose="02040503050406030204" pitchFamily="18" charset="0"/>
                                  </a:rPr>
                                  <m:t>𝑎</m:t>
                                </m:r>
                              </m:sub>
                            </m:sSub>
                          </m:num>
                          <m:den>
                            <m:r>
                              <a:rPr lang="en-US" sz="3600" i="1">
                                <a:latin typeface="Cambria Math" panose="02040503050406030204" pitchFamily="18" charset="0"/>
                              </a:rPr>
                              <m:t>𝑘</m:t>
                            </m:r>
                            <m:d>
                              <m:dPr>
                                <m:ctrlPr>
                                  <a:rPr lang="en-US" sz="3600" i="1">
                                    <a:latin typeface="Cambria Math" panose="02040503050406030204" pitchFamily="18" charset="0"/>
                                  </a:rPr>
                                </m:ctrlPr>
                              </m:dPr>
                              <m:e>
                                <m:r>
                                  <a:rPr lang="en-US" sz="3600" i="1">
                                    <a:latin typeface="Cambria Math" panose="02040503050406030204" pitchFamily="18" charset="0"/>
                                  </a:rPr>
                                  <m:t>𝑇</m:t>
                                </m:r>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𝑇</m:t>
                                    </m:r>
                                  </m:e>
                                  <m:sub>
                                    <m:r>
                                      <a:rPr lang="en-US" sz="3600" b="0" i="1" smtClean="0">
                                        <a:latin typeface="Cambria Math" panose="02040503050406030204" pitchFamily="18" charset="0"/>
                                      </a:rPr>
                                      <m:t>𝑉</m:t>
                                    </m:r>
                                  </m:sub>
                                </m:sSub>
                              </m:e>
                            </m:d>
                          </m:den>
                        </m:f>
                      </m:e>
                    </m:d>
                    <m:r>
                      <a:rPr lang="en-US" sz="3600" i="1">
                        <a:latin typeface="Cambria Math" panose="02040503050406030204" pitchFamily="18" charset="0"/>
                      </a:rPr>
                      <m:t> </m:t>
                    </m:r>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smtClean="0">
                                <a:latin typeface="Cambria Math" panose="02040503050406030204" pitchFamily="18" charset="0"/>
                              </a:rPr>
                            </m:ctrlPr>
                          </m:fPr>
                          <m:num>
                            <m:sSub>
                              <m:sSubPr>
                                <m:ctrlPr>
                                  <a:rPr lang="en-US" sz="3600" i="1">
                                    <a:latin typeface="Cambria Math" panose="02040503050406030204" pitchFamily="18" charset="0"/>
                                  </a:rPr>
                                </m:ctrlPr>
                              </m:sSubPr>
                              <m:e>
                                <m:r>
                                  <a:rPr lang="en-US" sz="3600" b="0" i="1" smtClean="0">
                                    <a:latin typeface="Cambria Math" panose="02040503050406030204" pitchFamily="18" charset="0"/>
                                  </a:rPr>
                                  <m:t>𝐻</m:t>
                                </m:r>
                              </m:e>
                              <m:sub>
                                <m:r>
                                  <a:rPr lang="en-US" sz="3600" i="1">
                                    <a:latin typeface="Cambria Math" panose="02040503050406030204" pitchFamily="18" charset="0"/>
                                  </a:rPr>
                                  <m:t>𝑎</m:t>
                                </m:r>
                              </m:sub>
                            </m:sSub>
                            <m:r>
                              <a:rPr lang="en-US" sz="3600" b="0" i="1" smtClean="0">
                                <a:latin typeface="Cambria Math" panose="02040503050406030204" pitchFamily="18" charset="0"/>
                              </a:rPr>
                              <m:t>−</m:t>
                            </m:r>
                            <m:r>
                              <a:rPr lang="en-US" sz="3600" b="0" i="1" smtClean="0">
                                <a:latin typeface="Cambria Math" panose="02040503050406030204" pitchFamily="18" charset="0"/>
                              </a:rPr>
                              <m:t>𝑇</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𝑆</m:t>
                                </m:r>
                              </m:e>
                              <m:sub>
                                <m:r>
                                  <a:rPr lang="en-US" sz="3600" b="0" i="1" smtClean="0">
                                    <a:latin typeface="Cambria Math" panose="02040503050406030204" pitchFamily="18" charset="0"/>
                                  </a:rPr>
                                  <m:t>𝑎</m:t>
                                </m:r>
                              </m:sub>
                            </m:sSub>
                          </m:num>
                          <m:den>
                            <m:r>
                              <a:rPr lang="en-US" sz="3600" i="1">
                                <a:latin typeface="Cambria Math" panose="02040503050406030204" pitchFamily="18" charset="0"/>
                              </a:rPr>
                              <m:t>𝑘</m:t>
                            </m:r>
                            <m:d>
                              <m:dPr>
                                <m:ctrlPr>
                                  <a:rPr lang="en-US" sz="3600" i="1">
                                    <a:latin typeface="Cambria Math" panose="02040503050406030204" pitchFamily="18" charset="0"/>
                                  </a:rPr>
                                </m:ctrlPr>
                              </m:dPr>
                              <m:e>
                                <m:r>
                                  <a:rPr lang="en-US" sz="3600" i="1">
                                    <a:latin typeface="Cambria Math" panose="02040503050406030204" pitchFamily="18" charset="0"/>
                                  </a:rPr>
                                  <m:t>𝑇</m:t>
                                </m:r>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𝑇</m:t>
                                    </m:r>
                                  </m:e>
                                  <m:sub>
                                    <m:r>
                                      <a:rPr lang="en-US" sz="3600" b="0" i="1" smtClean="0">
                                        <a:latin typeface="Cambria Math" panose="02040503050406030204" pitchFamily="18" charset="0"/>
                                      </a:rPr>
                                      <m:t>𝑉</m:t>
                                    </m:r>
                                  </m:sub>
                                </m:sSub>
                              </m:e>
                            </m:d>
                          </m:den>
                        </m:f>
                      </m:e>
                    </m:d>
                  </m:oMath>
                </a14:m>
                <a:endParaRPr lang="en-US" sz="3600" dirty="0"/>
              </a:p>
            </p:txBody>
          </p:sp>
        </mc:Choice>
        <mc:Fallback xmlns="">
          <p:sp>
            <p:nvSpPr>
              <p:cNvPr id="10" name="TextBox 9">
                <a:extLst>
                  <a:ext uri="{FF2B5EF4-FFF2-40B4-BE49-F238E27FC236}">
                    <a16:creationId xmlns:a16="http://schemas.microsoft.com/office/drawing/2014/main" id="{9A53F3B1-2474-BF47-BAFF-CE44FBA78354}"/>
                  </a:ext>
                </a:extLst>
              </p:cNvPr>
              <p:cNvSpPr txBox="1">
                <a:spLocks noRot="1" noChangeAspect="1" noMove="1" noResize="1" noEditPoints="1" noAdjustHandles="1" noChangeArrowheads="1" noChangeShapeType="1" noTextEdit="1"/>
              </p:cNvSpPr>
              <p:nvPr/>
            </p:nvSpPr>
            <p:spPr>
              <a:xfrm>
                <a:off x="568948" y="5258148"/>
                <a:ext cx="11866903" cy="884345"/>
              </a:xfrm>
              <a:prstGeom prst="rect">
                <a:avLst/>
              </a:prstGeom>
              <a:blipFill>
                <a:blip r:embed="rId7"/>
                <a:stretch>
                  <a:fillRect l="-534" t="-2857" b="-1142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32CE20C-3869-464C-B91D-98EEB68BEC87}"/>
              </a:ext>
            </a:extLst>
          </p:cNvPr>
          <p:cNvSpPr txBox="1"/>
          <p:nvPr/>
        </p:nvSpPr>
        <p:spPr>
          <a:xfrm>
            <a:off x="1419081" y="6554511"/>
            <a:ext cx="10382586" cy="230832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 constants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WLF has 3 constants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If exp(x) =10y  then y =x/(ln(10)) = x/2.30</a:t>
            </a:r>
          </a:p>
          <a:p>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2.30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2.30</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you choose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then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17.44 and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51.6</a:t>
            </a:r>
          </a:p>
          <a:p>
            <a:r>
              <a:rPr lang="en-US" dirty="0">
                <a:latin typeface="Times New Roman" panose="02020603050405020304" pitchFamily="18" charset="0"/>
                <a:cs typeface="Times New Roman" panose="02020603050405020304" pitchFamily="18" charset="0"/>
              </a:rPr>
              <a:t>If you choose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+ 43K then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8.86 and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101.6</a:t>
            </a:r>
          </a:p>
          <a:p>
            <a:r>
              <a:rPr lang="en-US" i="1" dirty="0">
                <a:latin typeface="Times New Roman" panose="02020603050405020304" pitchFamily="18" charset="0"/>
                <a:cs typeface="Times New Roman" panose="02020603050405020304" pitchFamily="18" charset="0"/>
              </a:rPr>
              <a:t>It might be best to measure H and S and find the Vogel temperature experimentally</a:t>
            </a:r>
          </a:p>
        </p:txBody>
      </p:sp>
    </p:spTree>
    <p:extLst>
      <p:ext uri="{BB962C8B-B14F-4D97-AF65-F5344CB8AC3E}">
        <p14:creationId xmlns:p14="http://schemas.microsoft.com/office/powerpoint/2010/main" val="5906788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6F9C728-E6E6-AC4F-BB7E-801752BD9661}" type="slidenum">
              <a:rPr lang="en-US"/>
              <a:pPr>
                <a:defRPr/>
              </a:pPr>
              <a:t>18</a:t>
            </a:fld>
            <a:endParaRPr lang="en-US" dirty="0"/>
          </a:p>
        </p:txBody>
      </p:sp>
      <p:sp>
        <p:nvSpPr>
          <p:cNvPr id="609282" name="TextBox 1"/>
          <p:cNvSpPr txBox="1">
            <a:spLocks noChangeArrowheads="1"/>
          </p:cNvSpPr>
          <p:nvPr/>
        </p:nvSpPr>
        <p:spPr bwMode="auto">
          <a:xfrm>
            <a:off x="995270" y="609600"/>
            <a:ext cx="11030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graphicFrame>
        <p:nvGraphicFramePr>
          <p:cNvPr id="609283"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4"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5"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6" name="TextBox 2"/>
          <p:cNvSpPr txBox="1">
            <a:spLocks noChangeArrowheads="1"/>
          </p:cNvSpPr>
          <p:nvPr/>
        </p:nvSpPr>
        <p:spPr bwMode="auto">
          <a:xfrm flipH="1">
            <a:off x="635000" y="3581400"/>
            <a:ext cx="11887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For a solid object with a surface,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a constant in molecular weight, depending only on shape</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For a symmetric object (sphere)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2.5  (Einstein)</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For ellipsoids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larger than for a sphere,</a:t>
            </a:r>
          </a:p>
          <a:p>
            <a:pPr algn="l" eaLnBrk="1" hangingPunct="1"/>
            <a:r>
              <a:rPr lang="en-US" dirty="0">
                <a:latin typeface="Times New Roman" panose="02020603050405020304" pitchFamily="18" charset="0"/>
                <a:cs typeface="Times New Roman" panose="02020603050405020304" pitchFamily="18" charset="0"/>
              </a:rPr>
              <a:t>		</a:t>
            </a:r>
          </a:p>
        </p:txBody>
      </p:sp>
      <p:graphicFrame>
        <p:nvGraphicFramePr>
          <p:cNvPr id="609287" name="Object 6"/>
          <p:cNvGraphicFramePr>
            <a:graphicFrameLocks noChangeAspect="1"/>
          </p:cNvGraphicFramePr>
          <p:nvPr/>
        </p:nvGraphicFramePr>
        <p:xfrm>
          <a:off x="7183438" y="4191000"/>
          <a:ext cx="1757362" cy="762000"/>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438" y="4191000"/>
                        <a:ext cx="17573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8" name="TextBox 8"/>
          <p:cNvSpPr txBox="1">
            <a:spLocks noChangeArrowheads="1"/>
          </p:cNvSpPr>
          <p:nvPr/>
        </p:nvSpPr>
        <p:spPr bwMode="auto">
          <a:xfrm>
            <a:off x="4546335" y="7073900"/>
            <a:ext cx="100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J = a/b</a:t>
            </a:r>
          </a:p>
        </p:txBody>
      </p:sp>
      <p:sp>
        <p:nvSpPr>
          <p:cNvPr id="609289" name="TextBox 9"/>
          <p:cNvSpPr txBox="1">
            <a:spLocks noChangeArrowheads="1"/>
          </p:cNvSpPr>
          <p:nvPr/>
        </p:nvSpPr>
        <p:spPr bwMode="auto">
          <a:xfrm>
            <a:off x="5846763" y="5854700"/>
            <a:ext cx="10715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prolate</a:t>
            </a:r>
          </a:p>
        </p:txBody>
      </p:sp>
      <p:sp>
        <p:nvSpPr>
          <p:cNvPr id="609290" name="TextBox 11"/>
          <p:cNvSpPr txBox="1">
            <a:spLocks noChangeArrowheads="1"/>
          </p:cNvSpPr>
          <p:nvPr/>
        </p:nvSpPr>
        <p:spPr bwMode="auto">
          <a:xfrm>
            <a:off x="5999163" y="7454900"/>
            <a:ext cx="9572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oblate</a:t>
            </a:r>
          </a:p>
        </p:txBody>
      </p:sp>
      <p:pic>
        <p:nvPicPr>
          <p:cNvPr id="60929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5400" y="5626100"/>
            <a:ext cx="3048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92" name="TextBox 12"/>
          <p:cNvSpPr txBox="1">
            <a:spLocks noChangeArrowheads="1"/>
          </p:cNvSpPr>
          <p:nvPr/>
        </p:nvSpPr>
        <p:spPr bwMode="auto">
          <a:xfrm>
            <a:off x="5558870" y="6311900"/>
            <a:ext cx="17235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b, b :: a&gt;b</a:t>
            </a:r>
          </a:p>
        </p:txBody>
      </p:sp>
      <p:sp>
        <p:nvSpPr>
          <p:cNvPr id="609293" name="TextBox 14"/>
          <p:cNvSpPr txBox="1">
            <a:spLocks noChangeArrowheads="1"/>
          </p:cNvSpPr>
          <p:nvPr/>
        </p:nvSpPr>
        <p:spPr bwMode="auto">
          <a:xfrm>
            <a:off x="5720086" y="7835900"/>
            <a:ext cx="1705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a, b :: a&lt;b</a:t>
            </a:r>
          </a:p>
        </p:txBody>
      </p:sp>
      <p:graphicFrame>
        <p:nvGraphicFramePr>
          <p:cNvPr id="609294" name="Object 13"/>
          <p:cNvGraphicFramePr>
            <a:graphicFrameLocks noChangeAspect="1"/>
          </p:cNvGraphicFramePr>
          <p:nvPr/>
        </p:nvGraphicFramePr>
        <p:xfrm>
          <a:off x="2189163" y="6007100"/>
          <a:ext cx="2520950" cy="914400"/>
        </p:xfrm>
        <a:graphic>
          <a:graphicData uri="http://schemas.openxmlformats.org/presentationml/2006/ole">
            <mc:AlternateContent xmlns:mc="http://schemas.openxmlformats.org/markup-compatibility/2006">
              <mc:Choice xmlns:v="urn:schemas-microsoft-com:vml" Requires="v">
                <p:oleObj name="Equation" r:id="rId11" imgW="1295400" imgH="469900" progId="Equation.3">
                  <p:embed/>
                </p:oleObj>
              </mc:Choice>
              <mc:Fallback>
                <p:oleObj name="Equation" r:id="rId11" imgW="1295400" imgH="4699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9163" y="6007100"/>
                        <a:ext cx="25209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95" name="Object 15"/>
          <p:cNvGraphicFramePr>
            <a:graphicFrameLocks noChangeAspect="1"/>
          </p:cNvGraphicFramePr>
          <p:nvPr/>
        </p:nvGraphicFramePr>
        <p:xfrm>
          <a:off x="2570163" y="7607300"/>
          <a:ext cx="1797050" cy="825500"/>
        </p:xfrm>
        <a:graphic>
          <a:graphicData uri="http://schemas.openxmlformats.org/presentationml/2006/ole">
            <mc:AlternateContent xmlns:mc="http://schemas.openxmlformats.org/markup-compatibility/2006">
              <mc:Choice xmlns:v="urn:schemas-microsoft-com:vml" Requires="v">
                <p:oleObj name="Equation" r:id="rId13" imgW="939800" imgH="431800" progId="Equation.3">
                  <p:embed/>
                </p:oleObj>
              </mc:Choice>
              <mc:Fallback>
                <p:oleObj name="Equation" r:id="rId13" imgW="939800" imgH="431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7607300"/>
                        <a:ext cx="17970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B0441F43-F9DB-9A0A-B04C-05BED88BBE8D}"/>
              </a:ext>
            </a:extLst>
          </p:cNvPr>
          <p:cNvSpPr txBox="1"/>
          <p:nvPr/>
        </p:nvSpPr>
        <p:spPr>
          <a:xfrm>
            <a:off x="4989780" y="1223655"/>
            <a:ext cx="7684820" cy="461665"/>
          </a:xfrm>
          <a:prstGeom prst="rect">
            <a:avLst/>
          </a:prstGeom>
          <a:noFill/>
        </p:spPr>
        <p:txBody>
          <a:bodyPr wrap="square">
            <a:spAutoFit/>
          </a:bodyPr>
          <a:lstStyle/>
          <a:p>
            <a:r>
              <a:rPr lang="en-US" dirty="0">
                <a:hlinkClick r:id="rId15"/>
              </a:rPr>
              <a:t>https://</a:t>
            </a:r>
            <a:r>
              <a:rPr lang="en-US" dirty="0" err="1">
                <a:hlinkClick r:id="rId15"/>
              </a:rPr>
              <a:t>physicstoday.scitation.org</a:t>
            </a:r>
            <a:r>
              <a:rPr lang="en-US" dirty="0">
                <a:hlinkClick r:id="rId15"/>
              </a:rPr>
              <a:t>/do/10.1063/pt.4.2224/full/</a:t>
            </a:r>
            <a:endParaRPr lang="en-US" dirty="0"/>
          </a:p>
        </p:txBody>
      </p:sp>
    </p:spTree>
    <p:extLst>
      <p:ext uri="{BB962C8B-B14F-4D97-AF65-F5344CB8AC3E}">
        <p14:creationId xmlns:p14="http://schemas.microsoft.com/office/powerpoint/2010/main" val="10703841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51D28C-66BD-9C44-A233-42F69C93E9A0}" type="slidenum">
              <a:rPr lang="en-US"/>
              <a:pPr>
                <a:defRPr/>
              </a:pPr>
              <a:t>19</a:t>
            </a:fld>
            <a:endParaRPr lang="en-US" dirty="0"/>
          </a:p>
        </p:txBody>
      </p:sp>
      <p:graphicFrame>
        <p:nvGraphicFramePr>
          <p:cNvPr id="610307"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8"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9"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0" name="TextBox 7"/>
          <p:cNvSpPr txBox="1">
            <a:spLocks noChangeArrowheads="1"/>
          </p:cNvSpPr>
          <p:nvPr/>
        </p:nvSpPr>
        <p:spPr bwMode="auto">
          <a:xfrm>
            <a:off x="3378200" y="4267200"/>
            <a:ext cx="552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Hydrodynamic volume for “bound” solvent</a:t>
            </a:r>
          </a:p>
        </p:txBody>
      </p:sp>
      <p:graphicFrame>
        <p:nvGraphicFramePr>
          <p:cNvPr id="610311" name="Object 16"/>
          <p:cNvGraphicFramePr>
            <a:graphicFrameLocks noChangeAspect="1"/>
          </p:cNvGraphicFramePr>
          <p:nvPr/>
        </p:nvGraphicFramePr>
        <p:xfrm>
          <a:off x="4521200" y="5105400"/>
          <a:ext cx="3441700" cy="1206500"/>
        </p:xfrm>
        <a:graphic>
          <a:graphicData uri="http://schemas.openxmlformats.org/presentationml/2006/ole">
            <mc:AlternateContent xmlns:mc="http://schemas.openxmlformats.org/markup-compatibility/2006">
              <mc:Choice xmlns:v="urn:schemas-microsoft-com:vml" Requires="v">
                <p:oleObj name="Equation" r:id="rId8" imgW="1231900" imgH="431800" progId="Equation.3">
                  <p:embed/>
                </p:oleObj>
              </mc:Choice>
              <mc:Fallback>
                <p:oleObj name="Equation" r:id="rId8" imgW="12319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5105400"/>
                        <a:ext cx="34417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2" name="TextBox 17"/>
          <p:cNvSpPr txBox="1">
            <a:spLocks noChangeArrowheads="1"/>
          </p:cNvSpPr>
          <p:nvPr/>
        </p:nvSpPr>
        <p:spPr bwMode="auto">
          <a:xfrm>
            <a:off x="3590925" y="7010400"/>
            <a:ext cx="4711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Partial Specific Volume</a:t>
            </a:r>
          </a:p>
          <a:p>
            <a:pPr algn="l" eaLnBrk="1" hangingPunct="1"/>
            <a:r>
              <a:rPr lang="en-US"/>
              <a:t>Bound Solvent (g solvent/g polymer)</a:t>
            </a:r>
          </a:p>
          <a:p>
            <a:pPr algn="l" eaLnBrk="1" hangingPunct="1"/>
            <a:r>
              <a:rPr lang="en-US"/>
              <a:t>Molar Volume of Solvent</a:t>
            </a:r>
          </a:p>
        </p:txBody>
      </p:sp>
      <p:graphicFrame>
        <p:nvGraphicFramePr>
          <p:cNvPr id="610313" name="Object 19"/>
          <p:cNvGraphicFramePr>
            <a:graphicFrameLocks noChangeAspect="1"/>
          </p:cNvGraphicFramePr>
          <p:nvPr/>
        </p:nvGraphicFramePr>
        <p:xfrm>
          <a:off x="8331200" y="7010400"/>
          <a:ext cx="387350" cy="476250"/>
        </p:xfrm>
        <a:graphic>
          <a:graphicData uri="http://schemas.openxmlformats.org/presentationml/2006/ole">
            <mc:AlternateContent xmlns:mc="http://schemas.openxmlformats.org/markup-compatibility/2006">
              <mc:Choice xmlns:v="urn:schemas-microsoft-com:vml" Requires="v">
                <p:oleObj name="Equation" r:id="rId10" imgW="165100" imgH="203200" progId="Equation.3">
                  <p:embed/>
                </p:oleObj>
              </mc:Choice>
              <mc:Fallback>
                <p:oleObj name="Equation" r:id="rId10" imgW="1651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7010400"/>
                        <a:ext cx="3873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4" name="Object 21"/>
          <p:cNvGraphicFramePr>
            <a:graphicFrameLocks noChangeAspect="1"/>
          </p:cNvGraphicFramePr>
          <p:nvPr/>
        </p:nvGraphicFramePr>
        <p:xfrm>
          <a:off x="8331200" y="7391400"/>
          <a:ext cx="393700" cy="477838"/>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7391400"/>
                        <a:ext cx="39370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5" name="Object 22"/>
          <p:cNvGraphicFramePr>
            <a:graphicFrameLocks noChangeAspect="1"/>
          </p:cNvGraphicFramePr>
          <p:nvPr/>
        </p:nvGraphicFramePr>
        <p:xfrm>
          <a:off x="8331200" y="7772400"/>
          <a:ext cx="311150" cy="430213"/>
        </p:xfrm>
        <a:graphic>
          <a:graphicData uri="http://schemas.openxmlformats.org/presentationml/2006/ole">
            <mc:AlternateContent xmlns:mc="http://schemas.openxmlformats.org/markup-compatibility/2006">
              <mc:Choice xmlns:v="urn:schemas-microsoft-com:vml" Requires="v">
                <p:oleObj name="Equation" r:id="rId14" imgW="165100" imgH="228600" progId="Equation.3">
                  <p:embed/>
                </p:oleObj>
              </mc:Choice>
              <mc:Fallback>
                <p:oleObj name="Equation" r:id="rId14" imgW="1651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0" y="7772400"/>
                        <a:ext cx="3111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65CABA9F-5270-FB14-2A76-EB3101EF81B7}"/>
              </a:ext>
            </a:extLst>
          </p:cNvPr>
          <p:cNvSpPr txBox="1">
            <a:spLocks noChangeArrowheads="1"/>
          </p:cNvSpPr>
          <p:nvPr/>
        </p:nvSpPr>
        <p:spPr bwMode="auto">
          <a:xfrm>
            <a:off x="995270" y="609600"/>
            <a:ext cx="11030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spTree>
    <p:extLst>
      <p:ext uri="{BB962C8B-B14F-4D97-AF65-F5344CB8AC3E}">
        <p14:creationId xmlns:p14="http://schemas.microsoft.com/office/powerpoint/2010/main" val="40571655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2</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6002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98020" name="Rectangle 7"/>
          <p:cNvSpPr>
            <a:spLocks noChangeArrowheads="1"/>
          </p:cNvSpPr>
          <p:nvPr/>
        </p:nvSpPr>
        <p:spPr bwMode="auto">
          <a:xfrm>
            <a:off x="3378200" y="84582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http://www.eng.uc.edu/~gbeaucag/Classes/Properties/HydrodyamicRadius.pdf</a:t>
            </a:r>
          </a:p>
        </p:txBody>
      </p:sp>
      <p:graphicFrame>
        <p:nvGraphicFramePr>
          <p:cNvPr id="598021" name="Object 1"/>
          <p:cNvGraphicFramePr>
            <a:graphicFrameLocks noChangeAspect="1"/>
          </p:cNvGraphicFramePr>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598021" name="Object 1"/>
                      <p:cNvPicPr>
                        <a:picLocks noChangeAspect="1" noChangeArrowheads="1"/>
                      </p:cNvPicPr>
                      <p:nvPr/>
                    </p:nvPicPr>
                    <p:blipFill>
                      <a:blip r:embed="rId4"/>
                      <a:srcRect/>
                      <a:stretch>
                        <a:fillRect/>
                      </a:stretch>
                    </p:blipFill>
                    <p:spPr bwMode="auto">
                      <a:xfrm>
                        <a:off x="2997200" y="6781800"/>
                        <a:ext cx="16906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5980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59802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200" dirty="0">
                <a:hlinkClick r:id="rId10"/>
              </a:rPr>
              <a:t>http://theor.jinr.ru/~kuzemsky/kirkbio.html</a:t>
            </a:r>
            <a:endParaRPr lang="en-US" sz="1200" dirty="0"/>
          </a:p>
        </p:txBody>
      </p:sp>
      <p:pic>
        <p:nvPicPr>
          <p:cNvPr id="2" name="Picture 1">
            <a:extLst>
              <a:ext uri="{FF2B5EF4-FFF2-40B4-BE49-F238E27FC236}">
                <a16:creationId xmlns:a16="http://schemas.microsoft.com/office/drawing/2014/main" id="{A1BC17A3-1AF2-D545-8DBB-088F1AF2B099}"/>
              </a:ext>
            </a:extLst>
          </p:cNvPr>
          <p:cNvPicPr>
            <a:picLocks noChangeAspect="1"/>
          </p:cNvPicPr>
          <p:nvPr/>
        </p:nvPicPr>
        <p:blipFill>
          <a:blip r:embed="rId11"/>
          <a:stretch>
            <a:fillRect/>
          </a:stretch>
        </p:blipFill>
        <p:spPr>
          <a:xfrm>
            <a:off x="6919191" y="8961157"/>
            <a:ext cx="5922818" cy="723900"/>
          </a:xfrm>
          <a:prstGeom prst="rect">
            <a:avLst/>
          </a:prstGeom>
        </p:spPr>
      </p:pic>
      <p:sp>
        <p:nvSpPr>
          <p:cNvPr id="12" name="TextBox 11">
            <a:extLst>
              <a:ext uri="{FF2B5EF4-FFF2-40B4-BE49-F238E27FC236}">
                <a16:creationId xmlns:a16="http://schemas.microsoft.com/office/drawing/2014/main" id="{4077C642-E02F-974D-8A69-A0E5E7D3E061}"/>
              </a:ext>
            </a:extLst>
          </p:cNvPr>
          <p:cNvSpPr txBox="1"/>
          <p:nvPr/>
        </p:nvSpPr>
        <p:spPr>
          <a:xfrm>
            <a:off x="9390814" y="2133600"/>
            <a:ext cx="2801023" cy="193899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1.5 Theta</a:t>
            </a:r>
          </a:p>
          <a:p>
            <a:r>
              <a:rPr lang="en-US" dirty="0">
                <a:latin typeface="Times New Roman" panose="02020603050405020304" pitchFamily="18" charset="0"/>
                <a:cs typeface="Times New Roman" panose="02020603050405020304" pitchFamily="18" charset="0"/>
              </a:rPr>
              <a:t>1.6 Expanded</a:t>
            </a:r>
          </a:p>
          <a:p>
            <a:r>
              <a:rPr lang="en-US" dirty="0">
                <a:latin typeface="Times New Roman" panose="02020603050405020304" pitchFamily="18" charset="0"/>
                <a:cs typeface="Times New Roman" panose="02020603050405020304" pitchFamily="18" charset="0"/>
              </a:rPr>
              <a:t>0.774 Sphere</a:t>
            </a:r>
          </a:p>
          <a:p>
            <a:r>
              <a:rPr lang="en-US" dirty="0">
                <a:latin typeface="Times New Roman" panose="02020603050405020304" pitchFamily="18" charset="0"/>
                <a:cs typeface="Times New Roman" panose="02020603050405020304" pitchFamily="18" charset="0"/>
              </a:rPr>
              <a:t>0.92 Draining Sphere</a:t>
            </a:r>
          </a:p>
        </p:txBody>
      </p:sp>
      <p:pic>
        <p:nvPicPr>
          <p:cNvPr id="699394" name="Picture 2" descr="Etc. in the Graveyard - Freakonomics">
            <a:extLst>
              <a:ext uri="{FF2B5EF4-FFF2-40B4-BE49-F238E27FC236}">
                <a16:creationId xmlns:a16="http://schemas.microsoft.com/office/drawing/2014/main" id="{080E5081-D751-1813-7373-B2E6A827A2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801" y="1286352"/>
            <a:ext cx="10845656" cy="8111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4FC46CDD-8C7A-E56A-EC78-121F1B8A4E9B}"/>
              </a:ext>
            </a:extLst>
          </p:cNvPr>
          <p:cNvSpPr txBox="1">
            <a:spLocks noChangeArrowheads="1"/>
          </p:cNvSpPr>
          <p:nvPr/>
        </p:nvSpPr>
        <p:spPr bwMode="auto">
          <a:xfrm>
            <a:off x="2082800" y="392621"/>
            <a:ext cx="94445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Measurement of the Hydrodynamic Radius, R</a:t>
            </a:r>
            <a:r>
              <a:rPr lang="en-US" sz="3600" b="1" baseline="-25000" dirty="0">
                <a:latin typeface="Times New Roman" panose="02020603050405020304" pitchFamily="18" charset="0"/>
                <a:cs typeface="Times New Roman" panose="02020603050405020304" pitchFamily="18" charset="0"/>
              </a:rPr>
              <a:t>h</a:t>
            </a:r>
          </a:p>
        </p:txBody>
      </p:sp>
    </p:spTree>
    <p:extLst>
      <p:ext uri="{BB962C8B-B14F-4D97-AF65-F5344CB8AC3E}">
        <p14:creationId xmlns:p14="http://schemas.microsoft.com/office/powerpoint/2010/main" val="12454151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12A7D1-E1EA-5645-857B-97863B176025}" type="slidenum">
              <a:rPr lang="en-US"/>
              <a:pPr>
                <a:defRPr/>
              </a:pPr>
              <a:t>20</a:t>
            </a:fld>
            <a:endParaRPr lang="en-US" dirty="0"/>
          </a:p>
        </p:txBody>
      </p:sp>
      <p:graphicFrame>
        <p:nvGraphicFramePr>
          <p:cNvPr id="611331"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2"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3"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4" name="TextBox 2"/>
          <p:cNvSpPr txBox="1">
            <a:spLocks noChangeArrowheads="1"/>
          </p:cNvSpPr>
          <p:nvPr/>
        </p:nvSpPr>
        <p:spPr bwMode="auto">
          <a:xfrm>
            <a:off x="3835400" y="4038600"/>
            <a:ext cx="5127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Long cylinders (TMV, DNA, Nanotubes)</a:t>
            </a:r>
          </a:p>
        </p:txBody>
      </p:sp>
      <p:graphicFrame>
        <p:nvGraphicFramePr>
          <p:cNvPr id="611335" name="Object 6"/>
          <p:cNvGraphicFramePr>
            <a:graphicFrameLocks noChangeAspect="1"/>
          </p:cNvGraphicFramePr>
          <p:nvPr/>
        </p:nvGraphicFramePr>
        <p:xfrm>
          <a:off x="2387600" y="5105400"/>
          <a:ext cx="3097213" cy="1079500"/>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7600" y="5105400"/>
                        <a:ext cx="3097213"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6" name="TextBox 8"/>
          <p:cNvSpPr txBox="1">
            <a:spLocks noChangeArrowheads="1"/>
          </p:cNvSpPr>
          <p:nvPr/>
        </p:nvSpPr>
        <p:spPr bwMode="auto">
          <a:xfrm>
            <a:off x="7237413" y="5181600"/>
            <a:ext cx="847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J=L/d</a:t>
            </a:r>
          </a:p>
        </p:txBody>
      </p:sp>
      <p:graphicFrame>
        <p:nvGraphicFramePr>
          <p:cNvPr id="611337" name="Object 9"/>
          <p:cNvGraphicFramePr>
            <a:graphicFrameLocks noChangeAspect="1"/>
          </p:cNvGraphicFramePr>
          <p:nvPr/>
        </p:nvGraphicFramePr>
        <p:xfrm>
          <a:off x="3606800" y="6705600"/>
          <a:ext cx="584200" cy="657225"/>
        </p:xfrm>
        <a:graphic>
          <a:graphicData uri="http://schemas.openxmlformats.org/presentationml/2006/ole">
            <mc:AlternateContent xmlns:mc="http://schemas.openxmlformats.org/markup-compatibility/2006">
              <mc:Choice xmlns:v="urn:schemas-microsoft-com:vml" Requires="v">
                <p:oleObj name="Equation" r:id="rId10" imgW="203200" imgH="228600" progId="Equation.3">
                  <p:embed/>
                </p:oleObj>
              </mc:Choice>
              <mc:Fallback>
                <p:oleObj name="Equation" r:id="rId10" imgW="2032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6800" y="6705600"/>
                        <a:ext cx="584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8" name="TextBox 10"/>
          <p:cNvSpPr txBox="1">
            <a:spLocks noChangeArrowheads="1"/>
          </p:cNvSpPr>
          <p:nvPr/>
        </p:nvSpPr>
        <p:spPr bwMode="auto">
          <a:xfrm>
            <a:off x="4597400" y="6705600"/>
            <a:ext cx="637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End Effect term ~ 2 ln 2 – 25/12   Yamakawa 1975</a:t>
            </a:r>
          </a:p>
        </p:txBody>
      </p:sp>
      <p:sp>
        <p:nvSpPr>
          <p:cNvPr id="2" name="TextBox 1">
            <a:extLst>
              <a:ext uri="{FF2B5EF4-FFF2-40B4-BE49-F238E27FC236}">
                <a16:creationId xmlns:a16="http://schemas.microsoft.com/office/drawing/2014/main" id="{314427A9-C2E1-E274-9FBA-D0E13BE3EEB3}"/>
              </a:ext>
            </a:extLst>
          </p:cNvPr>
          <p:cNvSpPr txBox="1">
            <a:spLocks noChangeArrowheads="1"/>
          </p:cNvSpPr>
          <p:nvPr/>
        </p:nvSpPr>
        <p:spPr bwMode="auto">
          <a:xfrm>
            <a:off x="995270" y="609600"/>
            <a:ext cx="11030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spTree>
    <p:extLst>
      <p:ext uri="{BB962C8B-B14F-4D97-AF65-F5344CB8AC3E}">
        <p14:creationId xmlns:p14="http://schemas.microsoft.com/office/powerpoint/2010/main" val="9327120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DE927A8-1E3F-1B4B-9ECD-FFE2CD30D068}" type="slidenum">
              <a:rPr lang="en-US"/>
              <a:pPr>
                <a:defRPr/>
              </a:pPr>
              <a:t>21</a:t>
            </a:fld>
            <a:endParaRPr lang="en-US" dirty="0"/>
          </a:p>
        </p:txBody>
      </p:sp>
      <p:sp>
        <p:nvSpPr>
          <p:cNvPr id="612354" name="TextBox 1"/>
          <p:cNvSpPr txBox="1">
            <a:spLocks noChangeArrowheads="1"/>
          </p:cNvSpPr>
          <p:nvPr/>
        </p:nvSpPr>
        <p:spPr bwMode="auto">
          <a:xfrm>
            <a:off x="2745846" y="609600"/>
            <a:ext cx="75289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Shear Rate Dependence for Polymers</a:t>
            </a:r>
          </a:p>
        </p:txBody>
      </p:sp>
      <p:pic>
        <p:nvPicPr>
          <p:cNvPr id="612355" name="Picture 11" descr="plot 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6000" y="1447800"/>
            <a:ext cx="588803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2356" name="Picture 12" descr="plot 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5257800"/>
            <a:ext cx="6259513"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5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23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524000"/>
            <a:ext cx="54292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2359" name="Object 16"/>
          <p:cNvGraphicFramePr>
            <a:graphicFrameLocks noChangeAspect="1"/>
          </p:cNvGraphicFramePr>
          <p:nvPr/>
        </p:nvGraphicFramePr>
        <p:xfrm>
          <a:off x="8178800" y="5257800"/>
          <a:ext cx="2546350" cy="2432050"/>
        </p:xfrm>
        <a:graphic>
          <a:graphicData uri="http://schemas.openxmlformats.org/presentationml/2006/ole">
            <mc:AlternateContent xmlns:mc="http://schemas.openxmlformats.org/markup-compatibility/2006">
              <mc:Choice xmlns:v="urn:schemas-microsoft-com:vml" Requires="v">
                <p:oleObj name="Equation" r:id="rId5" imgW="1130300" imgH="1079500" progId="Equation.3">
                  <p:embed/>
                </p:oleObj>
              </mc:Choice>
              <mc:Fallback>
                <p:oleObj name="Equation" r:id="rId5" imgW="1130300" imgH="1079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257800"/>
                        <a:ext cx="2546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2360" name="Picture 17" descr="plot 9.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772400"/>
            <a:ext cx="624840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61" name="TextBox 18"/>
          <p:cNvSpPr txBox="1">
            <a:spLocks noChangeArrowheads="1"/>
          </p:cNvSpPr>
          <p:nvPr/>
        </p:nvSpPr>
        <p:spPr bwMode="auto">
          <a:xfrm>
            <a:off x="7750175" y="4800600"/>
            <a:ext cx="3467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Capillary Viscometer</a:t>
            </a:r>
          </a:p>
        </p:txBody>
      </p:sp>
    </p:spTree>
    <p:extLst>
      <p:ext uri="{BB962C8B-B14F-4D97-AF65-F5344CB8AC3E}">
        <p14:creationId xmlns:p14="http://schemas.microsoft.com/office/powerpoint/2010/main" val="12845688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22</a:t>
            </a:fld>
            <a:endParaRPr lang="en-US" dirty="0"/>
          </a:p>
        </p:txBody>
      </p:sp>
      <p:sp>
        <p:nvSpPr>
          <p:cNvPr id="613378" name="TextBox 1"/>
          <p:cNvSpPr txBox="1">
            <a:spLocks noChangeArrowheads="1"/>
          </p:cNvSpPr>
          <p:nvPr/>
        </p:nvSpPr>
        <p:spPr bwMode="auto">
          <a:xfrm>
            <a:off x="3115723" y="6096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sp>
        <p:nvSpPr>
          <p:cNvPr id="613379"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33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0"/>
            <a:ext cx="81534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1FB49918-22DE-E20A-07B2-C3319D57093A}"/>
              </a:ext>
            </a:extLst>
          </p:cNvPr>
          <p:cNvPicPr>
            <a:picLocks noChangeAspect="1"/>
          </p:cNvPicPr>
          <p:nvPr/>
        </p:nvPicPr>
        <p:blipFill>
          <a:blip r:embed="rId3"/>
          <a:stretch>
            <a:fillRect/>
          </a:stretch>
        </p:blipFill>
        <p:spPr>
          <a:xfrm>
            <a:off x="10083800" y="1752600"/>
            <a:ext cx="2235200" cy="1041400"/>
          </a:xfrm>
          <a:prstGeom prst="rect">
            <a:avLst/>
          </a:prstGeom>
        </p:spPr>
      </p:pic>
      <p:sp>
        <p:nvSpPr>
          <p:cNvPr id="3" name="TextBox 2">
            <a:extLst>
              <a:ext uri="{FF2B5EF4-FFF2-40B4-BE49-F238E27FC236}">
                <a16:creationId xmlns:a16="http://schemas.microsoft.com/office/drawing/2014/main" id="{56BDC526-B9A5-5DD9-A795-A6765FAE4FDE}"/>
              </a:ext>
            </a:extLst>
          </p:cNvPr>
          <p:cNvSpPr txBox="1"/>
          <p:nvPr/>
        </p:nvSpPr>
        <p:spPr>
          <a:xfrm>
            <a:off x="9080238" y="2983636"/>
            <a:ext cx="4242323" cy="461665"/>
          </a:xfrm>
          <a:prstGeom prst="rect">
            <a:avLst/>
          </a:prstGeom>
          <a:noFill/>
        </p:spPr>
        <p:txBody>
          <a:bodyPr wrap="square" rtlCol="0">
            <a:spAutoFit/>
          </a:bodyPr>
          <a:lstStyle/>
          <a:p>
            <a:r>
              <a:rPr lang="en-US" dirty="0" err="1"/>
              <a:t>V</a:t>
            </a:r>
            <a:r>
              <a:rPr lang="en-US" baseline="-25000" dirty="0" err="1"/>
              <a:t>Molecule</a:t>
            </a:r>
            <a:r>
              <a:rPr lang="en-US" dirty="0"/>
              <a:t> = 4/3 </a:t>
            </a:r>
            <a:r>
              <a:rPr lang="en-US" dirty="0">
                <a:latin typeface="Symbol" pitchFamily="2" charset="2"/>
              </a:rPr>
              <a:t>p</a:t>
            </a:r>
            <a:r>
              <a:rPr lang="en-US" dirty="0"/>
              <a:t>R</a:t>
            </a:r>
            <a:r>
              <a:rPr lang="en-US" baseline="-25000" dirty="0"/>
              <a:t>H</a:t>
            </a:r>
            <a:r>
              <a:rPr lang="en-US" baseline="30000" dirty="0"/>
              <a:t>3</a:t>
            </a:r>
          </a:p>
        </p:txBody>
      </p:sp>
      <p:sp>
        <p:nvSpPr>
          <p:cNvPr id="6" name="TextBox 5">
            <a:extLst>
              <a:ext uri="{FF2B5EF4-FFF2-40B4-BE49-F238E27FC236}">
                <a16:creationId xmlns:a16="http://schemas.microsoft.com/office/drawing/2014/main" id="{912506E8-C8D9-E6A7-9E2A-21BD2F3DCCB0}"/>
              </a:ext>
            </a:extLst>
          </p:cNvPr>
          <p:cNvSpPr txBox="1"/>
          <p:nvPr/>
        </p:nvSpPr>
        <p:spPr>
          <a:xfrm>
            <a:off x="9626600" y="3700647"/>
            <a:ext cx="2867991" cy="830997"/>
          </a:xfrm>
          <a:prstGeom prst="rect">
            <a:avLst/>
          </a:prstGeom>
          <a:noFill/>
        </p:spPr>
        <p:txBody>
          <a:bodyPr wrap="square">
            <a:spAutoFit/>
          </a:bodyPr>
          <a:lstStyle/>
          <a:p>
            <a:r>
              <a:rPr lang="en-US" dirty="0"/>
              <a:t>R</a:t>
            </a:r>
            <a:r>
              <a:rPr lang="en-US" baseline="-25000" dirty="0"/>
              <a:t>H</a:t>
            </a:r>
            <a:r>
              <a:rPr lang="en-US" dirty="0"/>
              <a:t> is smaller for a branched chain</a:t>
            </a:r>
          </a:p>
        </p:txBody>
      </p:sp>
      <p:pic>
        <p:nvPicPr>
          <p:cNvPr id="7" name="Picture 6">
            <a:extLst>
              <a:ext uri="{FF2B5EF4-FFF2-40B4-BE49-F238E27FC236}">
                <a16:creationId xmlns:a16="http://schemas.microsoft.com/office/drawing/2014/main" id="{7D7E329B-639E-F9A6-2385-6F47708C7075}"/>
              </a:ext>
            </a:extLst>
          </p:cNvPr>
          <p:cNvPicPr>
            <a:picLocks noChangeAspect="1"/>
          </p:cNvPicPr>
          <p:nvPr/>
        </p:nvPicPr>
        <p:blipFill>
          <a:blip r:embed="rId4"/>
          <a:stretch>
            <a:fillRect/>
          </a:stretch>
        </p:blipFill>
        <p:spPr>
          <a:xfrm>
            <a:off x="10327439" y="4521705"/>
            <a:ext cx="1841500" cy="1028700"/>
          </a:xfrm>
          <a:prstGeom prst="rect">
            <a:avLst/>
          </a:prstGeom>
        </p:spPr>
      </p:pic>
      <p:sp>
        <p:nvSpPr>
          <p:cNvPr id="8" name="TextBox 7">
            <a:extLst>
              <a:ext uri="{FF2B5EF4-FFF2-40B4-BE49-F238E27FC236}">
                <a16:creationId xmlns:a16="http://schemas.microsoft.com/office/drawing/2014/main" id="{6972F851-DD42-F5AE-F828-84F9BF985725}"/>
              </a:ext>
            </a:extLst>
          </p:cNvPr>
          <p:cNvSpPr txBox="1"/>
          <p:nvPr/>
        </p:nvSpPr>
        <p:spPr>
          <a:xfrm>
            <a:off x="10236448" y="5574653"/>
            <a:ext cx="2036734" cy="830997"/>
          </a:xfrm>
          <a:prstGeom prst="rect">
            <a:avLst/>
          </a:prstGeom>
          <a:noFill/>
        </p:spPr>
        <p:txBody>
          <a:bodyPr wrap="square" rtlCol="0">
            <a:spAutoFit/>
          </a:bodyPr>
          <a:lstStyle/>
          <a:p>
            <a:r>
              <a:rPr lang="en-US" dirty="0"/>
              <a:t>[</a:t>
            </a:r>
            <a:r>
              <a:rPr lang="en-US" i="1" dirty="0">
                <a:latin typeface="Symbol" pitchFamily="2" charset="2"/>
              </a:rPr>
              <a:t>h</a:t>
            </a:r>
            <a:r>
              <a:rPr lang="en-US" dirty="0"/>
              <a:t>] is constant for a 3d object</a:t>
            </a:r>
          </a:p>
        </p:txBody>
      </p:sp>
      <p:pic>
        <p:nvPicPr>
          <p:cNvPr id="1026" name="Picture 2" descr="dendrimers at different generations ...">
            <a:extLst>
              <a:ext uri="{FF2B5EF4-FFF2-40B4-BE49-F238E27FC236}">
                <a16:creationId xmlns:a16="http://schemas.microsoft.com/office/drawing/2014/main" id="{C56B2A2C-ACC2-499C-AEC2-3230C4FCF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739" y="7699375"/>
            <a:ext cx="4851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DB8524F-1369-D005-BFF6-6013E850860F}"/>
              </a:ext>
            </a:extLst>
          </p:cNvPr>
          <p:cNvSpPr txBox="1"/>
          <p:nvPr/>
        </p:nvSpPr>
        <p:spPr>
          <a:xfrm>
            <a:off x="1677788" y="8068645"/>
            <a:ext cx="4141580" cy="830997"/>
          </a:xfrm>
          <a:prstGeom prst="rect">
            <a:avLst/>
          </a:prstGeom>
          <a:noFill/>
        </p:spPr>
        <p:txBody>
          <a:bodyPr wrap="square" rtlCol="0">
            <a:spAutoFit/>
          </a:bodyPr>
          <a:lstStyle/>
          <a:p>
            <a:r>
              <a:rPr lang="en-US" dirty="0"/>
              <a:t>Gen. 4 is 3d then dendrimer collapses for higher generations</a:t>
            </a:r>
          </a:p>
        </p:txBody>
      </p:sp>
    </p:spTree>
    <p:extLst>
      <p:ext uri="{BB962C8B-B14F-4D97-AF65-F5344CB8AC3E}">
        <p14:creationId xmlns:p14="http://schemas.microsoft.com/office/powerpoint/2010/main" val="33832434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23</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742952" y="406400"/>
            <a:ext cx="11734796"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57799" bIns="0"/>
          <a:lstStyle/>
          <a:p>
            <a:pPr marL="57150" algn="l"/>
            <a:r>
              <a:rPr lang="en-US" sz="3800" dirty="0">
                <a:solidFill>
                  <a:schemeClr val="tx1"/>
                </a:solidFill>
                <a:latin typeface="Times New Roman" panose="02020603050405020304" pitchFamily="18" charset="0"/>
                <a:ea typeface="ＭＳ Ｐゴシック" charset="0"/>
                <a:cs typeface="Times New Roman" panose="02020603050405020304" pitchFamily="18" charset="0"/>
                <a:sym typeface="Arial" charset="0"/>
              </a:rPr>
              <a:t>How Complex Mass Fractal Structures 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42116190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24</a:t>
            </a:fld>
            <a:endParaRPr lang="en-US" dirty="0"/>
          </a:p>
        </p:txBody>
      </p:sp>
      <p:sp>
        <p:nvSpPr>
          <p:cNvPr id="613378" name="TextBox 1"/>
          <p:cNvSpPr txBox="1">
            <a:spLocks noChangeArrowheads="1"/>
          </p:cNvSpPr>
          <p:nvPr/>
        </p:nvSpPr>
        <p:spPr bwMode="auto">
          <a:xfrm>
            <a:off x="3101434" y="4572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pic>
        <p:nvPicPr>
          <p:cNvPr id="613380" name="Picture 1"/>
          <p:cNvPicPr>
            <a:picLocks noChangeAspect="1"/>
          </p:cNvPicPr>
          <p:nvPr/>
        </p:nvPicPr>
        <p:blipFill rotWithShape="1">
          <a:blip r:embed="rId2">
            <a:extLst>
              <a:ext uri="{28A0092B-C50C-407E-A947-70E740481C1C}">
                <a14:useLocalDpi xmlns:a14="http://schemas.microsoft.com/office/drawing/2010/main" val="0"/>
              </a:ext>
            </a:extLst>
          </a:blip>
          <a:srcRect t="28207" r="43925"/>
          <a:stretch/>
        </p:blipFill>
        <p:spPr bwMode="auto">
          <a:xfrm>
            <a:off x="558800" y="1524000"/>
            <a:ext cx="4572000"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A942CD55-B3DA-D440-88E0-908D298DD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1752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1">
            <a:extLst>
              <a:ext uri="{FF2B5EF4-FFF2-40B4-BE49-F238E27FC236}">
                <a16:creationId xmlns:a16="http://schemas.microsoft.com/office/drawing/2014/main" id="{B03B0297-3B4E-A54A-A601-E27169457244}"/>
              </a:ext>
            </a:extLst>
          </p:cNvPr>
          <p:cNvSpPr txBox="1">
            <a:spLocks noChangeArrowheads="1"/>
          </p:cNvSpPr>
          <p:nvPr/>
        </p:nvSpPr>
        <p:spPr bwMode="auto">
          <a:xfrm>
            <a:off x="7104845" y="4572000"/>
            <a:ext cx="3191899"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 p</a:t>
            </a:r>
            <a:r>
              <a:rPr lang="en-US" sz="3600" b="1" baseline="30000" dirty="0">
                <a:latin typeface="Times New Roman" panose="02020603050405020304" pitchFamily="18" charset="0"/>
                <a:cs typeface="Times New Roman" panose="02020603050405020304" pitchFamily="18" charset="0"/>
              </a:rPr>
              <a:t>1/</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min</a:t>
            </a:r>
            <a:endParaRPr lang="en-US" sz="3600" b="1" dirty="0">
              <a:latin typeface="Times New Roman" panose="02020603050405020304" pitchFamily="18" charset="0"/>
              <a:cs typeface="Times New Roman" panose="02020603050405020304" pitchFamily="18" charset="0"/>
            </a:endParaRPr>
          </a:p>
          <a:p>
            <a:pPr eaLnBrk="1" hangingPunct="1"/>
            <a:r>
              <a:rPr lang="en-US" sz="3600" b="1" dirty="0">
                <a:latin typeface="Times New Roman" panose="02020603050405020304" pitchFamily="18" charset="0"/>
                <a:cs typeface="Times New Roman" panose="02020603050405020304" pitchFamily="18" charset="0"/>
              </a:rPr>
              <a:t>z ~ p</a:t>
            </a:r>
            <a:r>
              <a:rPr lang="en-US" sz="3600" b="1" i="1" baseline="30000" dirty="0">
                <a:latin typeface="Times New Roman" panose="02020603050405020304" pitchFamily="18" charset="0"/>
                <a:cs typeface="Times New Roman" panose="02020603050405020304" pitchFamily="18" charset="0"/>
              </a:rPr>
              <a:t>c</a:t>
            </a:r>
            <a:endParaRPr lang="en-US" sz="3600" b="1" i="1"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z</a:t>
            </a:r>
            <a:r>
              <a:rPr lang="en-US" sz="3600" b="1" i="1" baseline="30000" dirty="0" err="1">
                <a:latin typeface="Times New Roman" panose="02020603050405020304" pitchFamily="18" charset="0"/>
                <a:cs typeface="Times New Roman" panose="02020603050405020304" pitchFamily="18" charset="0"/>
              </a:rPr>
              <a:t>cd</a:t>
            </a:r>
            <a:r>
              <a:rPr lang="en-US" sz="3600" b="1" baseline="30000" dirty="0" err="1">
                <a:latin typeface="Times New Roman" panose="02020603050405020304" pitchFamily="18" charset="0"/>
                <a:cs typeface="Times New Roman" panose="02020603050405020304" pitchFamily="18" charset="0"/>
              </a:rPr>
              <a:t>min</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z</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a:t>
            </a:r>
            <a:endParaRPr lang="en-US" sz="3600" b="1" baseline="30000"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p:txBody>
      </p:sp>
      <p:sp>
        <p:nvSpPr>
          <p:cNvPr id="8" name="TextBox 1">
            <a:extLst>
              <a:ext uri="{FF2B5EF4-FFF2-40B4-BE49-F238E27FC236}">
                <a16:creationId xmlns:a16="http://schemas.microsoft.com/office/drawing/2014/main" id="{CEBBB354-2112-D842-B7AA-214D6F72E4C7}"/>
              </a:ext>
            </a:extLst>
          </p:cNvPr>
          <p:cNvSpPr txBox="1">
            <a:spLocks noChangeArrowheads="1"/>
          </p:cNvSpPr>
          <p:nvPr/>
        </p:nvSpPr>
        <p:spPr bwMode="auto">
          <a:xfrm>
            <a:off x="863600" y="6957724"/>
            <a:ext cx="993413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At low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 2,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1;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2 (linear chain)</a:t>
            </a:r>
          </a:p>
          <a:p>
            <a:pPr eaLnBrk="1" hangingPunct="1"/>
            <a:r>
              <a:rPr lang="en-US" sz="3600" dirty="0">
                <a:latin typeface="Times New Roman" panose="02020603050405020304" pitchFamily="18" charset="0"/>
                <a:cs typeface="Times New Roman" panose="02020603050405020304" pitchFamily="18" charset="0"/>
              </a:rPr>
              <a:t>At high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=&gt; 1,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a:t>
            </a:r>
          </a:p>
          <a:p>
            <a:pPr eaLnBrk="1" hangingPunct="1"/>
            <a:r>
              <a:rPr lang="en-US" sz="3600" dirty="0">
                <a:latin typeface="Times New Roman" panose="02020603050405020304" pitchFamily="18" charset="0"/>
                <a:cs typeface="Times New Roman" panose="02020603050405020304" pitchFamily="18" charset="0"/>
              </a:rPr>
              <a:t>(highly branched chain or colloid) </a:t>
            </a:r>
          </a:p>
        </p:txBody>
      </p:sp>
      <p:pic>
        <p:nvPicPr>
          <p:cNvPr id="2" name="Picture 1">
            <a:extLst>
              <a:ext uri="{FF2B5EF4-FFF2-40B4-BE49-F238E27FC236}">
                <a16:creationId xmlns:a16="http://schemas.microsoft.com/office/drawing/2014/main" id="{D4BA762C-CCBD-FB2D-4F93-9281CDA1D945}"/>
              </a:ext>
            </a:extLst>
          </p:cNvPr>
          <p:cNvPicPr>
            <a:picLocks noChangeAspect="1"/>
          </p:cNvPicPr>
          <p:nvPr/>
        </p:nvPicPr>
        <p:blipFill>
          <a:blip r:embed="rId4"/>
          <a:stretch>
            <a:fillRect/>
          </a:stretch>
        </p:blipFill>
        <p:spPr>
          <a:xfrm>
            <a:off x="9245600" y="8286675"/>
            <a:ext cx="3416300" cy="1460500"/>
          </a:xfrm>
          <a:prstGeom prst="rect">
            <a:avLst/>
          </a:prstGeom>
        </p:spPr>
      </p:pic>
    </p:spTree>
    <p:extLst>
      <p:ext uri="{BB962C8B-B14F-4D97-AF65-F5344CB8AC3E}">
        <p14:creationId xmlns:p14="http://schemas.microsoft.com/office/powerpoint/2010/main" val="16883480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C4BDDE8-340B-D841-884A-15C93245BABF}" type="slidenum">
              <a:rPr lang="en-US"/>
              <a:pPr>
                <a:defRPr/>
              </a:pPr>
              <a:t>25</a:t>
            </a:fld>
            <a:endParaRPr lang="en-US" dirty="0"/>
          </a:p>
        </p:txBody>
      </p:sp>
      <p:sp>
        <p:nvSpPr>
          <p:cNvPr id="614403"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dirty="0" err="1"/>
              <a:t>Utracki</a:t>
            </a:r>
            <a:r>
              <a:rPr lang="en-US" sz="1800" dirty="0"/>
              <a:t> and Jamieson “Polymer Physics From Suspensions to Nanocomposites and Beyond” 2010 Chapter 1</a:t>
            </a:r>
          </a:p>
        </p:txBody>
      </p:sp>
      <p:graphicFrame>
        <p:nvGraphicFramePr>
          <p:cNvPr id="614404" name="Object 2"/>
          <p:cNvGraphicFramePr>
            <a:graphicFrameLocks noChangeAspect="1"/>
          </p:cNvGraphicFramePr>
          <p:nvPr/>
        </p:nvGraphicFramePr>
        <p:xfrm>
          <a:off x="787400" y="2514600"/>
          <a:ext cx="4425950" cy="3778250"/>
        </p:xfrm>
        <a:graphic>
          <a:graphicData uri="http://schemas.openxmlformats.org/presentationml/2006/ole">
            <mc:AlternateContent xmlns:mc="http://schemas.openxmlformats.org/markup-compatibility/2006">
              <mc:Choice xmlns:v="urn:schemas-microsoft-com:vml" Requires="v">
                <p:oleObj name="Equation" r:id="rId2" imgW="1993900" imgH="1701800" progId="Equation.3">
                  <p:embed/>
                </p:oleObj>
              </mc:Choice>
              <mc:Fallback>
                <p:oleObj name="Equation" r:id="rId2" imgW="1993900" imgH="1701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514600"/>
                        <a:ext cx="4425950" cy="377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4405" name="Picture 4" descr="plot 1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59400" y="1828800"/>
            <a:ext cx="7312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D672DA-89CA-E04A-B866-370A104FBC56}"/>
              </a:ext>
            </a:extLst>
          </p:cNvPr>
          <p:cNvSpPr/>
          <p:nvPr/>
        </p:nvSpPr>
        <p:spPr>
          <a:xfrm>
            <a:off x="3555504" y="7465368"/>
            <a:ext cx="5092292"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Keep in mind stars are a special case!</a:t>
            </a:r>
            <a:endParaRPr lang="en-US" dirty="0"/>
          </a:p>
        </p:txBody>
      </p:sp>
      <p:sp>
        <p:nvSpPr>
          <p:cNvPr id="5" name="TextBox 1">
            <a:extLst>
              <a:ext uri="{FF2B5EF4-FFF2-40B4-BE49-F238E27FC236}">
                <a16:creationId xmlns:a16="http://schemas.microsoft.com/office/drawing/2014/main" id="{1582FCFE-0230-253C-E7EA-58D722753E4F}"/>
              </a:ext>
            </a:extLst>
          </p:cNvPr>
          <p:cNvSpPr txBox="1">
            <a:spLocks noChangeArrowheads="1"/>
          </p:cNvSpPr>
          <p:nvPr/>
        </p:nvSpPr>
        <p:spPr bwMode="auto">
          <a:xfrm>
            <a:off x="3115723" y="6096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spTree>
    <p:extLst>
      <p:ext uri="{BB962C8B-B14F-4D97-AF65-F5344CB8AC3E}">
        <p14:creationId xmlns:p14="http://schemas.microsoft.com/office/powerpoint/2010/main" val="26967561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26</a:t>
            </a:fld>
            <a:endParaRPr lang="en-US" dirty="0"/>
          </a:p>
        </p:txBody>
      </p:sp>
      <p:sp>
        <p:nvSpPr>
          <p:cNvPr id="613378" name="TextBox 1"/>
          <p:cNvSpPr txBox="1">
            <a:spLocks noChangeArrowheads="1"/>
          </p:cNvSpPr>
          <p:nvPr/>
        </p:nvSpPr>
        <p:spPr bwMode="auto">
          <a:xfrm>
            <a:off x="3101434" y="4572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pic>
        <p:nvPicPr>
          <p:cNvPr id="6" name="Picture 3">
            <a:extLst>
              <a:ext uri="{FF2B5EF4-FFF2-40B4-BE49-F238E27FC236}">
                <a16:creationId xmlns:a16="http://schemas.microsoft.com/office/drawing/2014/main" id="{A942CD55-B3DA-D440-88E0-908D298DD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281969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1">
            <a:extLst>
              <a:ext uri="{FF2B5EF4-FFF2-40B4-BE49-F238E27FC236}">
                <a16:creationId xmlns:a16="http://schemas.microsoft.com/office/drawing/2014/main" id="{B03B0297-3B4E-A54A-A601-E27169457244}"/>
              </a:ext>
            </a:extLst>
          </p:cNvPr>
          <p:cNvSpPr txBox="1">
            <a:spLocks noChangeArrowheads="1"/>
          </p:cNvSpPr>
          <p:nvPr/>
        </p:nvSpPr>
        <p:spPr bwMode="auto">
          <a:xfrm>
            <a:off x="7167559" y="5630704"/>
            <a:ext cx="544572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H,B</a:t>
            </a:r>
            <a:r>
              <a:rPr lang="en-US" sz="3600" b="1" dirty="0">
                <a:latin typeface="Times New Roman" panose="02020603050405020304" pitchFamily="18" charset="0"/>
                <a:cs typeface="Times New Roman" panose="02020603050405020304" pitchFamily="18" charset="0"/>
              </a:rPr>
              <a:t>/ R</a:t>
            </a:r>
            <a:r>
              <a:rPr lang="en-US" sz="3600" b="1" baseline="-25000" dirty="0">
                <a:latin typeface="Times New Roman" panose="02020603050405020304" pitchFamily="18" charset="0"/>
                <a:cs typeface="Times New Roman" panose="02020603050405020304" pitchFamily="18" charset="0"/>
              </a:rPr>
              <a:t>H,L</a:t>
            </a:r>
            <a:r>
              <a:rPr lang="en-US" sz="3600" b="1" dirty="0">
                <a:latin typeface="Times New Roman" panose="02020603050405020304" pitchFamily="18" charset="0"/>
                <a:cs typeface="Times New Roman" panose="02020603050405020304" pitchFamily="18" charset="0"/>
              </a:rPr>
              <a:t>)</a:t>
            </a:r>
            <a:r>
              <a:rPr lang="en-US" sz="3600" b="1" baseline="30000"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rPr>
              <a:t> ~ z</a:t>
            </a:r>
            <a:r>
              <a:rPr lang="en-US" sz="3600" b="1" baseline="30000" dirty="0">
                <a:latin typeface="Times New Roman" panose="02020603050405020304" pitchFamily="18" charset="0"/>
                <a:cs typeface="Times New Roman" panose="02020603050405020304" pitchFamily="18" charset="0"/>
              </a:rPr>
              <a:t>2(3/</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f,B</a:t>
            </a:r>
            <a:r>
              <a:rPr lang="en-US" sz="3600" b="1" baseline="30000" dirty="0">
                <a:latin typeface="Times New Roman" panose="02020603050405020304" pitchFamily="18" charset="0"/>
                <a:cs typeface="Times New Roman" panose="02020603050405020304" pitchFamily="18" charset="0"/>
              </a:rPr>
              <a:t> – 3/</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f,L</a:t>
            </a:r>
            <a:r>
              <a:rPr lang="en-US" sz="3600" b="1" baseline="300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F71423B-B34D-7B40-AE4D-5CF198E87404}"/>
              </a:ext>
            </a:extLst>
          </p:cNvPr>
          <p:cNvSpPr txBox="1"/>
          <p:nvPr/>
        </p:nvSpPr>
        <p:spPr>
          <a:xfrm>
            <a:off x="6917738" y="6481510"/>
            <a:ext cx="5805217"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This is still just looking at density!  There is not topological information here which is critical to describe branching</a:t>
            </a:r>
          </a:p>
        </p:txBody>
      </p:sp>
      <p:pic>
        <p:nvPicPr>
          <p:cNvPr id="3" name="Picture 4" descr="plot 10.pdf">
            <a:extLst>
              <a:ext uri="{FF2B5EF4-FFF2-40B4-BE49-F238E27FC236}">
                <a16:creationId xmlns:a16="http://schemas.microsoft.com/office/drawing/2014/main" id="{83A2B979-209A-4F41-D013-84A4C760F6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39800" y="2819690"/>
            <a:ext cx="5998471" cy="431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66734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45D522F-3DF5-4D49-BC36-727A4BE67D18}" type="slidenum">
              <a:rPr lang="en-US"/>
              <a:pPr>
                <a:defRPr/>
              </a:pPr>
              <a:t>27</a:t>
            </a:fld>
            <a:endParaRPr lang="en-US" dirty="0"/>
          </a:p>
        </p:txBody>
      </p:sp>
      <p:sp>
        <p:nvSpPr>
          <p:cNvPr id="615426"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542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54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7" y="2286000"/>
            <a:ext cx="576421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A4C456E-0221-AB4E-B541-42EBAE27AC45}"/>
              </a:ext>
            </a:extLst>
          </p:cNvPr>
          <p:cNvGrpSpPr/>
          <p:nvPr/>
        </p:nvGrpSpPr>
        <p:grpSpPr>
          <a:xfrm>
            <a:off x="6663982" y="1828800"/>
            <a:ext cx="6254750" cy="3932643"/>
            <a:chOff x="400050" y="2548367"/>
            <a:chExt cx="6254750" cy="3932643"/>
          </a:xfrm>
        </p:grpSpPr>
        <p:pic>
          <p:nvPicPr>
            <p:cNvPr id="6154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128210"/>
              <a:ext cx="625475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E90D320F-ED76-7945-8A48-5D0BA2976C52}"/>
                </a:ext>
              </a:extLst>
            </p:cNvPr>
            <p:cNvSpPr/>
            <p:nvPr/>
          </p:nvSpPr>
          <p:spPr>
            <a:xfrm>
              <a:off x="1547201" y="2548367"/>
              <a:ext cx="3506666"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Very High Concentration</a:t>
              </a:r>
              <a:endParaRPr lang="en-US" dirty="0">
                <a:latin typeface="Times New Roman" panose="02020603050405020304" pitchFamily="18" charset="0"/>
                <a:cs typeface="Times New Roman" panose="02020603050405020304" pitchFamily="18" charset="0"/>
              </a:endParaRPr>
            </a:p>
          </p:txBody>
        </p:sp>
      </p:grpSp>
      <p:sp>
        <p:nvSpPr>
          <p:cNvPr id="6" name="Rectangle 5">
            <a:extLst>
              <a:ext uri="{FF2B5EF4-FFF2-40B4-BE49-F238E27FC236}">
                <a16:creationId xmlns:a16="http://schemas.microsoft.com/office/drawing/2014/main" id="{92150675-1536-2B42-9235-FF8C11209D7D}"/>
              </a:ext>
            </a:extLst>
          </p:cNvPr>
          <p:cNvSpPr/>
          <p:nvPr/>
        </p:nvSpPr>
        <p:spPr>
          <a:xfrm>
            <a:off x="2357515" y="1742103"/>
            <a:ext cx="2741456"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Low Concentration</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D680274-BE56-024D-A2C7-8B3C4291B004}"/>
              </a:ext>
            </a:extLst>
          </p:cNvPr>
          <p:cNvSpPr/>
          <p:nvPr/>
        </p:nvSpPr>
        <p:spPr>
          <a:xfrm>
            <a:off x="2977818" y="7503359"/>
            <a:ext cx="6551088" cy="1200329"/>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Initially rod structures, increasing concentration</a:t>
            </a:r>
          </a:p>
          <a:p>
            <a:r>
              <a:rPr lang="en-US" b="1" dirty="0">
                <a:latin typeface="Times New Roman" panose="02020603050405020304" pitchFamily="18" charset="0"/>
                <a:cs typeface="Times New Roman" panose="02020603050405020304" pitchFamily="18" charset="0"/>
              </a:rPr>
              <a:t>Followed by charge screening</a:t>
            </a:r>
          </a:p>
          <a:p>
            <a:r>
              <a:rPr lang="en-US" b="1" dirty="0">
                <a:latin typeface="Times New Roman" panose="02020603050405020304" pitchFamily="18" charset="0"/>
                <a:cs typeface="Times New Roman" panose="02020603050405020304" pitchFamily="18" charset="0"/>
              </a:rPr>
              <a:t>Finally uncharged chains</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967F5D0-07FC-684D-B39A-FB15CAE92A3C}"/>
              </a:ext>
            </a:extLst>
          </p:cNvPr>
          <p:cNvPicPr>
            <a:picLocks noChangeAspect="1"/>
          </p:cNvPicPr>
          <p:nvPr/>
        </p:nvPicPr>
        <p:blipFill>
          <a:blip r:embed="rId4"/>
          <a:stretch>
            <a:fillRect/>
          </a:stretch>
        </p:blipFill>
        <p:spPr>
          <a:xfrm rot="16200000">
            <a:off x="-1009338" y="3502173"/>
            <a:ext cx="3117850" cy="447733"/>
          </a:xfrm>
          <a:prstGeom prst="rect">
            <a:avLst/>
          </a:prstGeom>
        </p:spPr>
      </p:pic>
      <p:pic>
        <p:nvPicPr>
          <p:cNvPr id="14" name="Picture 13">
            <a:extLst>
              <a:ext uri="{FF2B5EF4-FFF2-40B4-BE49-F238E27FC236}">
                <a16:creationId xmlns:a16="http://schemas.microsoft.com/office/drawing/2014/main" id="{357F921D-E6AF-DF4D-8DF8-07BFA8FE8F85}"/>
              </a:ext>
            </a:extLst>
          </p:cNvPr>
          <p:cNvPicPr>
            <a:picLocks noChangeAspect="1"/>
          </p:cNvPicPr>
          <p:nvPr/>
        </p:nvPicPr>
        <p:blipFill>
          <a:blip r:embed="rId4"/>
          <a:stretch>
            <a:fillRect/>
          </a:stretch>
        </p:blipFill>
        <p:spPr>
          <a:xfrm rot="16200000">
            <a:off x="4727546" y="3743702"/>
            <a:ext cx="3117850" cy="447733"/>
          </a:xfrm>
          <a:prstGeom prst="rect">
            <a:avLst/>
          </a:prstGeom>
        </p:spPr>
      </p:pic>
    </p:spTree>
    <p:extLst>
      <p:ext uri="{BB962C8B-B14F-4D97-AF65-F5344CB8AC3E}">
        <p14:creationId xmlns:p14="http://schemas.microsoft.com/office/powerpoint/2010/main" val="2203753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28</a:t>
            </a:fld>
            <a:endParaRPr lang="en-US" dirty="0"/>
          </a:p>
        </p:txBody>
      </p:sp>
      <p:sp>
        <p:nvSpPr>
          <p:cNvPr id="616450"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6451"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6452" name="Picture 1" descr="plot 1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01800" y="1066800"/>
            <a:ext cx="9783763" cy="750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3B9AD1EB-D821-A04B-A3A7-4229F2EACA12}"/>
              </a:ext>
            </a:extLst>
          </p:cNvPr>
          <p:cNvSpPr/>
          <p:nvPr/>
        </p:nvSpPr>
        <p:spPr>
          <a:xfrm>
            <a:off x="2082800" y="2057400"/>
            <a:ext cx="2108269" cy="830997"/>
          </a:xfrm>
          <a:prstGeom prst="rect">
            <a:avLst/>
          </a:prstGeom>
        </p:spPr>
        <p:txBody>
          <a:bodyPr wrap="none">
            <a:spAutoFit/>
          </a:bodyPr>
          <a:lstStyle/>
          <a:p>
            <a:r>
              <a:rPr lang="en-US" b="1" dirty="0" err="1">
                <a:latin typeface="Symbol" pitchFamily="2" charset="2"/>
                <a:cs typeface="Times New Roman" panose="02020603050405020304" pitchFamily="18" charset="0"/>
              </a:rPr>
              <a:t>h</a:t>
            </a:r>
            <a:r>
              <a:rPr lang="en-US" b="1" baseline="-25000" dirty="0" err="1">
                <a:latin typeface="Times New Roman" panose="02020603050405020304" pitchFamily="18" charset="0"/>
                <a:cs typeface="Times New Roman" panose="02020603050405020304" pitchFamily="18" charset="0"/>
              </a:rPr>
              <a:t>sp</a:t>
            </a:r>
            <a:r>
              <a:rPr lang="en-US" b="1" baseline="-25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h-1)</a:t>
            </a:r>
            <a:r>
              <a:rPr lang="en-US" b="1" dirty="0">
                <a:latin typeface="Times New Roman" panose="02020603050405020304" pitchFamily="18" charset="0"/>
                <a:cs typeface="Times New Roman" panose="02020603050405020304" pitchFamily="18" charset="0"/>
              </a:rPr>
              <a:t>/</a:t>
            </a:r>
            <a:r>
              <a:rPr lang="en-US" b="1" dirty="0">
                <a:latin typeface="Symbol" pitchFamily="2" charset="2"/>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8556725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29</a:t>
            </a:fld>
            <a:endParaRPr lang="en-US" dirty="0"/>
          </a:p>
        </p:txBody>
      </p:sp>
      <p:pic>
        <p:nvPicPr>
          <p:cNvPr id="2" name="Picture 1"/>
          <p:cNvPicPr>
            <a:picLocks noChangeAspect="1"/>
          </p:cNvPicPr>
          <p:nvPr/>
        </p:nvPicPr>
        <p:blipFill>
          <a:blip r:embed="rId2"/>
          <a:stretch>
            <a:fillRect/>
          </a:stretch>
        </p:blipFill>
        <p:spPr>
          <a:xfrm>
            <a:off x="863600" y="25400"/>
            <a:ext cx="7950200" cy="9728200"/>
          </a:xfrm>
          <a:prstGeom prst="rect">
            <a:avLst/>
          </a:prstGeom>
        </p:spPr>
      </p:pic>
      <p:pic>
        <p:nvPicPr>
          <p:cNvPr id="3" name="Picture 2"/>
          <p:cNvPicPr>
            <a:picLocks noChangeAspect="1"/>
          </p:cNvPicPr>
          <p:nvPr/>
        </p:nvPicPr>
        <p:blipFill>
          <a:blip r:embed="rId3"/>
          <a:stretch>
            <a:fillRect/>
          </a:stretch>
        </p:blipFill>
        <p:spPr>
          <a:xfrm>
            <a:off x="8940800" y="4267200"/>
            <a:ext cx="3695700" cy="457200"/>
          </a:xfrm>
          <a:prstGeom prst="rect">
            <a:avLst/>
          </a:prstGeom>
        </p:spPr>
      </p:pic>
      <p:pic>
        <p:nvPicPr>
          <p:cNvPr id="5" name="Picture 4"/>
          <p:cNvPicPr>
            <a:picLocks noChangeAspect="1"/>
          </p:cNvPicPr>
          <p:nvPr/>
        </p:nvPicPr>
        <p:blipFill>
          <a:blip r:embed="rId4"/>
          <a:stretch>
            <a:fillRect/>
          </a:stretch>
        </p:blipFill>
        <p:spPr>
          <a:xfrm>
            <a:off x="9017000" y="3429000"/>
            <a:ext cx="3810000" cy="829236"/>
          </a:xfrm>
          <a:prstGeom prst="rect">
            <a:avLst/>
          </a:prstGeom>
        </p:spPr>
      </p:pic>
      <p:sp>
        <p:nvSpPr>
          <p:cNvPr id="6" name="Rectangle 5">
            <a:extLst>
              <a:ext uri="{FF2B5EF4-FFF2-40B4-BE49-F238E27FC236}">
                <a16:creationId xmlns:a16="http://schemas.microsoft.com/office/drawing/2014/main" id="{2227EB90-8EF2-384E-AF9A-60702FDDF3E2}"/>
              </a:ext>
            </a:extLst>
          </p:cNvPr>
          <p:cNvSpPr/>
          <p:nvPr/>
        </p:nvSpPr>
        <p:spPr>
          <a:xfrm>
            <a:off x="2730431" y="1143000"/>
            <a:ext cx="2108269" cy="830997"/>
          </a:xfrm>
          <a:prstGeom prst="rect">
            <a:avLst/>
          </a:prstGeom>
        </p:spPr>
        <p:txBody>
          <a:bodyPr wrap="none">
            <a:spAutoFit/>
          </a:bodyPr>
          <a:lstStyle/>
          <a:p>
            <a:r>
              <a:rPr lang="en-US" b="1" dirty="0" err="1">
                <a:latin typeface="Symbol" pitchFamily="2" charset="2"/>
                <a:cs typeface="Times New Roman" panose="02020603050405020304" pitchFamily="18" charset="0"/>
              </a:rPr>
              <a:t>h</a:t>
            </a:r>
            <a:r>
              <a:rPr lang="en-US" b="1" baseline="-25000" dirty="0" err="1">
                <a:latin typeface="Times New Roman" panose="02020603050405020304" pitchFamily="18" charset="0"/>
                <a:cs typeface="Times New Roman" panose="02020603050405020304" pitchFamily="18" charset="0"/>
              </a:rPr>
              <a:t>sp</a:t>
            </a:r>
            <a:r>
              <a:rPr lang="en-US" b="1" baseline="-25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h-1)</a:t>
            </a:r>
            <a:r>
              <a:rPr lang="en-US" b="1" dirty="0">
                <a:latin typeface="Times New Roman" panose="02020603050405020304" pitchFamily="18" charset="0"/>
                <a:cs typeface="Times New Roman" panose="02020603050405020304" pitchFamily="18" charset="0"/>
              </a:rPr>
              <a:t>/</a:t>
            </a:r>
            <a:r>
              <a:rPr lang="en-US" b="1" dirty="0">
                <a:latin typeface="Symbol" pitchFamily="2" charset="2"/>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0555516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3</a:t>
            </a:fld>
            <a:endParaRPr lang="en-US"/>
          </a:p>
        </p:txBody>
      </p:sp>
      <p:sp>
        <p:nvSpPr>
          <p:cNvPr id="2" name="TextBox 1"/>
          <p:cNvSpPr txBox="1"/>
          <p:nvPr/>
        </p:nvSpPr>
        <p:spPr>
          <a:xfrm>
            <a:off x="5116717" y="457200"/>
            <a:ext cx="2565126"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g</a:t>
            </a:r>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Ratio</a:t>
            </a:r>
          </a:p>
        </p:txBody>
      </p:sp>
      <p:pic>
        <p:nvPicPr>
          <p:cNvPr id="3" name="Picture 2"/>
          <p:cNvPicPr>
            <a:picLocks noChangeAspect="1"/>
          </p:cNvPicPr>
          <p:nvPr/>
        </p:nvPicPr>
        <p:blipFill>
          <a:blip r:embed="rId2"/>
          <a:stretch>
            <a:fillRect/>
          </a:stretch>
        </p:blipFill>
        <p:spPr>
          <a:xfrm>
            <a:off x="711200" y="1752600"/>
            <a:ext cx="11074400" cy="5358929"/>
          </a:xfrm>
          <a:prstGeom prst="rect">
            <a:avLst/>
          </a:prstGeom>
        </p:spPr>
      </p:pic>
      <p:sp>
        <p:nvSpPr>
          <p:cNvPr id="5" name="TextBox 4"/>
          <p:cNvSpPr txBox="1"/>
          <p:nvPr/>
        </p:nvSpPr>
        <p:spPr>
          <a:xfrm>
            <a:off x="3073400" y="7772400"/>
            <a:ext cx="7086600" cy="892552"/>
          </a:xfrm>
          <a:prstGeom prst="rect">
            <a:avLst/>
          </a:prstGeom>
          <a:noFill/>
        </p:spPr>
        <p:txBody>
          <a:bodyPr wrap="square" rtlCol="0">
            <a:spAutoFit/>
          </a:bodyPr>
          <a:lstStyle/>
          <a:p>
            <a:r>
              <a:rPr lang="en-US" dirty="0" err="1">
                <a:hlinkClick r:id="rId3"/>
              </a:rPr>
              <a:t>Burchard</a:t>
            </a:r>
            <a:r>
              <a:rPr lang="en-US" dirty="0">
                <a:hlinkClick r:id="rId3"/>
              </a:rPr>
              <a:t>, Schmidt, </a:t>
            </a:r>
            <a:r>
              <a:rPr lang="en-US" dirty="0" err="1">
                <a:hlinkClick r:id="rId3"/>
              </a:rPr>
              <a:t>Stockmayer</a:t>
            </a:r>
            <a:r>
              <a:rPr lang="en-US" dirty="0">
                <a:hlinkClick r:id="rId3"/>
              </a:rPr>
              <a:t>, Macro. 13 1265 (1980)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3"/>
              </a:rPr>
              <a:t>) </a:t>
            </a:r>
            <a:endParaRPr lang="en-US" sz="1400" dirty="0"/>
          </a:p>
        </p:txBody>
      </p:sp>
      <p:sp>
        <p:nvSpPr>
          <p:cNvPr id="6" name="TextBox 5">
            <a:extLst>
              <a:ext uri="{FF2B5EF4-FFF2-40B4-BE49-F238E27FC236}">
                <a16:creationId xmlns:a16="http://schemas.microsoft.com/office/drawing/2014/main" id="{CF1C2CE7-8D25-9346-9CC8-2B7EB9BB88F4}"/>
              </a:ext>
            </a:extLst>
          </p:cNvPr>
          <p:cNvSpPr txBox="1"/>
          <p:nvPr/>
        </p:nvSpPr>
        <p:spPr>
          <a:xfrm>
            <a:off x="5940603" y="2743200"/>
            <a:ext cx="441147"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1.5</a:t>
            </a:r>
          </a:p>
        </p:txBody>
      </p:sp>
      <p:sp>
        <p:nvSpPr>
          <p:cNvPr id="7" name="TextBox 6">
            <a:extLst>
              <a:ext uri="{FF2B5EF4-FFF2-40B4-BE49-F238E27FC236}">
                <a16:creationId xmlns:a16="http://schemas.microsoft.com/office/drawing/2014/main" id="{912A8EB0-F558-194D-8381-6D01FFE0A119}"/>
              </a:ext>
            </a:extLst>
          </p:cNvPr>
          <p:cNvSpPr txBox="1"/>
          <p:nvPr/>
        </p:nvSpPr>
        <p:spPr>
          <a:xfrm>
            <a:off x="5889306" y="5181600"/>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
        <p:nvSpPr>
          <p:cNvPr id="8" name="TextBox 7">
            <a:extLst>
              <a:ext uri="{FF2B5EF4-FFF2-40B4-BE49-F238E27FC236}">
                <a16:creationId xmlns:a16="http://schemas.microsoft.com/office/drawing/2014/main" id="{44256F5A-8F76-064D-A865-E51E66712DAA}"/>
              </a:ext>
            </a:extLst>
          </p:cNvPr>
          <p:cNvSpPr txBox="1"/>
          <p:nvPr/>
        </p:nvSpPr>
        <p:spPr>
          <a:xfrm>
            <a:off x="5889307" y="6383203"/>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0.77</a:t>
            </a:r>
          </a:p>
        </p:txBody>
      </p:sp>
      <p:sp>
        <p:nvSpPr>
          <p:cNvPr id="9" name="TextBox 8">
            <a:extLst>
              <a:ext uri="{FF2B5EF4-FFF2-40B4-BE49-F238E27FC236}">
                <a16:creationId xmlns:a16="http://schemas.microsoft.com/office/drawing/2014/main" id="{64C0F395-9C38-224B-A64B-E3D82BE88846}"/>
              </a:ext>
            </a:extLst>
          </p:cNvPr>
          <p:cNvSpPr txBox="1"/>
          <p:nvPr/>
        </p:nvSpPr>
        <p:spPr>
          <a:xfrm>
            <a:off x="7416800" y="6175826"/>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Tree>
    <p:extLst>
      <p:ext uri="{BB962C8B-B14F-4D97-AF65-F5344CB8AC3E}">
        <p14:creationId xmlns:p14="http://schemas.microsoft.com/office/powerpoint/2010/main" val="18355621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0ABCE8-B4B9-564D-A16E-BDB043B930A7}" type="slidenum">
              <a:rPr lang="en-US">
                <a:latin typeface="Times New Roman" panose="02020603050405020304" pitchFamily="18" charset="0"/>
                <a:cs typeface="Times New Roman" panose="02020603050405020304" pitchFamily="18" charset="0"/>
              </a:rPr>
              <a:pPr>
                <a:defRPr/>
              </a:pPr>
              <a:t>30</a:t>
            </a:fld>
            <a:endParaRPr lang="en-US">
              <a:latin typeface="Times New Roman" panose="02020603050405020304" pitchFamily="18" charset="0"/>
              <a:cs typeface="Times New Roman" panose="02020603050405020304" pitchFamily="18" charset="0"/>
            </a:endParaRPr>
          </a:p>
        </p:txBody>
      </p:sp>
      <p:sp>
        <p:nvSpPr>
          <p:cNvPr id="617474" name="TextBox 4"/>
          <p:cNvSpPr txBox="1">
            <a:spLocks noChangeArrowheads="1"/>
          </p:cNvSpPr>
          <p:nvPr/>
        </p:nvSpPr>
        <p:spPr bwMode="auto">
          <a:xfrm>
            <a:off x="3175000" y="3886200"/>
            <a:ext cx="70866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Hydrodynamic Radius from Dynamic Light Scattering</a:t>
            </a:r>
          </a:p>
        </p:txBody>
      </p:sp>
      <p:sp>
        <p:nvSpPr>
          <p:cNvPr id="617475" name="Rectangle 5"/>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2"/>
              </a:rPr>
              <a:t>http://</a:t>
            </a:r>
            <a:r>
              <a:rPr lang="en-US" sz="1600" dirty="0" err="1">
                <a:latin typeface="Times New Roman" panose="02020603050405020304" pitchFamily="18" charset="0"/>
                <a:cs typeface="Times New Roman" panose="02020603050405020304" pitchFamily="18" charset="0"/>
                <a:hlinkClick r:id="rId2"/>
              </a:rPr>
              <a:t>www.eng.uc.edu</a:t>
            </a:r>
            <a:r>
              <a:rPr lang="en-US" sz="1600" dirty="0">
                <a:latin typeface="Times New Roman" panose="02020603050405020304" pitchFamily="18" charset="0"/>
                <a:cs typeface="Times New Roman" panose="02020603050405020304" pitchFamily="18" charset="0"/>
                <a:hlinkClick r:id="rId2"/>
              </a:rPr>
              <a:t>/~</a:t>
            </a:r>
            <a:r>
              <a:rPr lang="en-US" sz="1600" dirty="0" err="1">
                <a:latin typeface="Times New Roman" panose="02020603050405020304" pitchFamily="18" charset="0"/>
                <a:cs typeface="Times New Roman" panose="02020603050405020304" pitchFamily="18" charset="0"/>
                <a:hlinkClick r:id="rId2"/>
              </a:rPr>
              <a:t>gbeaucag</a:t>
            </a:r>
            <a:r>
              <a:rPr lang="en-US" sz="1600" dirty="0">
                <a:latin typeface="Times New Roman" panose="02020603050405020304" pitchFamily="18" charset="0"/>
                <a:cs typeface="Times New Roman" panose="02020603050405020304" pitchFamily="18" charset="0"/>
                <a:hlinkClick r:id="rId2"/>
              </a:rPr>
              <a:t>/Classes/Properties/</a:t>
            </a:r>
            <a:r>
              <a:rPr lang="en-US" sz="1600" dirty="0" err="1">
                <a:latin typeface="Times New Roman" panose="02020603050405020304" pitchFamily="18" charset="0"/>
                <a:cs typeface="Times New Roman" panose="02020603050405020304" pitchFamily="18" charset="0"/>
                <a:hlinkClick r:id="rId2"/>
              </a:rPr>
              <a:t>HydrodyamicRadius.pdf</a:t>
            </a:r>
            <a:endParaRPr lang="en-US" sz="1600" dirty="0">
              <a:latin typeface="Times New Roman" panose="02020603050405020304" pitchFamily="18" charset="0"/>
              <a:cs typeface="Times New Roman" panose="02020603050405020304" pitchFamily="18" charset="0"/>
            </a:endParaRPr>
          </a:p>
        </p:txBody>
      </p:sp>
      <p:sp>
        <p:nvSpPr>
          <p:cNvPr id="617476" name="Rectangle 6"/>
          <p:cNvSpPr>
            <a:spLocks noChangeArrowheads="1"/>
          </p:cNvSpPr>
          <p:nvPr/>
        </p:nvSpPr>
        <p:spPr bwMode="auto">
          <a:xfrm>
            <a:off x="3683000" y="80772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3"/>
              </a:rPr>
              <a:t>http://</a:t>
            </a:r>
            <a:r>
              <a:rPr lang="en-US" sz="1600" dirty="0" err="1">
                <a:latin typeface="Times New Roman" panose="02020603050405020304" pitchFamily="18" charset="0"/>
                <a:cs typeface="Times New Roman" panose="02020603050405020304" pitchFamily="18" charset="0"/>
                <a:hlinkClick r:id="rId3"/>
              </a:rPr>
              <a:t>www.eng.uc.edu</a:t>
            </a:r>
            <a:r>
              <a:rPr lang="en-US" sz="1600" dirty="0">
                <a:latin typeface="Times New Roman" panose="02020603050405020304" pitchFamily="18" charset="0"/>
                <a:cs typeface="Times New Roman" panose="02020603050405020304" pitchFamily="18" charset="0"/>
                <a:hlinkClick r:id="rId3"/>
              </a:rPr>
              <a:t>/~</a:t>
            </a:r>
            <a:r>
              <a:rPr lang="en-US" sz="1600" dirty="0" err="1">
                <a:latin typeface="Times New Roman" panose="02020603050405020304" pitchFamily="18" charset="0"/>
                <a:cs typeface="Times New Roman" panose="02020603050405020304" pitchFamily="18" charset="0"/>
                <a:hlinkClick r:id="rId3"/>
              </a:rPr>
              <a:t>gbeaucag</a:t>
            </a:r>
            <a:r>
              <a:rPr lang="en-US" sz="1600" dirty="0">
                <a:latin typeface="Times New Roman" panose="02020603050405020304" pitchFamily="18" charset="0"/>
                <a:cs typeface="Times New Roman" panose="02020603050405020304" pitchFamily="18" charset="0"/>
                <a:hlinkClick r:id="rId3"/>
              </a:rPr>
              <a:t>/Classes/Physics/</a:t>
            </a:r>
            <a:r>
              <a:rPr lang="en-US" sz="1600" dirty="0" err="1">
                <a:latin typeface="Times New Roman" panose="02020603050405020304" pitchFamily="18" charset="0"/>
                <a:cs typeface="Times New Roman" panose="02020603050405020304" pitchFamily="18" charset="0"/>
                <a:hlinkClick r:id="rId3"/>
              </a:rPr>
              <a:t>DLS.pdf</a:t>
            </a:r>
            <a:endParaRPr lang="en-US" sz="1600" dirty="0">
              <a:latin typeface="Times New Roman" panose="02020603050405020304" pitchFamily="18" charset="0"/>
              <a:cs typeface="Times New Roman" panose="02020603050405020304" pitchFamily="18" charset="0"/>
            </a:endParaRPr>
          </a:p>
        </p:txBody>
      </p:sp>
      <p:sp>
        <p:nvSpPr>
          <p:cNvPr id="617477" name="Rectangle 7"/>
          <p:cNvSpPr>
            <a:spLocks noChangeArrowheads="1"/>
          </p:cNvSpPr>
          <p:nvPr/>
        </p:nvSpPr>
        <p:spPr bwMode="auto">
          <a:xfrm>
            <a:off x="3759200" y="74676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4"/>
              </a:rPr>
              <a:t>http://</a:t>
            </a:r>
            <a:r>
              <a:rPr lang="en-US" sz="1600" dirty="0" err="1">
                <a:latin typeface="Times New Roman" panose="02020603050405020304" pitchFamily="18" charset="0"/>
                <a:cs typeface="Times New Roman" panose="02020603050405020304" pitchFamily="18" charset="0"/>
                <a:hlinkClick r:id="rId4"/>
              </a:rPr>
              <a:t>www.eng.uc.edu</a:t>
            </a:r>
            <a:r>
              <a:rPr lang="en-US" sz="1600" dirty="0">
                <a:latin typeface="Times New Roman" panose="02020603050405020304" pitchFamily="18" charset="0"/>
                <a:cs typeface="Times New Roman" panose="02020603050405020304" pitchFamily="18" charset="0"/>
                <a:hlinkClick r:id="rId4"/>
              </a:rPr>
              <a:t>/~</a:t>
            </a:r>
            <a:r>
              <a:rPr lang="en-US" sz="1600" dirty="0" err="1">
                <a:latin typeface="Times New Roman" panose="02020603050405020304" pitchFamily="18" charset="0"/>
                <a:cs typeface="Times New Roman" panose="02020603050405020304" pitchFamily="18" charset="0"/>
                <a:hlinkClick r:id="rId4"/>
              </a:rPr>
              <a:t>gbeaucag</a:t>
            </a:r>
            <a:r>
              <a:rPr lang="en-US" sz="1600" dirty="0">
                <a:latin typeface="Times New Roman" panose="02020603050405020304" pitchFamily="18" charset="0"/>
                <a:cs typeface="Times New Roman" panose="02020603050405020304" pitchFamily="18" charset="0"/>
                <a:hlinkClick r:id="rId4"/>
              </a:rPr>
              <a:t>/Classes/Properties/</a:t>
            </a:r>
            <a:r>
              <a:rPr lang="en-US" sz="1600" dirty="0" err="1">
                <a:latin typeface="Times New Roman" panose="02020603050405020304" pitchFamily="18" charset="0"/>
                <a:cs typeface="Times New Roman" panose="02020603050405020304" pitchFamily="18" charset="0"/>
                <a:hlinkClick r:id="rId4"/>
              </a:rPr>
              <a:t>HiemenzRajagopalanDLS.pdf</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6828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31</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7" name="Picture 6">
            <a:extLst>
              <a:ext uri="{FF2B5EF4-FFF2-40B4-BE49-F238E27FC236}">
                <a16:creationId xmlns:a16="http://schemas.microsoft.com/office/drawing/2014/main" id="{EBF4EA28-FCC5-0949-A472-87612B2F7946}"/>
              </a:ext>
            </a:extLst>
          </p:cNvPr>
          <p:cNvPicPr>
            <a:picLocks noChangeAspect="1"/>
          </p:cNvPicPr>
          <p:nvPr/>
        </p:nvPicPr>
        <p:blipFill>
          <a:blip r:embed="rId2"/>
          <a:stretch>
            <a:fillRect/>
          </a:stretch>
        </p:blipFill>
        <p:spPr>
          <a:xfrm>
            <a:off x="3225800" y="1524000"/>
            <a:ext cx="5816600" cy="2838928"/>
          </a:xfrm>
          <a:prstGeom prst="rect">
            <a:avLst/>
          </a:prstGeom>
        </p:spPr>
      </p:pic>
      <p:pic>
        <p:nvPicPr>
          <p:cNvPr id="8" name="Picture 7">
            <a:extLst>
              <a:ext uri="{FF2B5EF4-FFF2-40B4-BE49-F238E27FC236}">
                <a16:creationId xmlns:a16="http://schemas.microsoft.com/office/drawing/2014/main" id="{D4F970D6-E347-5C49-8D9E-48BEAC3B8D72}"/>
              </a:ext>
            </a:extLst>
          </p:cNvPr>
          <p:cNvPicPr>
            <a:picLocks noChangeAspect="1"/>
          </p:cNvPicPr>
          <p:nvPr/>
        </p:nvPicPr>
        <p:blipFill>
          <a:blip r:embed="rId3"/>
          <a:stretch>
            <a:fillRect/>
          </a:stretch>
        </p:blipFill>
        <p:spPr>
          <a:xfrm>
            <a:off x="2254250" y="4572000"/>
            <a:ext cx="8255000" cy="3835883"/>
          </a:xfrm>
          <a:prstGeom prst="rect">
            <a:avLst/>
          </a:prstGeom>
        </p:spPr>
      </p:pic>
      <p:pic>
        <p:nvPicPr>
          <p:cNvPr id="2" name="Picture 1">
            <a:extLst>
              <a:ext uri="{FF2B5EF4-FFF2-40B4-BE49-F238E27FC236}">
                <a16:creationId xmlns:a16="http://schemas.microsoft.com/office/drawing/2014/main" id="{0C2B218C-0B45-4E4C-9D52-0AD5F3BCFDA3}"/>
              </a:ext>
            </a:extLst>
          </p:cNvPr>
          <p:cNvPicPr>
            <a:picLocks noChangeAspect="1"/>
          </p:cNvPicPr>
          <p:nvPr/>
        </p:nvPicPr>
        <p:blipFill>
          <a:blip r:embed="rId4"/>
          <a:stretch>
            <a:fillRect/>
          </a:stretch>
        </p:blipFill>
        <p:spPr>
          <a:xfrm>
            <a:off x="9398000" y="1524000"/>
            <a:ext cx="3295603" cy="2292350"/>
          </a:xfrm>
          <a:prstGeom prst="rect">
            <a:avLst/>
          </a:prstGeom>
        </p:spPr>
      </p:pic>
      <p:pic>
        <p:nvPicPr>
          <p:cNvPr id="3" name="Picture 2">
            <a:extLst>
              <a:ext uri="{FF2B5EF4-FFF2-40B4-BE49-F238E27FC236}">
                <a16:creationId xmlns:a16="http://schemas.microsoft.com/office/drawing/2014/main" id="{2CCDFD3C-D58B-8748-AD44-F60BE02C34DD}"/>
              </a:ext>
            </a:extLst>
          </p:cNvPr>
          <p:cNvPicPr>
            <a:picLocks noChangeAspect="1"/>
          </p:cNvPicPr>
          <p:nvPr/>
        </p:nvPicPr>
        <p:blipFill>
          <a:blip r:embed="rId5"/>
          <a:stretch>
            <a:fillRect/>
          </a:stretch>
        </p:blipFill>
        <p:spPr>
          <a:xfrm>
            <a:off x="9475681" y="4800600"/>
            <a:ext cx="3140239" cy="1784350"/>
          </a:xfrm>
          <a:prstGeom prst="rect">
            <a:avLst/>
          </a:prstGeom>
        </p:spPr>
      </p:pic>
      <p:pic>
        <p:nvPicPr>
          <p:cNvPr id="6" name="Picture 5">
            <a:extLst>
              <a:ext uri="{FF2B5EF4-FFF2-40B4-BE49-F238E27FC236}">
                <a16:creationId xmlns:a16="http://schemas.microsoft.com/office/drawing/2014/main" id="{849DC365-E4D6-C149-8D79-80739B3FE709}"/>
              </a:ext>
            </a:extLst>
          </p:cNvPr>
          <p:cNvPicPr>
            <a:picLocks noChangeAspect="1"/>
          </p:cNvPicPr>
          <p:nvPr/>
        </p:nvPicPr>
        <p:blipFill>
          <a:blip r:embed="rId6"/>
          <a:stretch>
            <a:fillRect/>
          </a:stretch>
        </p:blipFill>
        <p:spPr>
          <a:xfrm>
            <a:off x="9169400" y="8351456"/>
            <a:ext cx="3342909" cy="1048107"/>
          </a:xfrm>
          <a:prstGeom prst="rect">
            <a:avLst/>
          </a:prstGeom>
        </p:spPr>
      </p:pic>
    </p:spTree>
    <p:extLst>
      <p:ext uri="{BB962C8B-B14F-4D97-AF65-F5344CB8AC3E}">
        <p14:creationId xmlns:p14="http://schemas.microsoft.com/office/powerpoint/2010/main" val="26911270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32</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6687A647-D4D1-654B-B2BE-E07F45BD2312}"/>
              </a:ext>
            </a:extLst>
          </p:cNvPr>
          <p:cNvPicPr>
            <a:picLocks noChangeAspect="1"/>
          </p:cNvPicPr>
          <p:nvPr/>
        </p:nvPicPr>
        <p:blipFill>
          <a:blip r:embed="rId2"/>
          <a:stretch>
            <a:fillRect/>
          </a:stretch>
        </p:blipFill>
        <p:spPr>
          <a:xfrm>
            <a:off x="0" y="1411235"/>
            <a:ext cx="13004800" cy="6931130"/>
          </a:xfrm>
          <a:prstGeom prst="rect">
            <a:avLst/>
          </a:prstGeom>
        </p:spPr>
      </p:pic>
    </p:spTree>
    <p:extLst>
      <p:ext uri="{BB962C8B-B14F-4D97-AF65-F5344CB8AC3E}">
        <p14:creationId xmlns:p14="http://schemas.microsoft.com/office/powerpoint/2010/main" val="24084317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33</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C647A365-2632-3F4F-9A03-57BA66CB0F59}"/>
              </a:ext>
            </a:extLst>
          </p:cNvPr>
          <p:cNvPicPr>
            <a:picLocks noChangeAspect="1"/>
          </p:cNvPicPr>
          <p:nvPr/>
        </p:nvPicPr>
        <p:blipFill>
          <a:blip r:embed="rId2"/>
          <a:stretch>
            <a:fillRect/>
          </a:stretch>
        </p:blipFill>
        <p:spPr>
          <a:xfrm>
            <a:off x="1854200" y="1981200"/>
            <a:ext cx="8331200" cy="2614009"/>
          </a:xfrm>
          <a:prstGeom prst="rect">
            <a:avLst/>
          </a:prstGeom>
        </p:spPr>
      </p:pic>
      <p:sp>
        <p:nvSpPr>
          <p:cNvPr id="3" name="TextBox 2">
            <a:extLst>
              <a:ext uri="{FF2B5EF4-FFF2-40B4-BE49-F238E27FC236}">
                <a16:creationId xmlns:a16="http://schemas.microsoft.com/office/drawing/2014/main" id="{15516FC7-8F3A-8741-93F2-A5E64F3449A6}"/>
              </a:ext>
            </a:extLst>
          </p:cNvPr>
          <p:cNvSpPr txBox="1"/>
          <p:nvPr/>
        </p:nvSpPr>
        <p:spPr>
          <a:xfrm flipH="1">
            <a:off x="1778000" y="1219200"/>
            <a:ext cx="8260081"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Gross Uniformity:  Gaussian distribution of samples, First order</a:t>
            </a:r>
          </a:p>
          <a:p>
            <a:r>
              <a:rPr lang="en-US" dirty="0">
                <a:latin typeface="Times New Roman" panose="02020603050405020304" pitchFamily="18" charset="0"/>
                <a:cs typeface="Times New Roman" panose="02020603050405020304" pitchFamily="18" charset="0"/>
              </a:rPr>
              <a:t>Scale of Segregation:  Second order</a:t>
            </a:r>
          </a:p>
        </p:txBody>
      </p:sp>
      <p:pic>
        <p:nvPicPr>
          <p:cNvPr id="6" name="Picture 5">
            <a:extLst>
              <a:ext uri="{FF2B5EF4-FFF2-40B4-BE49-F238E27FC236}">
                <a16:creationId xmlns:a16="http://schemas.microsoft.com/office/drawing/2014/main" id="{60289856-469B-3C4C-AD51-3512ACBC84F6}"/>
              </a:ext>
            </a:extLst>
          </p:cNvPr>
          <p:cNvPicPr>
            <a:picLocks noChangeAspect="1"/>
          </p:cNvPicPr>
          <p:nvPr/>
        </p:nvPicPr>
        <p:blipFill>
          <a:blip r:embed="rId3"/>
          <a:stretch>
            <a:fillRect/>
          </a:stretch>
        </p:blipFill>
        <p:spPr>
          <a:xfrm>
            <a:off x="3750317" y="4471233"/>
            <a:ext cx="3971284" cy="4167744"/>
          </a:xfrm>
          <a:prstGeom prst="rect">
            <a:avLst/>
          </a:prstGeom>
        </p:spPr>
      </p:pic>
      <p:sp>
        <p:nvSpPr>
          <p:cNvPr id="7" name="TextBox 6">
            <a:extLst>
              <a:ext uri="{FF2B5EF4-FFF2-40B4-BE49-F238E27FC236}">
                <a16:creationId xmlns:a16="http://schemas.microsoft.com/office/drawing/2014/main" id="{A4BDE13D-3B42-714B-AAC0-1D4713519226}"/>
              </a:ext>
            </a:extLst>
          </p:cNvPr>
          <p:cNvSpPr txBox="1"/>
          <p:nvPr/>
        </p:nvSpPr>
        <p:spPr>
          <a:xfrm>
            <a:off x="787400" y="6248400"/>
            <a:ext cx="2519472"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Diffusion/Gradient</a:t>
            </a:r>
          </a:p>
          <a:p>
            <a:r>
              <a:rPr lang="en-US" dirty="0">
                <a:latin typeface="Times New Roman" panose="02020603050405020304" pitchFamily="18" charset="0"/>
                <a:cs typeface="Times New Roman" panose="02020603050405020304" pitchFamily="18" charset="0"/>
              </a:rPr>
              <a:t>Non-reversible</a:t>
            </a:r>
          </a:p>
        </p:txBody>
      </p:sp>
      <p:sp>
        <p:nvSpPr>
          <p:cNvPr id="8" name="TextBox 7">
            <a:extLst>
              <a:ext uri="{FF2B5EF4-FFF2-40B4-BE49-F238E27FC236}">
                <a16:creationId xmlns:a16="http://schemas.microsoft.com/office/drawing/2014/main" id="{D08FF63E-07F3-314D-9758-6B9F01C02B64}"/>
              </a:ext>
            </a:extLst>
          </p:cNvPr>
          <p:cNvSpPr txBox="1"/>
          <p:nvPr/>
        </p:nvSpPr>
        <p:spPr>
          <a:xfrm>
            <a:off x="4851049" y="8687653"/>
            <a:ext cx="1645001"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Shear strain</a:t>
            </a:r>
          </a:p>
          <a:p>
            <a:r>
              <a:rPr lang="en-US" dirty="0">
                <a:latin typeface="Times New Roman" panose="02020603050405020304" pitchFamily="18" charset="0"/>
                <a:cs typeface="Times New Roman" panose="02020603050405020304" pitchFamily="18" charset="0"/>
              </a:rPr>
              <a:t>Reversible</a:t>
            </a:r>
          </a:p>
        </p:txBody>
      </p:sp>
      <p:pic>
        <p:nvPicPr>
          <p:cNvPr id="9" name="Picture 8">
            <a:extLst>
              <a:ext uri="{FF2B5EF4-FFF2-40B4-BE49-F238E27FC236}">
                <a16:creationId xmlns:a16="http://schemas.microsoft.com/office/drawing/2014/main" id="{DC3529E8-E9BC-F74F-BA7D-9B3EEE5F10A5}"/>
              </a:ext>
            </a:extLst>
          </p:cNvPr>
          <p:cNvPicPr>
            <a:picLocks noChangeAspect="1"/>
          </p:cNvPicPr>
          <p:nvPr/>
        </p:nvPicPr>
        <p:blipFill>
          <a:blip r:embed="rId4"/>
          <a:stretch>
            <a:fillRect/>
          </a:stretch>
        </p:blipFill>
        <p:spPr>
          <a:xfrm>
            <a:off x="10628845" y="3391733"/>
            <a:ext cx="1765300" cy="1079500"/>
          </a:xfrm>
          <a:prstGeom prst="rect">
            <a:avLst/>
          </a:prstGeom>
        </p:spPr>
      </p:pic>
      <p:sp>
        <p:nvSpPr>
          <p:cNvPr id="10" name="TextBox 9">
            <a:extLst>
              <a:ext uri="{FF2B5EF4-FFF2-40B4-BE49-F238E27FC236}">
                <a16:creationId xmlns:a16="http://schemas.microsoft.com/office/drawing/2014/main" id="{82443306-A8A8-EC46-91EC-36A768C6327E}"/>
              </a:ext>
            </a:extLst>
          </p:cNvPr>
          <p:cNvSpPr txBox="1"/>
          <p:nvPr/>
        </p:nvSpPr>
        <p:spPr>
          <a:xfrm>
            <a:off x="2972296" y="3782864"/>
            <a:ext cx="88517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 to 1</a:t>
            </a:r>
          </a:p>
        </p:txBody>
      </p:sp>
      <p:pic>
        <p:nvPicPr>
          <p:cNvPr id="11" name="Picture 10">
            <a:extLst>
              <a:ext uri="{FF2B5EF4-FFF2-40B4-BE49-F238E27FC236}">
                <a16:creationId xmlns:a16="http://schemas.microsoft.com/office/drawing/2014/main" id="{0E5D6765-3875-054D-B878-32DDE5E7FEB6}"/>
              </a:ext>
            </a:extLst>
          </p:cNvPr>
          <p:cNvPicPr>
            <a:picLocks noChangeAspect="1"/>
          </p:cNvPicPr>
          <p:nvPr/>
        </p:nvPicPr>
        <p:blipFill>
          <a:blip r:embed="rId5"/>
          <a:stretch>
            <a:fillRect/>
          </a:stretch>
        </p:blipFill>
        <p:spPr>
          <a:xfrm>
            <a:off x="9017000" y="4953000"/>
            <a:ext cx="2336800" cy="1841500"/>
          </a:xfrm>
          <a:prstGeom prst="rect">
            <a:avLst/>
          </a:prstGeom>
        </p:spPr>
      </p:pic>
      <p:sp>
        <p:nvSpPr>
          <p:cNvPr id="12" name="Rectangle 11">
            <a:extLst>
              <a:ext uri="{FF2B5EF4-FFF2-40B4-BE49-F238E27FC236}">
                <a16:creationId xmlns:a16="http://schemas.microsoft.com/office/drawing/2014/main" id="{D2D3856E-49C6-0F4D-9751-3770CD39423D}"/>
              </a:ext>
            </a:extLst>
          </p:cNvPr>
          <p:cNvSpPr/>
          <p:nvPr/>
        </p:nvSpPr>
        <p:spPr>
          <a:xfrm>
            <a:off x="9006711" y="6814602"/>
            <a:ext cx="2728632" cy="461665"/>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Scale of Segregation</a:t>
            </a:r>
            <a:endParaRPr lang="en-US" dirty="0"/>
          </a:p>
        </p:txBody>
      </p:sp>
      <p:sp>
        <p:nvSpPr>
          <p:cNvPr id="13" name="Rectangle 12">
            <a:extLst>
              <a:ext uri="{FF2B5EF4-FFF2-40B4-BE49-F238E27FC236}">
                <a16:creationId xmlns:a16="http://schemas.microsoft.com/office/drawing/2014/main" id="{91AE0668-B05F-2B48-ABC1-07402C6D555F}"/>
              </a:ext>
            </a:extLst>
          </p:cNvPr>
          <p:cNvSpPr/>
          <p:nvPr/>
        </p:nvSpPr>
        <p:spPr>
          <a:xfrm>
            <a:off x="6610350" y="8036318"/>
            <a:ext cx="6502400" cy="830997"/>
          </a:xfrm>
          <a:prstGeom prst="rect">
            <a:avLst/>
          </a:prstGeom>
        </p:spPr>
        <p:txBody>
          <a:bodyPr>
            <a:spAutoFit/>
          </a:bodyPr>
          <a:lstStyle/>
          <a:p>
            <a:r>
              <a:rPr lang="en-US" dirty="0">
                <a:latin typeface="-webkit-standard"/>
                <a:hlinkClick r:id="rId6"/>
              </a:rPr>
              <a:t>Laminar Flow</a:t>
            </a:r>
            <a:br>
              <a:rPr lang="en-US" dirty="0"/>
            </a:br>
            <a:r>
              <a:rPr lang="en-US" dirty="0">
                <a:latin typeface="-webkit-standard"/>
                <a:hlinkClick r:id="rId7"/>
              </a:rPr>
              <a:t>Before/After</a:t>
            </a:r>
            <a:endParaRPr lang="en-US" dirty="0"/>
          </a:p>
        </p:txBody>
      </p:sp>
    </p:spTree>
    <p:extLst>
      <p:ext uri="{BB962C8B-B14F-4D97-AF65-F5344CB8AC3E}">
        <p14:creationId xmlns:p14="http://schemas.microsoft.com/office/powerpoint/2010/main" val="907318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34</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AAD73F0D-E239-8047-B488-3DD12DB6F20A}"/>
              </a:ext>
            </a:extLst>
          </p:cNvPr>
          <p:cNvPicPr>
            <a:picLocks noChangeAspect="1"/>
          </p:cNvPicPr>
          <p:nvPr/>
        </p:nvPicPr>
        <p:blipFill>
          <a:blip r:embed="rId2"/>
          <a:stretch>
            <a:fillRect/>
          </a:stretch>
        </p:blipFill>
        <p:spPr>
          <a:xfrm>
            <a:off x="2905319" y="1222465"/>
            <a:ext cx="7410061" cy="7871935"/>
          </a:xfrm>
          <a:prstGeom prst="rect">
            <a:avLst/>
          </a:prstGeom>
        </p:spPr>
      </p:pic>
    </p:spTree>
    <p:extLst>
      <p:ext uri="{BB962C8B-B14F-4D97-AF65-F5344CB8AC3E}">
        <p14:creationId xmlns:p14="http://schemas.microsoft.com/office/powerpoint/2010/main" val="22307571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35</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2605686" y="457200"/>
            <a:ext cx="287450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a:t>
            </a:r>
          </a:p>
        </p:txBody>
      </p:sp>
      <p:sp>
        <p:nvSpPr>
          <p:cNvPr id="3" name="TextBox 2">
            <a:extLst>
              <a:ext uri="{FF2B5EF4-FFF2-40B4-BE49-F238E27FC236}">
                <a16:creationId xmlns:a16="http://schemas.microsoft.com/office/drawing/2014/main" id="{8F18B1CE-BB35-0743-9E23-C0BB91908E5B}"/>
              </a:ext>
            </a:extLst>
          </p:cNvPr>
          <p:cNvSpPr txBox="1"/>
          <p:nvPr/>
        </p:nvSpPr>
        <p:spPr>
          <a:xfrm>
            <a:off x="4146829" y="1245082"/>
            <a:ext cx="4816766"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DLS deals with a time correlation function at a given “</a:t>
            </a:r>
            <a:r>
              <a:rPr lang="en-US" i="1" dirty="0">
                <a:latin typeface="Times New Roman" panose="02020603050405020304" pitchFamily="18" charset="0"/>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d</a:t>
            </a:r>
          </a:p>
        </p:txBody>
      </p:sp>
      <p:pic>
        <p:nvPicPr>
          <p:cNvPr id="6" name="Picture 5">
            <a:extLst>
              <a:ext uri="{FF2B5EF4-FFF2-40B4-BE49-F238E27FC236}">
                <a16:creationId xmlns:a16="http://schemas.microsoft.com/office/drawing/2014/main" id="{A80B4563-4F03-6043-9942-06901E3FDDB7}"/>
              </a:ext>
            </a:extLst>
          </p:cNvPr>
          <p:cNvPicPr>
            <a:picLocks noChangeAspect="1"/>
          </p:cNvPicPr>
          <p:nvPr/>
        </p:nvPicPr>
        <p:blipFill>
          <a:blip r:embed="rId2"/>
          <a:stretch>
            <a:fillRect/>
          </a:stretch>
        </p:blipFill>
        <p:spPr>
          <a:xfrm>
            <a:off x="4216400" y="2438400"/>
            <a:ext cx="4432300" cy="6692900"/>
          </a:xfrm>
          <a:prstGeom prst="rect">
            <a:avLst/>
          </a:prstGeom>
        </p:spPr>
      </p:pic>
    </p:spTree>
    <p:extLst>
      <p:ext uri="{BB962C8B-B14F-4D97-AF65-F5344CB8AC3E}">
        <p14:creationId xmlns:p14="http://schemas.microsoft.com/office/powerpoint/2010/main" val="28961006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36</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202D550F-C6B9-5A4E-A8D5-79F4CA727A11}"/>
              </a:ext>
            </a:extLst>
          </p:cNvPr>
          <p:cNvPicPr>
            <a:picLocks noChangeAspect="1"/>
          </p:cNvPicPr>
          <p:nvPr/>
        </p:nvPicPr>
        <p:blipFill>
          <a:blip r:embed="rId2"/>
          <a:stretch>
            <a:fillRect/>
          </a:stretch>
        </p:blipFill>
        <p:spPr>
          <a:xfrm>
            <a:off x="1016000" y="4698499"/>
            <a:ext cx="10312400" cy="4508500"/>
          </a:xfrm>
          <a:prstGeom prst="rect">
            <a:avLst/>
          </a:prstGeom>
        </p:spPr>
      </p:pic>
      <p:pic>
        <p:nvPicPr>
          <p:cNvPr id="3" name="Picture 2">
            <a:extLst>
              <a:ext uri="{FF2B5EF4-FFF2-40B4-BE49-F238E27FC236}">
                <a16:creationId xmlns:a16="http://schemas.microsoft.com/office/drawing/2014/main" id="{9660CA75-FA13-3E41-8525-5A3C6E512C39}"/>
              </a:ext>
            </a:extLst>
          </p:cNvPr>
          <p:cNvPicPr>
            <a:picLocks noChangeAspect="1"/>
          </p:cNvPicPr>
          <p:nvPr/>
        </p:nvPicPr>
        <p:blipFill>
          <a:blip r:embed="rId3"/>
          <a:stretch>
            <a:fillRect/>
          </a:stretch>
        </p:blipFill>
        <p:spPr>
          <a:xfrm>
            <a:off x="793750" y="817265"/>
            <a:ext cx="11633200" cy="3721100"/>
          </a:xfrm>
          <a:prstGeom prst="rect">
            <a:avLst/>
          </a:prstGeom>
        </p:spPr>
      </p:pic>
      <p:sp>
        <p:nvSpPr>
          <p:cNvPr id="6" name="TextBox 5">
            <a:extLst>
              <a:ext uri="{FF2B5EF4-FFF2-40B4-BE49-F238E27FC236}">
                <a16:creationId xmlns:a16="http://schemas.microsoft.com/office/drawing/2014/main" id="{FB02ABBE-A351-0C4B-8353-447E8C3F7BC6}"/>
              </a:ext>
            </a:extLst>
          </p:cNvPr>
          <p:cNvSpPr txBox="1"/>
          <p:nvPr/>
        </p:nvSpPr>
        <p:spPr>
          <a:xfrm>
            <a:off x="4379086" y="395431"/>
            <a:ext cx="358623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Dynamic Light Scattering</a:t>
            </a:r>
          </a:p>
        </p:txBody>
      </p:sp>
      <p:pic>
        <p:nvPicPr>
          <p:cNvPr id="7" name="Picture 6">
            <a:extLst>
              <a:ext uri="{FF2B5EF4-FFF2-40B4-BE49-F238E27FC236}">
                <a16:creationId xmlns:a16="http://schemas.microsoft.com/office/drawing/2014/main" id="{6D24FFC2-E5F4-3D44-A82D-1B79C3E2D4D4}"/>
              </a:ext>
            </a:extLst>
          </p:cNvPr>
          <p:cNvPicPr>
            <a:picLocks noChangeAspect="1"/>
          </p:cNvPicPr>
          <p:nvPr/>
        </p:nvPicPr>
        <p:blipFill>
          <a:blip r:embed="rId4"/>
          <a:stretch>
            <a:fillRect/>
          </a:stretch>
        </p:blipFill>
        <p:spPr>
          <a:xfrm>
            <a:off x="10998200" y="175915"/>
            <a:ext cx="1905000" cy="2501900"/>
          </a:xfrm>
          <a:prstGeom prst="rect">
            <a:avLst/>
          </a:prstGeom>
        </p:spPr>
      </p:pic>
      <p:pic>
        <p:nvPicPr>
          <p:cNvPr id="8" name="Picture 7">
            <a:extLst>
              <a:ext uri="{FF2B5EF4-FFF2-40B4-BE49-F238E27FC236}">
                <a16:creationId xmlns:a16="http://schemas.microsoft.com/office/drawing/2014/main" id="{14642373-60C3-3546-A79D-3A1130397CAA}"/>
              </a:ext>
            </a:extLst>
          </p:cNvPr>
          <p:cNvPicPr>
            <a:picLocks noChangeAspect="1"/>
          </p:cNvPicPr>
          <p:nvPr/>
        </p:nvPicPr>
        <p:blipFill>
          <a:blip r:embed="rId5"/>
          <a:stretch>
            <a:fillRect/>
          </a:stretch>
        </p:blipFill>
        <p:spPr>
          <a:xfrm>
            <a:off x="10998200" y="6901100"/>
            <a:ext cx="1811778" cy="2305899"/>
          </a:xfrm>
          <a:prstGeom prst="rect">
            <a:avLst/>
          </a:prstGeom>
        </p:spPr>
      </p:pic>
      <p:sp>
        <p:nvSpPr>
          <p:cNvPr id="9" name="TextBox 8">
            <a:extLst>
              <a:ext uri="{FF2B5EF4-FFF2-40B4-BE49-F238E27FC236}">
                <a16:creationId xmlns:a16="http://schemas.microsoft.com/office/drawing/2014/main" id="{2AAA0C24-F154-8C44-9594-EFED0CE3C6DE}"/>
              </a:ext>
            </a:extLst>
          </p:cNvPr>
          <p:cNvSpPr txBox="1"/>
          <p:nvPr/>
        </p:nvSpPr>
        <p:spPr>
          <a:xfrm>
            <a:off x="11402323" y="2837949"/>
            <a:ext cx="76655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LSU</a:t>
            </a:r>
          </a:p>
        </p:txBody>
      </p:sp>
      <p:sp>
        <p:nvSpPr>
          <p:cNvPr id="10" name="TextBox 9">
            <a:extLst>
              <a:ext uri="{FF2B5EF4-FFF2-40B4-BE49-F238E27FC236}">
                <a16:creationId xmlns:a16="http://schemas.microsoft.com/office/drawing/2014/main" id="{BE1C16E2-77DA-F24B-BDE5-771377AD7B05}"/>
              </a:ext>
            </a:extLst>
          </p:cNvPr>
          <p:cNvSpPr txBox="1"/>
          <p:nvPr/>
        </p:nvSpPr>
        <p:spPr>
          <a:xfrm>
            <a:off x="10998200" y="9244937"/>
            <a:ext cx="1833580"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Georgia Tech</a:t>
            </a:r>
          </a:p>
        </p:txBody>
      </p:sp>
    </p:spTree>
    <p:extLst>
      <p:ext uri="{BB962C8B-B14F-4D97-AF65-F5344CB8AC3E}">
        <p14:creationId xmlns:p14="http://schemas.microsoft.com/office/powerpoint/2010/main" val="28105775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CA9DD8-A8B3-6542-9437-71BC6544C805}"/>
              </a:ext>
            </a:extLst>
          </p:cNvPr>
          <p:cNvSpPr>
            <a:spLocks noGrp="1"/>
          </p:cNvSpPr>
          <p:nvPr>
            <p:ph type="sldNum" sz="quarter" idx="10"/>
          </p:nvPr>
        </p:nvSpPr>
        <p:spPr/>
        <p:txBody>
          <a:bodyPr/>
          <a:lstStyle/>
          <a:p>
            <a:pPr>
              <a:defRPr/>
            </a:pPr>
            <a:fld id="{727E6EF5-C16A-D644-8A4D-CAFBAC0648D4}" type="slidenum">
              <a:rPr lang="en-US" smtClean="0"/>
              <a:pPr>
                <a:defRPr/>
              </a:pPr>
              <a:t>37</a:t>
            </a:fld>
            <a:endParaRPr lang="en-US"/>
          </a:p>
        </p:txBody>
      </p:sp>
      <p:pic>
        <p:nvPicPr>
          <p:cNvPr id="5" name="Picture 4">
            <a:extLst>
              <a:ext uri="{FF2B5EF4-FFF2-40B4-BE49-F238E27FC236}">
                <a16:creationId xmlns:a16="http://schemas.microsoft.com/office/drawing/2014/main" id="{A5FE6279-9152-8A49-8738-1380D2932FDB}"/>
              </a:ext>
            </a:extLst>
          </p:cNvPr>
          <p:cNvPicPr>
            <a:picLocks noChangeAspect="1"/>
          </p:cNvPicPr>
          <p:nvPr/>
        </p:nvPicPr>
        <p:blipFill>
          <a:blip r:embed="rId2"/>
          <a:stretch>
            <a:fillRect/>
          </a:stretch>
        </p:blipFill>
        <p:spPr>
          <a:xfrm>
            <a:off x="3136900" y="2559050"/>
            <a:ext cx="1778000" cy="1003300"/>
          </a:xfrm>
          <a:prstGeom prst="rect">
            <a:avLst/>
          </a:prstGeom>
        </p:spPr>
      </p:pic>
      <p:pic>
        <p:nvPicPr>
          <p:cNvPr id="6" name="Picture 5">
            <a:extLst>
              <a:ext uri="{FF2B5EF4-FFF2-40B4-BE49-F238E27FC236}">
                <a16:creationId xmlns:a16="http://schemas.microsoft.com/office/drawing/2014/main" id="{C6584831-FA3E-7644-8D5A-5592E3732637}"/>
              </a:ext>
            </a:extLst>
          </p:cNvPr>
          <p:cNvPicPr>
            <a:picLocks noChangeAspect="1"/>
          </p:cNvPicPr>
          <p:nvPr/>
        </p:nvPicPr>
        <p:blipFill>
          <a:blip r:embed="rId3"/>
          <a:stretch>
            <a:fillRect/>
          </a:stretch>
        </p:blipFill>
        <p:spPr>
          <a:xfrm>
            <a:off x="3060700" y="3702050"/>
            <a:ext cx="1930400" cy="1092200"/>
          </a:xfrm>
          <a:prstGeom prst="rect">
            <a:avLst/>
          </a:prstGeom>
        </p:spPr>
      </p:pic>
      <p:sp>
        <p:nvSpPr>
          <p:cNvPr id="7" name="TextBox 6">
            <a:extLst>
              <a:ext uri="{FF2B5EF4-FFF2-40B4-BE49-F238E27FC236}">
                <a16:creationId xmlns:a16="http://schemas.microsoft.com/office/drawing/2014/main" id="{50F6B3A2-37C3-6F49-A140-D5708FDE4359}"/>
              </a:ext>
            </a:extLst>
          </p:cNvPr>
          <p:cNvSpPr txBox="1"/>
          <p:nvPr/>
        </p:nvSpPr>
        <p:spPr>
          <a:xfrm>
            <a:off x="3136900" y="1957685"/>
            <a:ext cx="175541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Fick’s Laws</a:t>
            </a:r>
          </a:p>
        </p:txBody>
      </p:sp>
      <p:pic>
        <p:nvPicPr>
          <p:cNvPr id="8" name="Picture 7">
            <a:extLst>
              <a:ext uri="{FF2B5EF4-FFF2-40B4-BE49-F238E27FC236}">
                <a16:creationId xmlns:a16="http://schemas.microsoft.com/office/drawing/2014/main" id="{FF334126-01E4-974D-8359-F9428F7A6B30}"/>
              </a:ext>
            </a:extLst>
          </p:cNvPr>
          <p:cNvPicPr>
            <a:picLocks noChangeAspect="1"/>
          </p:cNvPicPr>
          <p:nvPr/>
        </p:nvPicPr>
        <p:blipFill>
          <a:blip r:embed="rId4"/>
          <a:stretch>
            <a:fillRect/>
          </a:stretch>
        </p:blipFill>
        <p:spPr>
          <a:xfrm>
            <a:off x="5651500" y="3702050"/>
            <a:ext cx="4521200" cy="1181100"/>
          </a:xfrm>
          <a:prstGeom prst="rect">
            <a:avLst/>
          </a:prstGeom>
        </p:spPr>
      </p:pic>
      <p:pic>
        <p:nvPicPr>
          <p:cNvPr id="9" name="Picture 8">
            <a:extLst>
              <a:ext uri="{FF2B5EF4-FFF2-40B4-BE49-F238E27FC236}">
                <a16:creationId xmlns:a16="http://schemas.microsoft.com/office/drawing/2014/main" id="{7EF9BAEF-4D44-014D-AEDD-A3570B29C17F}"/>
              </a:ext>
            </a:extLst>
          </p:cNvPr>
          <p:cNvPicPr>
            <a:picLocks noChangeAspect="1"/>
          </p:cNvPicPr>
          <p:nvPr/>
        </p:nvPicPr>
        <p:blipFill>
          <a:blip r:embed="rId5"/>
          <a:stretch>
            <a:fillRect/>
          </a:stretch>
        </p:blipFill>
        <p:spPr>
          <a:xfrm>
            <a:off x="2921000" y="6019800"/>
            <a:ext cx="4140200" cy="711200"/>
          </a:xfrm>
          <a:prstGeom prst="rect">
            <a:avLst/>
          </a:prstGeom>
        </p:spPr>
      </p:pic>
      <p:sp>
        <p:nvSpPr>
          <p:cNvPr id="10" name="TextBox 9">
            <a:extLst>
              <a:ext uri="{FF2B5EF4-FFF2-40B4-BE49-F238E27FC236}">
                <a16:creationId xmlns:a16="http://schemas.microsoft.com/office/drawing/2014/main" id="{2628193D-E52B-A049-A82A-7E1E4811E771}"/>
              </a:ext>
            </a:extLst>
          </p:cNvPr>
          <p:cNvSpPr txBox="1"/>
          <p:nvPr/>
        </p:nvSpPr>
        <p:spPr>
          <a:xfrm>
            <a:off x="2921000" y="5345409"/>
            <a:ext cx="251306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Brownian Motion</a:t>
            </a:r>
          </a:p>
        </p:txBody>
      </p:sp>
    </p:spTree>
    <p:extLst>
      <p:ext uri="{BB962C8B-B14F-4D97-AF65-F5344CB8AC3E}">
        <p14:creationId xmlns:p14="http://schemas.microsoft.com/office/powerpoint/2010/main" val="36660958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38</a:t>
            </a:fld>
            <a:endParaRPr lang="en-US"/>
          </a:p>
        </p:txBody>
      </p:sp>
      <p:sp>
        <p:nvSpPr>
          <p:cNvPr id="6" name="TextBox 5">
            <a:extLst>
              <a:ext uri="{FF2B5EF4-FFF2-40B4-BE49-F238E27FC236}">
                <a16:creationId xmlns:a16="http://schemas.microsoft.com/office/drawing/2014/main" id="{4058064A-DD25-BA4D-9D54-D984B6C9AEA4}"/>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91F52331-72A3-AE42-AAAD-6023B71A6E7A}"/>
              </a:ext>
            </a:extLst>
          </p:cNvPr>
          <p:cNvPicPr>
            <a:picLocks noChangeAspect="1"/>
          </p:cNvPicPr>
          <p:nvPr/>
        </p:nvPicPr>
        <p:blipFill>
          <a:blip r:embed="rId2"/>
          <a:stretch>
            <a:fillRect/>
          </a:stretch>
        </p:blipFill>
        <p:spPr>
          <a:xfrm>
            <a:off x="2844800" y="1143000"/>
            <a:ext cx="6616700" cy="863600"/>
          </a:xfrm>
          <a:prstGeom prst="rect">
            <a:avLst/>
          </a:prstGeom>
        </p:spPr>
      </p:pic>
      <p:sp>
        <p:nvSpPr>
          <p:cNvPr id="3" name="TextBox 2">
            <a:extLst>
              <a:ext uri="{FF2B5EF4-FFF2-40B4-BE49-F238E27FC236}">
                <a16:creationId xmlns:a16="http://schemas.microsoft.com/office/drawing/2014/main" id="{66467B87-5419-9D4C-BDC5-6E0A3C367FA3}"/>
              </a:ext>
            </a:extLst>
          </p:cNvPr>
          <p:cNvSpPr txBox="1"/>
          <p:nvPr/>
        </p:nvSpPr>
        <p:spPr>
          <a:xfrm flipH="1">
            <a:off x="863600" y="2209800"/>
            <a:ext cx="10820400"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 normalized second order correlation function (capital G, normalized is small g)</a:t>
            </a:r>
          </a:p>
        </p:txBody>
      </p:sp>
      <p:pic>
        <p:nvPicPr>
          <p:cNvPr id="7" name="Picture 6">
            <a:extLst>
              <a:ext uri="{FF2B5EF4-FFF2-40B4-BE49-F238E27FC236}">
                <a16:creationId xmlns:a16="http://schemas.microsoft.com/office/drawing/2014/main" id="{BFCA16CD-B0C0-174D-8975-4DDB5EDF2783}"/>
              </a:ext>
            </a:extLst>
          </p:cNvPr>
          <p:cNvPicPr>
            <a:picLocks noChangeAspect="1"/>
          </p:cNvPicPr>
          <p:nvPr/>
        </p:nvPicPr>
        <p:blipFill>
          <a:blip r:embed="rId3"/>
          <a:stretch>
            <a:fillRect/>
          </a:stretch>
        </p:blipFill>
        <p:spPr>
          <a:xfrm>
            <a:off x="1473200" y="3124200"/>
            <a:ext cx="9220200" cy="1397000"/>
          </a:xfrm>
          <a:prstGeom prst="rect">
            <a:avLst/>
          </a:prstGeom>
        </p:spPr>
      </p:pic>
      <p:pic>
        <p:nvPicPr>
          <p:cNvPr id="8" name="Picture 7">
            <a:extLst>
              <a:ext uri="{FF2B5EF4-FFF2-40B4-BE49-F238E27FC236}">
                <a16:creationId xmlns:a16="http://schemas.microsoft.com/office/drawing/2014/main" id="{847060DE-F8A9-9A40-BBCA-D3F90F6DE558}"/>
              </a:ext>
            </a:extLst>
          </p:cNvPr>
          <p:cNvPicPr>
            <a:picLocks noChangeAspect="1"/>
          </p:cNvPicPr>
          <p:nvPr/>
        </p:nvPicPr>
        <p:blipFill>
          <a:blip r:embed="rId4"/>
          <a:stretch>
            <a:fillRect/>
          </a:stretch>
        </p:blipFill>
        <p:spPr>
          <a:xfrm>
            <a:off x="3155950" y="4576465"/>
            <a:ext cx="6451600" cy="1066800"/>
          </a:xfrm>
          <a:prstGeom prst="rect">
            <a:avLst/>
          </a:prstGeom>
        </p:spPr>
      </p:pic>
      <p:pic>
        <p:nvPicPr>
          <p:cNvPr id="9" name="Picture 8">
            <a:extLst>
              <a:ext uri="{FF2B5EF4-FFF2-40B4-BE49-F238E27FC236}">
                <a16:creationId xmlns:a16="http://schemas.microsoft.com/office/drawing/2014/main" id="{4D974014-3B3E-6144-BF35-1E69E075D4C6}"/>
              </a:ext>
            </a:extLst>
          </p:cNvPr>
          <p:cNvPicPr>
            <a:picLocks noChangeAspect="1"/>
          </p:cNvPicPr>
          <p:nvPr/>
        </p:nvPicPr>
        <p:blipFill>
          <a:blip r:embed="rId5"/>
          <a:stretch>
            <a:fillRect/>
          </a:stretch>
        </p:blipFill>
        <p:spPr>
          <a:xfrm>
            <a:off x="3117850" y="5954067"/>
            <a:ext cx="6489700" cy="889000"/>
          </a:xfrm>
          <a:prstGeom prst="rect">
            <a:avLst/>
          </a:prstGeom>
        </p:spPr>
      </p:pic>
      <p:pic>
        <p:nvPicPr>
          <p:cNvPr id="10" name="Picture 9">
            <a:extLst>
              <a:ext uri="{FF2B5EF4-FFF2-40B4-BE49-F238E27FC236}">
                <a16:creationId xmlns:a16="http://schemas.microsoft.com/office/drawing/2014/main" id="{DBC9EEAB-568C-6442-B740-0137EE25533D}"/>
              </a:ext>
            </a:extLst>
          </p:cNvPr>
          <p:cNvPicPr>
            <a:picLocks noChangeAspect="1"/>
          </p:cNvPicPr>
          <p:nvPr/>
        </p:nvPicPr>
        <p:blipFill>
          <a:blip r:embed="rId6"/>
          <a:stretch>
            <a:fillRect/>
          </a:stretch>
        </p:blipFill>
        <p:spPr>
          <a:xfrm>
            <a:off x="3083447" y="6843067"/>
            <a:ext cx="6375400" cy="800100"/>
          </a:xfrm>
          <a:prstGeom prst="rect">
            <a:avLst/>
          </a:prstGeom>
        </p:spPr>
      </p:pic>
      <p:grpSp>
        <p:nvGrpSpPr>
          <p:cNvPr id="12" name="Group 11">
            <a:extLst>
              <a:ext uri="{FF2B5EF4-FFF2-40B4-BE49-F238E27FC236}">
                <a16:creationId xmlns:a16="http://schemas.microsoft.com/office/drawing/2014/main" id="{952BAE67-8B30-3924-C7DE-C6435B1750B5}"/>
              </a:ext>
            </a:extLst>
          </p:cNvPr>
          <p:cNvGrpSpPr/>
          <p:nvPr/>
        </p:nvGrpSpPr>
        <p:grpSpPr>
          <a:xfrm>
            <a:off x="9921353" y="6106467"/>
            <a:ext cx="2057400" cy="736600"/>
            <a:chOff x="10198100" y="6045200"/>
            <a:chExt cx="2057400" cy="736600"/>
          </a:xfrm>
        </p:grpSpPr>
        <p:pic>
          <p:nvPicPr>
            <p:cNvPr id="5" name="Picture 4">
              <a:extLst>
                <a:ext uri="{FF2B5EF4-FFF2-40B4-BE49-F238E27FC236}">
                  <a16:creationId xmlns:a16="http://schemas.microsoft.com/office/drawing/2014/main" id="{51CFC640-2553-4797-AE7A-7B94F702E29D}"/>
                </a:ext>
              </a:extLst>
            </p:cNvPr>
            <p:cNvPicPr>
              <a:picLocks noChangeAspect="1"/>
            </p:cNvPicPr>
            <p:nvPr/>
          </p:nvPicPr>
          <p:blipFill rotWithShape="1">
            <a:blip r:embed="rId7"/>
            <a:srcRect r="77914"/>
            <a:stretch/>
          </p:blipFill>
          <p:spPr>
            <a:xfrm>
              <a:off x="10198100" y="6070600"/>
              <a:ext cx="914400" cy="711200"/>
            </a:xfrm>
            <a:prstGeom prst="rect">
              <a:avLst/>
            </a:prstGeom>
          </p:spPr>
        </p:pic>
        <p:pic>
          <p:nvPicPr>
            <p:cNvPr id="11" name="Picture 10">
              <a:extLst>
                <a:ext uri="{FF2B5EF4-FFF2-40B4-BE49-F238E27FC236}">
                  <a16:creationId xmlns:a16="http://schemas.microsoft.com/office/drawing/2014/main" id="{3CF12DE0-9BE5-8861-8DD3-209A584244CB}"/>
                </a:ext>
              </a:extLst>
            </p:cNvPr>
            <p:cNvPicPr>
              <a:picLocks noChangeAspect="1"/>
            </p:cNvPicPr>
            <p:nvPr/>
          </p:nvPicPr>
          <p:blipFill rotWithShape="1">
            <a:blip r:embed="rId7"/>
            <a:srcRect l="69938" r="2455"/>
            <a:stretch/>
          </p:blipFill>
          <p:spPr>
            <a:xfrm>
              <a:off x="11112500" y="6045200"/>
              <a:ext cx="1143000" cy="711200"/>
            </a:xfrm>
            <a:prstGeom prst="rect">
              <a:avLst/>
            </a:prstGeom>
          </p:spPr>
        </p:pic>
      </p:grpSp>
    </p:spTree>
    <p:extLst>
      <p:ext uri="{BB962C8B-B14F-4D97-AF65-F5344CB8AC3E}">
        <p14:creationId xmlns:p14="http://schemas.microsoft.com/office/powerpoint/2010/main" val="186835362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39</a:t>
            </a:fld>
            <a:endParaRPr lang="en-US"/>
          </a:p>
        </p:txBody>
      </p:sp>
      <p:sp>
        <p:nvSpPr>
          <p:cNvPr id="6" name="TextBox 5">
            <a:extLst>
              <a:ext uri="{FF2B5EF4-FFF2-40B4-BE49-F238E27FC236}">
                <a16:creationId xmlns:a16="http://schemas.microsoft.com/office/drawing/2014/main" id="{62E28FF6-A718-6C47-895F-0FDEAB2E5569}"/>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8B375C3E-293B-0849-9DF4-5AA00239DD85}"/>
              </a:ext>
            </a:extLst>
          </p:cNvPr>
          <p:cNvPicPr>
            <a:picLocks noChangeAspect="1"/>
          </p:cNvPicPr>
          <p:nvPr/>
        </p:nvPicPr>
        <p:blipFill>
          <a:blip r:embed="rId2"/>
          <a:stretch>
            <a:fillRect/>
          </a:stretch>
        </p:blipFill>
        <p:spPr>
          <a:xfrm>
            <a:off x="3530600" y="1447800"/>
            <a:ext cx="5168900" cy="1206500"/>
          </a:xfrm>
          <a:prstGeom prst="rect">
            <a:avLst/>
          </a:prstGeom>
        </p:spPr>
      </p:pic>
      <p:pic>
        <p:nvPicPr>
          <p:cNvPr id="3" name="Picture 2">
            <a:extLst>
              <a:ext uri="{FF2B5EF4-FFF2-40B4-BE49-F238E27FC236}">
                <a16:creationId xmlns:a16="http://schemas.microsoft.com/office/drawing/2014/main" id="{2FCFA74C-A1F6-0940-B3FB-543429C1599A}"/>
              </a:ext>
            </a:extLst>
          </p:cNvPr>
          <p:cNvPicPr>
            <a:picLocks noChangeAspect="1"/>
          </p:cNvPicPr>
          <p:nvPr/>
        </p:nvPicPr>
        <p:blipFill>
          <a:blip r:embed="rId3"/>
          <a:stretch>
            <a:fillRect/>
          </a:stretch>
        </p:blipFill>
        <p:spPr>
          <a:xfrm>
            <a:off x="946150" y="2603500"/>
            <a:ext cx="11112500" cy="4546600"/>
          </a:xfrm>
          <a:prstGeom prst="rect">
            <a:avLst/>
          </a:prstGeom>
        </p:spPr>
      </p:pic>
    </p:spTree>
    <p:extLst>
      <p:ext uri="{BB962C8B-B14F-4D97-AF65-F5344CB8AC3E}">
        <p14:creationId xmlns:p14="http://schemas.microsoft.com/office/powerpoint/2010/main" val="11012559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F7A7EB-0B86-DD49-9618-1772A3A56478}" type="slidenum">
              <a:rPr lang="en-US"/>
              <a:pPr>
                <a:defRPr/>
              </a:pPr>
              <a:t>4</a:t>
            </a:fld>
            <a:endParaRPr lang="en-US"/>
          </a:p>
        </p:txBody>
      </p:sp>
      <p:pic>
        <p:nvPicPr>
          <p:cNvPr id="599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1600"/>
            <a:ext cx="116967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9602D9F5-1AB7-FD41-856C-0B20A511CD5C}"/>
              </a:ext>
            </a:extLst>
          </p:cNvPr>
          <p:cNvPicPr>
            <a:picLocks noChangeAspect="1"/>
          </p:cNvPicPr>
          <p:nvPr/>
        </p:nvPicPr>
        <p:blipFill>
          <a:blip r:embed="rId3"/>
          <a:stretch>
            <a:fillRect/>
          </a:stretch>
        </p:blipFill>
        <p:spPr>
          <a:xfrm>
            <a:off x="4644898" y="8887546"/>
            <a:ext cx="2286000" cy="720378"/>
          </a:xfrm>
          <a:prstGeom prst="rect">
            <a:avLst/>
          </a:prstGeom>
        </p:spPr>
      </p:pic>
      <p:sp>
        <p:nvSpPr>
          <p:cNvPr id="3" name="TextBox 2">
            <a:extLst>
              <a:ext uri="{FF2B5EF4-FFF2-40B4-BE49-F238E27FC236}">
                <a16:creationId xmlns:a16="http://schemas.microsoft.com/office/drawing/2014/main" id="{7A16A19F-7DE4-B148-9E1B-23CFE8D00332}"/>
              </a:ext>
            </a:extLst>
          </p:cNvPr>
          <p:cNvSpPr txBox="1"/>
          <p:nvPr/>
        </p:nvSpPr>
        <p:spPr>
          <a:xfrm>
            <a:off x="6943557" y="9016902"/>
            <a:ext cx="390510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Poiseuille’s Law (</a:t>
            </a:r>
            <a:r>
              <a:rPr lang="en-US" i="1" dirty="0">
                <a:latin typeface="Times New Roman" panose="02020603050405020304" pitchFamily="18" charset="0"/>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time</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986035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40</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8C5597CD-C3C9-5C49-B36F-C637685BF467}"/>
              </a:ext>
            </a:extLst>
          </p:cNvPr>
          <p:cNvPicPr>
            <a:picLocks noChangeAspect="1"/>
          </p:cNvPicPr>
          <p:nvPr/>
        </p:nvPicPr>
        <p:blipFill>
          <a:blip r:embed="rId2"/>
          <a:stretch>
            <a:fillRect/>
          </a:stretch>
        </p:blipFill>
        <p:spPr>
          <a:xfrm>
            <a:off x="1765300" y="1219200"/>
            <a:ext cx="9461500" cy="1574800"/>
          </a:xfrm>
          <a:prstGeom prst="rect">
            <a:avLst/>
          </a:prstGeom>
        </p:spPr>
      </p:pic>
      <p:pic>
        <p:nvPicPr>
          <p:cNvPr id="3" name="Picture 2">
            <a:extLst>
              <a:ext uri="{FF2B5EF4-FFF2-40B4-BE49-F238E27FC236}">
                <a16:creationId xmlns:a16="http://schemas.microsoft.com/office/drawing/2014/main" id="{333132B6-61B2-464C-B4BC-6C166ED24F24}"/>
              </a:ext>
            </a:extLst>
          </p:cNvPr>
          <p:cNvPicPr>
            <a:picLocks noChangeAspect="1"/>
          </p:cNvPicPr>
          <p:nvPr/>
        </p:nvPicPr>
        <p:blipFill>
          <a:blip r:embed="rId3"/>
          <a:stretch>
            <a:fillRect/>
          </a:stretch>
        </p:blipFill>
        <p:spPr>
          <a:xfrm>
            <a:off x="1930400" y="2895600"/>
            <a:ext cx="7543800" cy="5930344"/>
          </a:xfrm>
          <a:prstGeom prst="rect">
            <a:avLst/>
          </a:prstGeom>
        </p:spPr>
      </p:pic>
      <p:grpSp>
        <p:nvGrpSpPr>
          <p:cNvPr id="8" name="Group 7">
            <a:extLst>
              <a:ext uri="{FF2B5EF4-FFF2-40B4-BE49-F238E27FC236}">
                <a16:creationId xmlns:a16="http://schemas.microsoft.com/office/drawing/2014/main" id="{02EC09AC-0E11-ECBC-ABBE-4781EBD2E9FC}"/>
              </a:ext>
            </a:extLst>
          </p:cNvPr>
          <p:cNvGrpSpPr/>
          <p:nvPr/>
        </p:nvGrpSpPr>
        <p:grpSpPr>
          <a:xfrm>
            <a:off x="9169400" y="6324600"/>
            <a:ext cx="2674953" cy="762000"/>
            <a:chOff x="2616200" y="4225599"/>
            <a:chExt cx="4572000" cy="1302402"/>
          </a:xfrm>
        </p:grpSpPr>
        <p:pic>
          <p:nvPicPr>
            <p:cNvPr id="5" name="Picture 4">
              <a:extLst>
                <a:ext uri="{FF2B5EF4-FFF2-40B4-BE49-F238E27FC236}">
                  <a16:creationId xmlns:a16="http://schemas.microsoft.com/office/drawing/2014/main" id="{6977503D-BE57-54CE-E1E3-D21F19267516}"/>
                </a:ext>
              </a:extLst>
            </p:cNvPr>
            <p:cNvPicPr>
              <a:picLocks noChangeAspect="1"/>
            </p:cNvPicPr>
            <p:nvPr/>
          </p:nvPicPr>
          <p:blipFill rotWithShape="1">
            <a:blip r:embed="rId4"/>
            <a:srcRect r="76471"/>
            <a:stretch/>
          </p:blipFill>
          <p:spPr>
            <a:xfrm>
              <a:off x="2616200" y="4225599"/>
              <a:ext cx="1828800" cy="1302402"/>
            </a:xfrm>
            <a:prstGeom prst="rect">
              <a:avLst/>
            </a:prstGeom>
          </p:spPr>
        </p:pic>
        <p:pic>
          <p:nvPicPr>
            <p:cNvPr id="7" name="Picture 6">
              <a:extLst>
                <a:ext uri="{FF2B5EF4-FFF2-40B4-BE49-F238E27FC236}">
                  <a16:creationId xmlns:a16="http://schemas.microsoft.com/office/drawing/2014/main" id="{574B32C1-166C-66DE-B10D-B6FDCD7388AE}"/>
                </a:ext>
              </a:extLst>
            </p:cNvPr>
            <p:cNvPicPr>
              <a:picLocks noChangeAspect="1"/>
            </p:cNvPicPr>
            <p:nvPr/>
          </p:nvPicPr>
          <p:blipFill rotWithShape="1">
            <a:blip r:embed="rId4"/>
            <a:srcRect l="64706"/>
            <a:stretch/>
          </p:blipFill>
          <p:spPr>
            <a:xfrm>
              <a:off x="4445000" y="4225599"/>
              <a:ext cx="2743200" cy="1302402"/>
            </a:xfrm>
            <a:prstGeom prst="rect">
              <a:avLst/>
            </a:prstGeom>
          </p:spPr>
        </p:pic>
      </p:grpSp>
    </p:spTree>
    <p:extLst>
      <p:ext uri="{BB962C8B-B14F-4D97-AF65-F5344CB8AC3E}">
        <p14:creationId xmlns:p14="http://schemas.microsoft.com/office/powerpoint/2010/main" val="22550936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41</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E8923A69-DD88-ED49-B24A-F704B405619B}"/>
              </a:ext>
            </a:extLst>
          </p:cNvPr>
          <p:cNvPicPr>
            <a:picLocks noChangeAspect="1"/>
          </p:cNvPicPr>
          <p:nvPr/>
        </p:nvPicPr>
        <p:blipFill>
          <a:blip r:embed="rId2"/>
          <a:stretch>
            <a:fillRect/>
          </a:stretch>
        </p:blipFill>
        <p:spPr>
          <a:xfrm>
            <a:off x="3829050" y="3308027"/>
            <a:ext cx="5334000" cy="1765300"/>
          </a:xfrm>
          <a:prstGeom prst="rect">
            <a:avLst/>
          </a:prstGeom>
        </p:spPr>
      </p:pic>
      <p:pic>
        <p:nvPicPr>
          <p:cNvPr id="5" name="Picture 4">
            <a:extLst>
              <a:ext uri="{FF2B5EF4-FFF2-40B4-BE49-F238E27FC236}">
                <a16:creationId xmlns:a16="http://schemas.microsoft.com/office/drawing/2014/main" id="{9FEAF916-B6A1-314D-85AA-6F621EE416AF}"/>
              </a:ext>
            </a:extLst>
          </p:cNvPr>
          <p:cNvPicPr>
            <a:picLocks noChangeAspect="1"/>
          </p:cNvPicPr>
          <p:nvPr/>
        </p:nvPicPr>
        <p:blipFill>
          <a:blip r:embed="rId3"/>
          <a:stretch>
            <a:fillRect/>
          </a:stretch>
        </p:blipFill>
        <p:spPr>
          <a:xfrm>
            <a:off x="3606800" y="1070149"/>
            <a:ext cx="6451600" cy="1066800"/>
          </a:xfrm>
          <a:prstGeom prst="rect">
            <a:avLst/>
          </a:prstGeom>
        </p:spPr>
      </p:pic>
      <p:pic>
        <p:nvPicPr>
          <p:cNvPr id="7" name="Picture 6">
            <a:extLst>
              <a:ext uri="{FF2B5EF4-FFF2-40B4-BE49-F238E27FC236}">
                <a16:creationId xmlns:a16="http://schemas.microsoft.com/office/drawing/2014/main" id="{C35F2096-08FF-8949-A365-8519F468E1B0}"/>
              </a:ext>
            </a:extLst>
          </p:cNvPr>
          <p:cNvPicPr>
            <a:picLocks noChangeAspect="1"/>
          </p:cNvPicPr>
          <p:nvPr/>
        </p:nvPicPr>
        <p:blipFill>
          <a:blip r:embed="rId4"/>
          <a:stretch>
            <a:fillRect/>
          </a:stretch>
        </p:blipFill>
        <p:spPr>
          <a:xfrm>
            <a:off x="3568700" y="2447751"/>
            <a:ext cx="6489700" cy="889000"/>
          </a:xfrm>
          <a:prstGeom prst="rect">
            <a:avLst/>
          </a:prstGeom>
        </p:spPr>
      </p:pic>
      <p:pic>
        <p:nvPicPr>
          <p:cNvPr id="3" name="Picture 2">
            <a:extLst>
              <a:ext uri="{FF2B5EF4-FFF2-40B4-BE49-F238E27FC236}">
                <a16:creationId xmlns:a16="http://schemas.microsoft.com/office/drawing/2014/main" id="{3328958D-ED7B-8F45-B8B9-3D4018468802}"/>
              </a:ext>
            </a:extLst>
          </p:cNvPr>
          <p:cNvPicPr>
            <a:picLocks noChangeAspect="1"/>
          </p:cNvPicPr>
          <p:nvPr/>
        </p:nvPicPr>
        <p:blipFill>
          <a:blip r:embed="rId5"/>
          <a:stretch>
            <a:fillRect/>
          </a:stretch>
        </p:blipFill>
        <p:spPr>
          <a:xfrm>
            <a:off x="2593975" y="4971550"/>
            <a:ext cx="7804150" cy="4667750"/>
          </a:xfrm>
          <a:prstGeom prst="rect">
            <a:avLst/>
          </a:prstGeom>
        </p:spPr>
      </p:pic>
    </p:spTree>
    <p:extLst>
      <p:ext uri="{BB962C8B-B14F-4D97-AF65-F5344CB8AC3E}">
        <p14:creationId xmlns:p14="http://schemas.microsoft.com/office/powerpoint/2010/main" val="20786595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42</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61011148-E728-054A-9820-C1B20D586235}"/>
              </a:ext>
            </a:extLst>
          </p:cNvPr>
          <p:cNvPicPr>
            <a:picLocks noChangeAspect="1"/>
          </p:cNvPicPr>
          <p:nvPr/>
        </p:nvPicPr>
        <p:blipFill>
          <a:blip r:embed="rId2"/>
          <a:stretch>
            <a:fillRect/>
          </a:stretch>
        </p:blipFill>
        <p:spPr>
          <a:xfrm>
            <a:off x="2616200" y="1581150"/>
            <a:ext cx="7772400" cy="6591300"/>
          </a:xfrm>
          <a:prstGeom prst="rect">
            <a:avLst/>
          </a:prstGeom>
        </p:spPr>
      </p:pic>
    </p:spTree>
    <p:extLst>
      <p:ext uri="{BB962C8B-B14F-4D97-AF65-F5344CB8AC3E}">
        <p14:creationId xmlns:p14="http://schemas.microsoft.com/office/powerpoint/2010/main" val="18514842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B7304A-5680-A640-8238-D7E25B2B2FF7}" type="slidenum">
              <a:rPr lang="en-US">
                <a:latin typeface="Times New Roman" panose="02020603050405020304" pitchFamily="18" charset="0"/>
                <a:cs typeface="Times New Roman" panose="02020603050405020304" pitchFamily="18" charset="0"/>
              </a:rPr>
              <a:pPr>
                <a:defRPr/>
              </a:pPr>
              <a:t>43</a:t>
            </a:fld>
            <a:endParaRPr lang="en-US">
              <a:latin typeface="Times New Roman" panose="02020603050405020304" pitchFamily="18" charset="0"/>
              <a:cs typeface="Times New Roman" panose="02020603050405020304" pitchFamily="18" charset="0"/>
            </a:endParaRPr>
          </a:p>
        </p:txBody>
      </p:sp>
      <p:sp>
        <p:nvSpPr>
          <p:cNvPr id="618498" name="TextBox 4"/>
          <p:cNvSpPr txBox="1">
            <a:spLocks noChangeArrowheads="1"/>
          </p:cNvSpPr>
          <p:nvPr/>
        </p:nvSpPr>
        <p:spPr bwMode="auto">
          <a:xfrm>
            <a:off x="4216400" y="3048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latin typeface="Times New Roman" panose="02020603050405020304" pitchFamily="18" charset="0"/>
                <a:cs typeface="Times New Roman" panose="02020603050405020304" pitchFamily="18" charset="0"/>
              </a:rPr>
              <a:t>Consider motion of molecules or nanoparticles in solution</a:t>
            </a:r>
          </a:p>
        </p:txBody>
      </p:sp>
      <p:sp>
        <p:nvSpPr>
          <p:cNvPr id="618499" name="TextBox 1"/>
          <p:cNvSpPr txBox="1">
            <a:spLocks noChangeArrowheads="1"/>
          </p:cNvSpPr>
          <p:nvPr/>
        </p:nvSpPr>
        <p:spPr bwMode="auto">
          <a:xfrm>
            <a:off x="2463800" y="1981200"/>
            <a:ext cx="8077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Particles move by Brownian Motion/Diffusion</a:t>
            </a:r>
          </a:p>
          <a:p>
            <a:pPr eaLnBrk="1" hangingPunct="1"/>
            <a:r>
              <a:rPr lang="en-US">
                <a:latin typeface="Times New Roman" panose="02020603050405020304" pitchFamily="18" charset="0"/>
                <a:cs typeface="Times New Roman" panose="02020603050405020304" pitchFamily="18" charset="0"/>
              </a:rPr>
              <a:t>The probability of finding a particle at a distance x from the starting point at t = 0 is a Gaussian Function that defines the diffusion Coefficient, D</a:t>
            </a:r>
          </a:p>
        </p:txBody>
      </p:sp>
      <p:graphicFrame>
        <p:nvGraphicFramePr>
          <p:cNvPr id="618500" name="Object 2"/>
          <p:cNvGraphicFramePr>
            <a:graphicFrameLocks noChangeAspect="1"/>
          </p:cNvGraphicFramePr>
          <p:nvPr>
            <p:extLst>
              <p:ext uri="{D42A27DB-BD31-4B8C-83A1-F6EECF244321}">
                <p14:modId xmlns:p14="http://schemas.microsoft.com/office/powerpoint/2010/main" val="101488641"/>
              </p:ext>
            </p:extLst>
          </p:nvPr>
        </p:nvGraphicFramePr>
        <p:xfrm>
          <a:off x="5207000" y="3657600"/>
          <a:ext cx="3017838" cy="1371600"/>
        </p:xfrm>
        <a:graphic>
          <a:graphicData uri="http://schemas.openxmlformats.org/presentationml/2006/ole">
            <mc:AlternateContent xmlns:mc="http://schemas.openxmlformats.org/markup-compatibility/2006">
              <mc:Choice xmlns:v="urn:schemas-microsoft-com:vml" Requires="v">
                <p:oleObj name="Equation" r:id="rId2" imgW="1676400" imgH="762000" progId="Equation.3">
                  <p:embed/>
                </p:oleObj>
              </mc:Choice>
              <mc:Fallback>
                <p:oleObj name="Equation" r:id="rId2" imgW="1676400" imgH="762000" progId="Equation.3">
                  <p:embed/>
                  <p:pic>
                    <p:nvPicPr>
                      <p:cNvPr id="0" name=""/>
                      <p:cNvPicPr>
                        <a:picLocks noChangeAspect="1" noChangeArrowheads="1"/>
                      </p:cNvPicPr>
                      <p:nvPr/>
                    </p:nvPicPr>
                    <p:blipFill>
                      <a:blip r:embed="rId3"/>
                      <a:srcRect/>
                      <a:stretch>
                        <a:fillRect/>
                      </a:stretch>
                    </p:blipFill>
                    <p:spPr bwMode="auto">
                      <a:xfrm>
                        <a:off x="5207000" y="3657600"/>
                        <a:ext cx="30178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8501" name="TextBox 4"/>
          <p:cNvSpPr txBox="1">
            <a:spLocks noChangeArrowheads="1"/>
          </p:cNvSpPr>
          <p:nvPr/>
        </p:nvSpPr>
        <p:spPr bwMode="auto">
          <a:xfrm>
            <a:off x="3073400" y="6781800"/>
            <a:ext cx="7315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laser beam hitting the solution will display a fluctuating scattered intensity at “q” that varies with q since the particles or molecules move in and out of the beam</a:t>
            </a:r>
          </a:p>
          <a:p>
            <a:pPr eaLnBrk="1" hangingPunct="1"/>
            <a:r>
              <a:rPr lang="en-US">
                <a:latin typeface="Times New Roman" panose="02020603050405020304" pitchFamily="18" charset="0"/>
                <a:cs typeface="Times New Roman" panose="02020603050405020304" pitchFamily="18" charset="0"/>
              </a:rPr>
              <a:t>I(q,t)</a:t>
            </a:r>
          </a:p>
          <a:p>
            <a:pPr eaLnBrk="1" hangingPunct="1"/>
            <a:r>
              <a:rPr lang="en-US">
                <a:latin typeface="Times New Roman" panose="02020603050405020304" pitchFamily="18" charset="0"/>
                <a:cs typeface="Times New Roman" panose="02020603050405020304" pitchFamily="18" charset="0"/>
              </a:rPr>
              <a:t>This fluctuation is related to the diffusion of the particles</a:t>
            </a:r>
          </a:p>
        </p:txBody>
      </p:sp>
      <p:sp>
        <p:nvSpPr>
          <p:cNvPr id="618502" name="TextBox 5"/>
          <p:cNvSpPr txBox="1">
            <a:spLocks noChangeArrowheads="1"/>
          </p:cNvSpPr>
          <p:nvPr/>
        </p:nvSpPr>
        <p:spPr bwMode="auto">
          <a:xfrm>
            <a:off x="2387600" y="5486400"/>
            <a:ext cx="830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The Stokes-Einstein relationship states that D is related to R</a:t>
            </a:r>
            <a:r>
              <a:rPr lang="en-US" baseline="-25000">
                <a:latin typeface="Times New Roman" panose="02020603050405020304" pitchFamily="18" charset="0"/>
                <a:cs typeface="Times New Roman" panose="02020603050405020304" pitchFamily="18" charset="0"/>
              </a:rPr>
              <a:t>H</a:t>
            </a:r>
            <a:r>
              <a:rPr lang="en-US">
                <a:latin typeface="Times New Roman" panose="02020603050405020304" pitchFamily="18" charset="0"/>
                <a:cs typeface="Times New Roman" panose="02020603050405020304" pitchFamily="18" charset="0"/>
              </a:rPr>
              <a:t>,</a:t>
            </a:r>
          </a:p>
        </p:txBody>
      </p:sp>
      <p:graphicFrame>
        <p:nvGraphicFramePr>
          <p:cNvPr id="618503" name="Object 6"/>
          <p:cNvGraphicFramePr>
            <a:graphicFrameLocks noChangeAspect="1"/>
          </p:cNvGraphicFramePr>
          <p:nvPr/>
        </p:nvGraphicFramePr>
        <p:xfrm>
          <a:off x="5740400" y="5943600"/>
          <a:ext cx="1524000" cy="849313"/>
        </p:xfrm>
        <a:graphic>
          <a:graphicData uri="http://schemas.openxmlformats.org/presentationml/2006/ole">
            <mc:AlternateContent xmlns:mc="http://schemas.openxmlformats.org/markup-compatibility/2006">
              <mc:Choice xmlns:v="urn:schemas-microsoft-com:vml" Requires="v">
                <p:oleObj name="Equation" r:id="rId4" imgW="774700" imgH="431800" progId="Equation.3">
                  <p:embed/>
                </p:oleObj>
              </mc:Choice>
              <mc:Fallback>
                <p:oleObj name="Equation" r:id="rId4" imgW="7747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5943600"/>
                        <a:ext cx="15240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71672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B47CBBC0-8DD5-2E42-9E90-446F190F088D}" type="slidenum">
              <a:rPr lang="en-US">
                <a:latin typeface="Times New Roman" panose="02020603050405020304" pitchFamily="18" charset="0"/>
                <a:cs typeface="Times New Roman" panose="02020603050405020304" pitchFamily="18" charset="0"/>
              </a:rPr>
              <a:pPr>
                <a:defRPr/>
              </a:pPr>
              <a:t>44</a:t>
            </a:fld>
            <a:endParaRPr lang="en-US">
              <a:latin typeface="Times New Roman" panose="02020603050405020304" pitchFamily="18" charset="0"/>
              <a:cs typeface="Times New Roman" panose="02020603050405020304" pitchFamily="18" charset="0"/>
            </a:endParaRPr>
          </a:p>
        </p:txBody>
      </p:sp>
      <p:sp>
        <p:nvSpPr>
          <p:cNvPr id="619522" name="Rectangle 1"/>
          <p:cNvSpPr>
            <a:spLocks/>
          </p:cNvSpPr>
          <p:nvPr/>
        </p:nvSpPr>
        <p:spPr bwMode="auto">
          <a:xfrm>
            <a:off x="2323897" y="1980684"/>
            <a:ext cx="85776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static scattering p(r) is the binary spatial auto-correlation function</a:t>
            </a:r>
          </a:p>
        </p:txBody>
      </p:sp>
      <p:sp>
        <p:nvSpPr>
          <p:cNvPr id="619523" name="Rectangle 2"/>
          <p:cNvSpPr>
            <a:spLocks/>
          </p:cNvSpPr>
          <p:nvPr/>
        </p:nvSpPr>
        <p:spPr bwMode="auto">
          <a:xfrm>
            <a:off x="1772761" y="3523218"/>
            <a:ext cx="967835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We can also consider correlations in time, binary temporal correlation function</a:t>
            </a:r>
          </a:p>
          <a:p>
            <a:r>
              <a:rPr lang="en-US">
                <a:solidFill>
                  <a:schemeClr val="tx1"/>
                </a:solidFill>
                <a:latin typeface="Times New Roman" panose="02020603050405020304" pitchFamily="18" charset="0"/>
                <a:ea typeface="ＭＳ Ｐゴシック" charset="0"/>
                <a:cs typeface="Times New Roman" panose="02020603050405020304" pitchFamily="18" charset="0"/>
              </a:rPr>
              <a:t>g</a:t>
            </a:r>
            <a:r>
              <a:rPr lang="en-US" baseline="-6000">
                <a:solidFill>
                  <a:schemeClr val="tx1"/>
                </a:solidFill>
                <a:latin typeface="Times New Roman" panose="02020603050405020304" pitchFamily="18" charset="0"/>
                <a:ea typeface="ＭＳ Ｐゴシック" charset="0"/>
                <a:cs typeface="Times New Roman" panose="02020603050405020304" pitchFamily="18" charset="0"/>
              </a:rPr>
              <a:t>1</a:t>
            </a:r>
            <a:r>
              <a:rPr lang="en-US">
                <a:solidFill>
                  <a:schemeClr val="tx1"/>
                </a:solidFill>
                <a:latin typeface="Times New Roman" panose="02020603050405020304" pitchFamily="18" charset="0"/>
                <a:ea typeface="ＭＳ Ｐゴシック" charset="0"/>
                <a:cs typeface="Times New Roman" panose="02020603050405020304" pitchFamily="18" charset="0"/>
              </a:rPr>
              <a:t>(q,τ)</a:t>
            </a:r>
          </a:p>
        </p:txBody>
      </p:sp>
      <p:sp>
        <p:nvSpPr>
          <p:cNvPr id="619524" name="Rectangle 3"/>
          <p:cNvSpPr>
            <a:spLocks/>
          </p:cNvSpPr>
          <p:nvPr/>
        </p:nvSpPr>
        <p:spPr bwMode="auto">
          <a:xfrm>
            <a:off x="536871" y="5504418"/>
            <a:ext cx="1192153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For dynamics we consider a single value of q or r and watch how the intensity changes with time</a:t>
            </a:r>
          </a:p>
          <a:p>
            <a:r>
              <a:rPr lang="en-US">
                <a:solidFill>
                  <a:schemeClr val="tx1"/>
                </a:solidFill>
                <a:latin typeface="Times New Roman" panose="02020603050405020304" pitchFamily="18" charset="0"/>
                <a:ea typeface="ＭＳ Ｐゴシック" charset="0"/>
                <a:cs typeface="Times New Roman" panose="02020603050405020304" pitchFamily="18" charset="0"/>
              </a:rPr>
              <a:t>I(q,t)</a:t>
            </a:r>
          </a:p>
        </p:txBody>
      </p:sp>
      <p:sp>
        <p:nvSpPr>
          <p:cNvPr id="619525" name="Rectangle 4"/>
          <p:cNvSpPr>
            <a:spLocks/>
          </p:cNvSpPr>
          <p:nvPr/>
        </p:nvSpPr>
        <p:spPr bwMode="auto">
          <a:xfrm>
            <a:off x="1687380" y="7186652"/>
            <a:ext cx="10014215"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We consider correlation between intensities separated by t</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We need to subtract the constant intensity due to scattering at different size scales</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and consider only the fluctuations at a given size scale, r or 2π/r = q</a:t>
            </a:r>
          </a:p>
        </p:txBody>
      </p:sp>
      <p:sp>
        <p:nvSpPr>
          <p:cNvPr id="2" name="TextBox 1"/>
          <p:cNvSpPr txBox="1"/>
          <p:nvPr/>
        </p:nvSpPr>
        <p:spPr>
          <a:xfrm>
            <a:off x="3302000" y="685800"/>
            <a:ext cx="7064567" cy="461665"/>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hlinkClick r:id="rId2"/>
              </a:rPr>
              <a:t>Video of Speckle Pattern</a:t>
            </a: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a:t>
            </a:r>
            <a:r>
              <a:rPr lang="en-US" sz="1400" dirty="0" err="1">
                <a:latin typeface="Times New Roman" panose="02020603050405020304" pitchFamily="18" charset="0"/>
                <a:cs typeface="Times New Roman" panose="02020603050405020304" pitchFamily="18" charset="0"/>
              </a:rPr>
              <a:t>www.youtube.com</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watch?v</a:t>
            </a:r>
            <a:r>
              <a:rPr lang="en-US" sz="1400" dirty="0">
                <a:latin typeface="Times New Roman" panose="02020603050405020304" pitchFamily="18" charset="0"/>
                <a:cs typeface="Times New Roman" panose="02020603050405020304" pitchFamily="18" charset="0"/>
              </a:rPr>
              <a:t>=ow6F5HJhZo0)</a:t>
            </a:r>
          </a:p>
        </p:txBody>
      </p:sp>
    </p:spTree>
    <p:extLst>
      <p:ext uri="{BB962C8B-B14F-4D97-AF65-F5344CB8AC3E}">
        <p14:creationId xmlns:p14="http://schemas.microsoft.com/office/powerpoint/2010/main" val="32511082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1"/>
          <p:cNvSpPr>
            <a:spLocks/>
          </p:cNvSpPr>
          <p:nvPr/>
        </p:nvSpPr>
        <p:spPr bwMode="auto">
          <a:xfrm>
            <a:off x="2921000" y="273279"/>
            <a:ext cx="75953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hlinkClick r:id="rId2"/>
              </a:rPr>
              <a:t>Dynamic Light Scattering </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(http://</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www.eng.uc.edu</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gbeaucag</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/Classes/Physics/</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DLS.pdf</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1168400" y="1676400"/>
            <a:ext cx="3813908" cy="609600"/>
          </a:xfrm>
          <a:prstGeom prst="rect">
            <a:avLst/>
          </a:prstGeom>
        </p:spPr>
      </p:pic>
      <p:sp>
        <p:nvSpPr>
          <p:cNvPr id="3" name="TextBox 2"/>
          <p:cNvSpPr txBox="1"/>
          <p:nvPr/>
        </p:nvSpPr>
        <p:spPr>
          <a:xfrm>
            <a:off x="5969000" y="1295400"/>
            <a:ext cx="5638800" cy="1200328"/>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quantum efficiency</a:t>
            </a:r>
          </a:p>
          <a:p>
            <a:pPr algn="l"/>
            <a:r>
              <a:rPr lang="en-US" dirty="0">
                <a:latin typeface="Times New Roman" panose="02020603050405020304" pitchFamily="18" charset="0"/>
                <a:cs typeface="Times New Roman" panose="02020603050405020304" pitchFamily="18" charset="0"/>
              </a:rPr>
              <a:t>R = 2</a:t>
            </a:r>
            <a:r>
              <a:rPr lang="el-GR" dirty="0">
                <a:latin typeface="Times New Roman" panose="02020603050405020304" pitchFamily="18" charset="0"/>
                <a:cs typeface="Times New Roman" panose="02020603050405020304" pitchFamily="18" charset="0"/>
              </a:rPr>
              <a:t>π</a:t>
            </a:r>
            <a:r>
              <a:rPr lang="en-US" dirty="0">
                <a:latin typeface="Times New Roman" panose="02020603050405020304" pitchFamily="18" charset="0"/>
                <a:cs typeface="Times New Roman" panose="02020603050405020304" pitchFamily="18" charset="0"/>
              </a:rPr>
              <a:t>/q</a:t>
            </a:r>
          </a:p>
          <a:p>
            <a:pPr algn="l"/>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amplitude of scattered wave</a:t>
            </a:r>
          </a:p>
        </p:txBody>
      </p:sp>
      <p:pic>
        <p:nvPicPr>
          <p:cNvPr id="4" name="Picture 3"/>
          <p:cNvPicPr>
            <a:picLocks noChangeAspect="1"/>
          </p:cNvPicPr>
          <p:nvPr/>
        </p:nvPicPr>
        <p:blipFill>
          <a:blip r:embed="rId4"/>
          <a:stretch>
            <a:fillRect/>
          </a:stretch>
        </p:blipFill>
        <p:spPr>
          <a:xfrm>
            <a:off x="3987800" y="3048000"/>
            <a:ext cx="4276318" cy="622300"/>
          </a:xfrm>
          <a:prstGeom prst="rect">
            <a:avLst/>
          </a:prstGeom>
        </p:spPr>
      </p:pic>
      <p:pic>
        <p:nvPicPr>
          <p:cNvPr id="5" name="Picture 4"/>
          <p:cNvPicPr>
            <a:picLocks noChangeAspect="1"/>
          </p:cNvPicPr>
          <p:nvPr/>
        </p:nvPicPr>
        <p:blipFill>
          <a:blip r:embed="rId5"/>
          <a:stretch>
            <a:fillRect/>
          </a:stretch>
        </p:blipFill>
        <p:spPr>
          <a:xfrm>
            <a:off x="1168400" y="4038600"/>
            <a:ext cx="9456234" cy="914400"/>
          </a:xfrm>
          <a:prstGeom prst="rect">
            <a:avLst/>
          </a:prstGeom>
        </p:spPr>
      </p:pic>
      <p:pic>
        <p:nvPicPr>
          <p:cNvPr id="6" name="Picture 5"/>
          <p:cNvPicPr>
            <a:picLocks noChangeAspect="1"/>
          </p:cNvPicPr>
          <p:nvPr/>
        </p:nvPicPr>
        <p:blipFill>
          <a:blip r:embed="rId6"/>
          <a:stretch>
            <a:fillRect/>
          </a:stretch>
        </p:blipFill>
        <p:spPr>
          <a:xfrm>
            <a:off x="1549400" y="5268426"/>
            <a:ext cx="9696938" cy="2133600"/>
          </a:xfrm>
          <a:prstGeom prst="rect">
            <a:avLst/>
          </a:prstGeom>
        </p:spPr>
      </p:pic>
      <p:pic>
        <p:nvPicPr>
          <p:cNvPr id="7" name="Picture 6"/>
          <p:cNvPicPr>
            <a:picLocks noChangeAspect="1"/>
          </p:cNvPicPr>
          <p:nvPr/>
        </p:nvPicPr>
        <p:blipFill>
          <a:blip r:embed="rId7"/>
          <a:stretch>
            <a:fillRect/>
          </a:stretch>
        </p:blipFill>
        <p:spPr>
          <a:xfrm>
            <a:off x="1549400" y="8153400"/>
            <a:ext cx="3619500" cy="419100"/>
          </a:xfrm>
          <a:prstGeom prst="rect">
            <a:avLst/>
          </a:prstGeom>
        </p:spPr>
      </p:pic>
      <p:pic>
        <p:nvPicPr>
          <p:cNvPr id="8" name="Picture 7"/>
          <p:cNvPicPr>
            <a:picLocks noChangeAspect="1"/>
          </p:cNvPicPr>
          <p:nvPr/>
        </p:nvPicPr>
        <p:blipFill>
          <a:blip r:embed="rId8"/>
          <a:stretch>
            <a:fillRect/>
          </a:stretch>
        </p:blipFill>
        <p:spPr>
          <a:xfrm>
            <a:off x="7112000" y="8077200"/>
            <a:ext cx="2984500" cy="533400"/>
          </a:xfrm>
          <a:prstGeom prst="rect">
            <a:avLst/>
          </a:prstGeom>
        </p:spPr>
      </p:pic>
      <p:sp>
        <p:nvSpPr>
          <p:cNvPr id="9" name="TextBox 8"/>
          <p:cNvSpPr txBox="1"/>
          <p:nvPr/>
        </p:nvSpPr>
        <p:spPr>
          <a:xfrm>
            <a:off x="1397000" y="8915400"/>
            <a:ext cx="7764866"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q or K squared since size scales with the square root of time  </a:t>
            </a:r>
          </a:p>
        </p:txBody>
      </p:sp>
      <p:graphicFrame>
        <p:nvGraphicFramePr>
          <p:cNvPr id="10" name="Object 9"/>
          <p:cNvGraphicFramePr>
            <a:graphicFrameLocks noChangeAspect="1"/>
          </p:cNvGraphicFramePr>
          <p:nvPr>
            <p:extLst>
              <p:ext uri="{D42A27DB-BD31-4B8C-83A1-F6EECF244321}">
                <p14:modId xmlns:p14="http://schemas.microsoft.com/office/powerpoint/2010/main" val="478867690"/>
              </p:ext>
            </p:extLst>
          </p:nvPr>
        </p:nvGraphicFramePr>
        <p:xfrm>
          <a:off x="9398000" y="8991600"/>
          <a:ext cx="1447800" cy="393230"/>
        </p:xfrm>
        <a:graphic>
          <a:graphicData uri="http://schemas.openxmlformats.org/presentationml/2006/ole">
            <mc:AlternateContent xmlns:mc="http://schemas.openxmlformats.org/markup-compatibility/2006">
              <mc:Choice xmlns:v="urn:schemas-microsoft-com:vml" Requires="v">
                <p:oleObj name="Equation" r:id="rId9" imgW="1028700" imgH="279400" progId="Equation.3">
                  <p:embed/>
                </p:oleObj>
              </mc:Choice>
              <mc:Fallback>
                <p:oleObj name="Equation" r:id="rId9" imgW="1028700" imgH="279400" progId="Equation.3">
                  <p:embed/>
                  <p:pic>
                    <p:nvPicPr>
                      <p:cNvPr id="0" name=""/>
                      <p:cNvPicPr/>
                      <p:nvPr/>
                    </p:nvPicPr>
                    <p:blipFill>
                      <a:blip r:embed="rId10"/>
                      <a:stretch>
                        <a:fillRect/>
                      </a:stretch>
                    </p:blipFill>
                    <p:spPr>
                      <a:xfrm>
                        <a:off x="9398000" y="8991600"/>
                        <a:ext cx="1447800" cy="393230"/>
                      </a:xfrm>
                      <a:prstGeom prst="rect">
                        <a:avLst/>
                      </a:prstGeom>
                    </p:spPr>
                  </p:pic>
                </p:oleObj>
              </mc:Fallback>
            </mc:AlternateContent>
          </a:graphicData>
        </a:graphic>
      </p:graphicFrame>
    </p:spTree>
    <p:extLst>
      <p:ext uri="{BB962C8B-B14F-4D97-AF65-F5344CB8AC3E}">
        <p14:creationId xmlns:p14="http://schemas.microsoft.com/office/powerpoint/2010/main" val="28409220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E5D92691-187B-B04D-9653-CAF844A83CD9}" type="slidenum">
              <a:rPr lang="en-US">
                <a:latin typeface="Times New Roman" panose="02020603050405020304" pitchFamily="18" charset="0"/>
                <a:cs typeface="Times New Roman" panose="02020603050405020304" pitchFamily="18" charset="0"/>
              </a:rPr>
              <a:pPr>
                <a:defRPr/>
              </a:pPr>
              <a:t>46</a:t>
            </a:fld>
            <a:endParaRPr lang="en-US">
              <a:latin typeface="Times New Roman" panose="02020603050405020304" pitchFamily="18" charset="0"/>
              <a:cs typeface="Times New Roman" panose="02020603050405020304" pitchFamily="18" charset="0"/>
            </a:endParaRPr>
          </a:p>
        </p:txBody>
      </p:sp>
      <p:sp>
        <p:nvSpPr>
          <p:cNvPr id="620546" name="Rectangle 1"/>
          <p:cNvSpPr>
            <a:spLocks/>
          </p:cNvSpPr>
          <p:nvPr/>
        </p:nvSpPr>
        <p:spPr bwMode="auto">
          <a:xfrm>
            <a:off x="4788342" y="501134"/>
            <a:ext cx="3191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Dynamic Light Scattering</a:t>
            </a:r>
          </a:p>
        </p:txBody>
      </p:sp>
      <p:pic>
        <p:nvPicPr>
          <p:cNvPr id="620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034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6990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513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5654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00" y="50038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900" y="56515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5600" y="61341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8300" y="16764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0555" name="Rectangle 10"/>
          <p:cNvSpPr>
            <a:spLocks/>
          </p:cNvSpPr>
          <p:nvPr/>
        </p:nvSpPr>
        <p:spPr bwMode="auto">
          <a:xfrm>
            <a:off x="3166797" y="7041634"/>
            <a:ext cx="399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i="1" dirty="0">
                <a:solidFill>
                  <a:schemeClr val="tx1"/>
                </a:solidFill>
                <a:latin typeface="Times New Roman" panose="02020603050405020304" pitchFamily="18" charset="0"/>
                <a:ea typeface="ＭＳ Ｐゴシック" charset="0"/>
                <a:cs typeface="Times New Roman" panose="02020603050405020304" pitchFamily="18" charset="0"/>
              </a:rPr>
              <a:t>a</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 </a:t>
            </a:r>
            <a:r>
              <a:rPr lang="en-US" i="1" dirty="0">
                <a:solidFill>
                  <a:schemeClr val="tx1"/>
                </a:solidFill>
                <a:latin typeface="Times New Roman" panose="02020603050405020304" pitchFamily="18" charset="0"/>
                <a:ea typeface="ＭＳ Ｐゴシック" charset="0"/>
                <a:cs typeface="Times New Roman" panose="02020603050405020304" pitchFamily="18" charset="0"/>
              </a:rPr>
              <a:t>R</a:t>
            </a:r>
            <a:r>
              <a:rPr lang="en-US" baseline="-25000" dirty="0">
                <a:solidFill>
                  <a:schemeClr val="tx1"/>
                </a:solidFill>
                <a:latin typeface="Times New Roman" panose="02020603050405020304" pitchFamily="18" charset="0"/>
                <a:ea typeface="ＭＳ Ｐゴシック" charset="0"/>
                <a:cs typeface="Times New Roman" panose="02020603050405020304" pitchFamily="18" charset="0"/>
              </a:rPr>
              <a:t>H</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 Hydrodynamic Radius</a:t>
            </a:r>
          </a:p>
        </p:txBody>
      </p:sp>
      <p:sp>
        <p:nvSpPr>
          <p:cNvPr id="620556" name="TextBox 1"/>
          <p:cNvSpPr txBox="1">
            <a:spLocks noChangeArrowheads="1"/>
          </p:cNvSpPr>
          <p:nvPr/>
        </p:nvSpPr>
        <p:spPr bwMode="auto">
          <a:xfrm>
            <a:off x="4851400" y="7975600"/>
            <a:ext cx="739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The radius of an equivalent sphere following Stokes’ Law</a:t>
            </a:r>
          </a:p>
        </p:txBody>
      </p:sp>
    </p:spTree>
    <p:extLst>
      <p:ext uri="{BB962C8B-B14F-4D97-AF65-F5344CB8AC3E}">
        <p14:creationId xmlns:p14="http://schemas.microsoft.com/office/powerpoint/2010/main" val="21397879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A9C88A1-2B97-5249-8C3E-EB7C2FAE2997}" type="slidenum">
              <a:rPr lang="en-US"/>
              <a:pPr>
                <a:defRPr/>
              </a:pPr>
              <a:t>47</a:t>
            </a:fld>
            <a:endParaRPr lang="en-US"/>
          </a:p>
        </p:txBody>
      </p:sp>
      <p:sp>
        <p:nvSpPr>
          <p:cNvPr id="62157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2157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2157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21574" name="Rectangle 5"/>
          <p:cNvSpPr>
            <a:spLocks/>
          </p:cNvSpPr>
          <p:nvPr/>
        </p:nvSpPr>
        <p:spPr bwMode="auto">
          <a:xfrm>
            <a:off x="4759205" y="3777874"/>
            <a:ext cx="3015249" cy="211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dirty="0">
                <a:solidFill>
                  <a:schemeClr val="tx1"/>
                </a:solidFill>
                <a:latin typeface="Arial Bold" charset="0"/>
                <a:ea typeface="ＭＳ Ｐゴシック" charset="0"/>
                <a:cs typeface="ＭＳ Ｐゴシック" charset="0"/>
                <a:sym typeface="Arial Bold" charset="0"/>
                <a:hlinkClick r:id="rId4"/>
              </a:rPr>
              <a:t>https://en.wikipedia.org/wiki/Dynamic_light_scattering</a:t>
            </a:r>
            <a:endParaRPr lang="en-US" sz="1000" u="sng" dirty="0">
              <a:solidFill>
                <a:schemeClr val="tx1"/>
              </a:solidFill>
              <a:latin typeface="Arial Bold" charset="0"/>
              <a:ea typeface="ＭＳ Ｐゴシック" charset="0"/>
              <a:cs typeface="ＭＳ Ｐゴシック" charset="0"/>
              <a:sym typeface="Arial Bold" charset="0"/>
            </a:endParaRPr>
          </a:p>
        </p:txBody>
      </p:sp>
      <p:sp>
        <p:nvSpPr>
          <p:cNvPr id="621575" name="Rectangle 6">
            <a:hlinkClick r:id="rId5"/>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2157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5"/>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extLst>
      <p:ext uri="{BB962C8B-B14F-4D97-AF65-F5344CB8AC3E}">
        <p14:creationId xmlns:p14="http://schemas.microsoft.com/office/powerpoint/2010/main" val="23445096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48</a:t>
            </a:fld>
            <a:endParaRPr lang="en-US"/>
          </a:p>
        </p:txBody>
      </p:sp>
      <p:pic>
        <p:nvPicPr>
          <p:cNvPr id="2" name="Picture 1">
            <a:extLst>
              <a:ext uri="{FF2B5EF4-FFF2-40B4-BE49-F238E27FC236}">
                <a16:creationId xmlns:a16="http://schemas.microsoft.com/office/drawing/2014/main" id="{ECFA3E2A-37B3-D04F-A043-17A13BD55813}"/>
              </a:ext>
            </a:extLst>
          </p:cNvPr>
          <p:cNvPicPr>
            <a:picLocks noChangeAspect="1"/>
          </p:cNvPicPr>
          <p:nvPr/>
        </p:nvPicPr>
        <p:blipFill>
          <a:blip r:embed="rId2"/>
          <a:stretch>
            <a:fillRect/>
          </a:stretch>
        </p:blipFill>
        <p:spPr>
          <a:xfrm>
            <a:off x="-18005" y="5791200"/>
            <a:ext cx="13004800" cy="3358334"/>
          </a:xfrm>
          <a:prstGeom prst="rect">
            <a:avLst/>
          </a:prstGeom>
        </p:spPr>
      </p:pic>
      <p:pic>
        <p:nvPicPr>
          <p:cNvPr id="3" name="Picture 2">
            <a:extLst>
              <a:ext uri="{FF2B5EF4-FFF2-40B4-BE49-F238E27FC236}">
                <a16:creationId xmlns:a16="http://schemas.microsoft.com/office/drawing/2014/main" id="{4426B373-8D53-6D48-B35A-BB2B3E06F96C}"/>
              </a:ext>
            </a:extLst>
          </p:cNvPr>
          <p:cNvPicPr>
            <a:picLocks noChangeAspect="1"/>
          </p:cNvPicPr>
          <p:nvPr/>
        </p:nvPicPr>
        <p:blipFill>
          <a:blip r:embed="rId3"/>
          <a:stretch>
            <a:fillRect/>
          </a:stretch>
        </p:blipFill>
        <p:spPr>
          <a:xfrm>
            <a:off x="1244600" y="1376363"/>
            <a:ext cx="2105364" cy="4337050"/>
          </a:xfrm>
          <a:prstGeom prst="rect">
            <a:avLst/>
          </a:prstGeom>
        </p:spPr>
      </p:pic>
      <p:sp>
        <p:nvSpPr>
          <p:cNvPr id="5" name="TextBox 4">
            <a:extLst>
              <a:ext uri="{FF2B5EF4-FFF2-40B4-BE49-F238E27FC236}">
                <a16:creationId xmlns:a16="http://schemas.microsoft.com/office/drawing/2014/main" id="{AACC4767-7266-5B47-A437-5A8AA55D60BE}"/>
              </a:ext>
            </a:extLst>
          </p:cNvPr>
          <p:cNvSpPr txBox="1"/>
          <p:nvPr/>
        </p:nvSpPr>
        <p:spPr>
          <a:xfrm>
            <a:off x="3985359" y="3124200"/>
            <a:ext cx="8536841" cy="83099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Traditional Rheology: Place a fluid in a shear field, measure torque/force and displacement</a:t>
            </a:r>
          </a:p>
        </p:txBody>
      </p:sp>
      <p:sp>
        <p:nvSpPr>
          <p:cNvPr id="9" name="TextBox 8">
            <a:extLst>
              <a:ext uri="{FF2B5EF4-FFF2-40B4-BE49-F238E27FC236}">
                <a16:creationId xmlns:a16="http://schemas.microsoft.com/office/drawing/2014/main" id="{ABEF17C4-BE97-614D-97F5-D79A6CAABA46}"/>
              </a:ext>
            </a:extLst>
          </p:cNvPr>
          <p:cNvSpPr txBox="1"/>
          <p:nvPr/>
        </p:nvSpPr>
        <p:spPr>
          <a:xfrm>
            <a:off x="3985359" y="4694375"/>
            <a:ext cx="8536841" cy="830997"/>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Microrheology</a:t>
            </a:r>
            <a:r>
              <a:rPr lang="en-US" dirty="0">
                <a:latin typeface="Times New Roman" panose="02020603050405020304" pitchFamily="18" charset="0"/>
                <a:cs typeface="Times New Roman" panose="02020603050405020304" pitchFamily="18" charset="0"/>
              </a:rPr>
              <a:t>: Observe the motion of a tracer.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Two types, passive or active </a:t>
            </a:r>
            <a:r>
              <a:rPr lang="en-US" dirty="0" err="1">
                <a:latin typeface="Times New Roman" panose="02020603050405020304" pitchFamily="18" charset="0"/>
                <a:cs typeface="Times New Roman" panose="02020603050405020304" pitchFamily="18" charset="0"/>
              </a:rPr>
              <a:t>microrheology</a:t>
            </a:r>
            <a:r>
              <a:rPr lang="en-US" dirty="0">
                <a:latin typeface="Times New Roman" panose="02020603050405020304" pitchFamily="18" charset="0"/>
                <a:cs typeface="Times New Roman" panose="02020603050405020304" pitchFamily="18" charset="0"/>
              </a:rPr>
              <a:t>.  DWS is passive.</a:t>
            </a:r>
          </a:p>
        </p:txBody>
      </p:sp>
      <p:sp>
        <p:nvSpPr>
          <p:cNvPr id="6" name="Rectangle 5">
            <a:extLst>
              <a:ext uri="{FF2B5EF4-FFF2-40B4-BE49-F238E27FC236}">
                <a16:creationId xmlns:a16="http://schemas.microsoft.com/office/drawing/2014/main" id="{9AC2DE2A-FD0F-7142-9F7B-CB8F8A98E7C5}"/>
              </a:ext>
            </a:extLst>
          </p:cNvPr>
          <p:cNvSpPr/>
          <p:nvPr/>
        </p:nvSpPr>
        <p:spPr>
          <a:xfrm>
            <a:off x="2297282" y="506472"/>
            <a:ext cx="8840177" cy="830997"/>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a:p>
            <a:pPr eaLnBrk="1" hangingPunct="1"/>
            <a:r>
              <a:rPr lang="en-US" b="1" dirty="0">
                <a:latin typeface="Times New Roman" panose="02020603050405020304" pitchFamily="18" charset="0"/>
                <a:cs typeface="Times New Roman" panose="02020603050405020304" pitchFamily="18" charset="0"/>
              </a:rPr>
              <a:t>(Passive </a:t>
            </a:r>
            <a:r>
              <a:rPr lang="en-US" b="1" dirty="0" err="1">
                <a:latin typeface="Times New Roman" panose="02020603050405020304" pitchFamily="18" charset="0"/>
                <a:cs typeface="Times New Roman" panose="02020603050405020304" pitchFamily="18" charset="0"/>
              </a:rPr>
              <a:t>Microrheology</a:t>
            </a:r>
            <a:r>
              <a:rPr lang="en-US" b="1" dirty="0">
                <a:latin typeface="Times New Roman" panose="02020603050405020304" pitchFamily="18" charset="0"/>
                <a:cs typeface="Times New Roman" panose="02020603050405020304" pitchFamily="18" charset="0"/>
              </a:rPr>
              <a:t> (there are also Two Point and Active MR))</a:t>
            </a:r>
          </a:p>
        </p:txBody>
      </p:sp>
    </p:spTree>
    <p:extLst>
      <p:ext uri="{BB962C8B-B14F-4D97-AF65-F5344CB8AC3E}">
        <p14:creationId xmlns:p14="http://schemas.microsoft.com/office/powerpoint/2010/main" val="28971814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49</a:t>
            </a:fld>
            <a:endParaRPr lang="en-US"/>
          </a:p>
        </p:txBody>
      </p:sp>
      <p:sp>
        <p:nvSpPr>
          <p:cNvPr id="622594" name="TextBox 4"/>
          <p:cNvSpPr txBox="1">
            <a:spLocks noChangeArrowheads="1"/>
          </p:cNvSpPr>
          <p:nvPr/>
        </p:nvSpPr>
        <p:spPr bwMode="auto">
          <a:xfrm>
            <a:off x="3859900" y="914400"/>
            <a:ext cx="50056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2" name="Picture 1">
            <a:extLst>
              <a:ext uri="{FF2B5EF4-FFF2-40B4-BE49-F238E27FC236}">
                <a16:creationId xmlns:a16="http://schemas.microsoft.com/office/drawing/2014/main" id="{ECFA3E2A-37B3-D04F-A043-17A13BD55813}"/>
              </a:ext>
            </a:extLst>
          </p:cNvPr>
          <p:cNvPicPr>
            <a:picLocks noChangeAspect="1"/>
          </p:cNvPicPr>
          <p:nvPr/>
        </p:nvPicPr>
        <p:blipFill>
          <a:blip r:embed="rId2"/>
          <a:stretch>
            <a:fillRect/>
          </a:stretch>
        </p:blipFill>
        <p:spPr>
          <a:xfrm>
            <a:off x="-18005" y="5791200"/>
            <a:ext cx="13004800" cy="3358334"/>
          </a:xfrm>
          <a:prstGeom prst="rect">
            <a:avLst/>
          </a:prstGeom>
        </p:spPr>
      </p:pic>
      <p:pic>
        <p:nvPicPr>
          <p:cNvPr id="6" name="Picture 5">
            <a:hlinkClick r:id="rId3"/>
            <a:extLst>
              <a:ext uri="{FF2B5EF4-FFF2-40B4-BE49-F238E27FC236}">
                <a16:creationId xmlns:a16="http://schemas.microsoft.com/office/drawing/2014/main" id="{FE416282-955A-354A-9850-FE8940614D43}"/>
              </a:ext>
            </a:extLst>
          </p:cNvPr>
          <p:cNvPicPr>
            <a:picLocks noChangeAspect="1"/>
          </p:cNvPicPr>
          <p:nvPr/>
        </p:nvPicPr>
        <p:blipFill>
          <a:blip r:embed="rId4"/>
          <a:stretch>
            <a:fillRect/>
          </a:stretch>
        </p:blipFill>
        <p:spPr>
          <a:xfrm>
            <a:off x="635000" y="1664313"/>
            <a:ext cx="5080000" cy="3810000"/>
          </a:xfrm>
          <a:prstGeom prst="rect">
            <a:avLst/>
          </a:prstGeom>
        </p:spPr>
      </p:pic>
      <p:pic>
        <p:nvPicPr>
          <p:cNvPr id="7" name="Picture 6">
            <a:extLst>
              <a:ext uri="{FF2B5EF4-FFF2-40B4-BE49-F238E27FC236}">
                <a16:creationId xmlns:a16="http://schemas.microsoft.com/office/drawing/2014/main" id="{CECD6803-48AF-E34B-9DA9-B665D34EF97A}"/>
              </a:ext>
            </a:extLst>
          </p:cNvPr>
          <p:cNvPicPr>
            <a:picLocks noChangeAspect="1"/>
          </p:cNvPicPr>
          <p:nvPr/>
        </p:nvPicPr>
        <p:blipFill>
          <a:blip r:embed="rId5"/>
          <a:stretch>
            <a:fillRect/>
          </a:stretch>
        </p:blipFill>
        <p:spPr>
          <a:xfrm>
            <a:off x="6419689" y="1706593"/>
            <a:ext cx="6451600" cy="3746500"/>
          </a:xfrm>
          <a:prstGeom prst="rect">
            <a:avLst/>
          </a:prstGeom>
        </p:spPr>
      </p:pic>
    </p:spTree>
    <p:extLst>
      <p:ext uri="{BB962C8B-B14F-4D97-AF65-F5344CB8AC3E}">
        <p14:creationId xmlns:p14="http://schemas.microsoft.com/office/powerpoint/2010/main" val="30103326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5</a:t>
            </a:fld>
            <a:endParaRPr lang="en-US" dirty="0"/>
          </a:p>
        </p:txBody>
      </p:sp>
      <p:sp>
        <p:nvSpPr>
          <p:cNvPr id="600066" name="TextBox 1"/>
          <p:cNvSpPr txBox="1">
            <a:spLocks noChangeArrowheads="1"/>
          </p:cNvSpPr>
          <p:nvPr/>
        </p:nvSpPr>
        <p:spPr bwMode="auto">
          <a:xfrm>
            <a:off x="1189474" y="472754"/>
            <a:ext cx="108417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Intrinsic “viscosity” as a linear displacement law</a:t>
            </a:r>
          </a:p>
        </p:txBody>
      </p:sp>
      <p:graphicFrame>
        <p:nvGraphicFramePr>
          <p:cNvPr id="600067" name="Object 2"/>
          <p:cNvGraphicFramePr>
            <a:graphicFrameLocks noChangeAspect="1"/>
          </p:cNvGraphicFramePr>
          <p:nvPr>
            <p:extLst>
              <p:ext uri="{D42A27DB-BD31-4B8C-83A1-F6EECF244321}">
                <p14:modId xmlns:p14="http://schemas.microsoft.com/office/powerpoint/2010/main" val="1458899893"/>
              </p:ext>
            </p:extLst>
          </p:nvPr>
        </p:nvGraphicFramePr>
        <p:xfrm>
          <a:off x="5132105" y="1462456"/>
          <a:ext cx="2499289" cy="899744"/>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6000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105" y="1462456"/>
                        <a:ext cx="2499289" cy="899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B34E777D-3C59-5986-CA2B-20C5C5E38CE3}"/>
              </a:ext>
            </a:extLst>
          </p:cNvPr>
          <p:cNvPicPr>
            <a:picLocks noChangeAspect="1"/>
          </p:cNvPicPr>
          <p:nvPr/>
        </p:nvPicPr>
        <p:blipFill>
          <a:blip r:embed="rId4"/>
          <a:stretch>
            <a:fillRect/>
          </a:stretch>
        </p:blipFill>
        <p:spPr>
          <a:xfrm>
            <a:off x="1244600" y="2514600"/>
            <a:ext cx="7772400" cy="2202750"/>
          </a:xfrm>
          <a:prstGeom prst="rect">
            <a:avLst/>
          </a:prstGeom>
        </p:spPr>
      </p:pic>
      <p:pic>
        <p:nvPicPr>
          <p:cNvPr id="8" name="Picture 7">
            <a:extLst>
              <a:ext uri="{FF2B5EF4-FFF2-40B4-BE49-F238E27FC236}">
                <a16:creationId xmlns:a16="http://schemas.microsoft.com/office/drawing/2014/main" id="{E004DE7D-0F14-A3D8-A356-9F85DE29723E}"/>
              </a:ext>
            </a:extLst>
          </p:cNvPr>
          <p:cNvPicPr>
            <a:picLocks noChangeAspect="1"/>
          </p:cNvPicPr>
          <p:nvPr/>
        </p:nvPicPr>
        <p:blipFill>
          <a:blip r:embed="rId5"/>
          <a:stretch>
            <a:fillRect/>
          </a:stretch>
        </p:blipFill>
        <p:spPr>
          <a:xfrm>
            <a:off x="9779000" y="2362200"/>
            <a:ext cx="2565400" cy="2692400"/>
          </a:xfrm>
          <a:prstGeom prst="rect">
            <a:avLst/>
          </a:prstGeom>
        </p:spPr>
      </p:pic>
      <p:pic>
        <p:nvPicPr>
          <p:cNvPr id="9" name="Picture 8">
            <a:extLst>
              <a:ext uri="{FF2B5EF4-FFF2-40B4-BE49-F238E27FC236}">
                <a16:creationId xmlns:a16="http://schemas.microsoft.com/office/drawing/2014/main" id="{8DA0F612-52E6-1BF6-4FD1-37FFBA19FE97}"/>
              </a:ext>
            </a:extLst>
          </p:cNvPr>
          <p:cNvPicPr>
            <a:picLocks noChangeAspect="1"/>
          </p:cNvPicPr>
          <p:nvPr/>
        </p:nvPicPr>
        <p:blipFill>
          <a:blip r:embed="rId6"/>
          <a:stretch>
            <a:fillRect/>
          </a:stretch>
        </p:blipFill>
        <p:spPr>
          <a:xfrm>
            <a:off x="1473200" y="5567532"/>
            <a:ext cx="7772400" cy="738098"/>
          </a:xfrm>
          <a:prstGeom prst="rect">
            <a:avLst/>
          </a:prstGeom>
        </p:spPr>
      </p:pic>
      <p:sp>
        <p:nvSpPr>
          <p:cNvPr id="11" name="TextBox 10">
            <a:extLst>
              <a:ext uri="{FF2B5EF4-FFF2-40B4-BE49-F238E27FC236}">
                <a16:creationId xmlns:a16="http://schemas.microsoft.com/office/drawing/2014/main" id="{2B134754-9AE5-E90A-D76D-D7D74CF33ED3}"/>
              </a:ext>
            </a:extLst>
          </p:cNvPr>
          <p:cNvSpPr txBox="1"/>
          <p:nvPr/>
        </p:nvSpPr>
        <p:spPr>
          <a:xfrm>
            <a:off x="9740900" y="5336416"/>
            <a:ext cx="1828800" cy="1200329"/>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At very small </a:t>
            </a:r>
            <a:r>
              <a:rPr lang="en-US" sz="3600" b="1" i="1" dirty="0">
                <a:latin typeface="Symbol" pitchFamily="2" charset="2"/>
                <a:cs typeface="Times New Roman" panose="02020603050405020304" pitchFamily="18" charset="0"/>
              </a:rPr>
              <a:t>f</a:t>
            </a:r>
            <a:endParaRPr lang="en-US" sz="3600" i="1" dirty="0">
              <a:latin typeface="Symbol" pitchFamily="2" charset="2"/>
            </a:endParaRPr>
          </a:p>
        </p:txBody>
      </p:sp>
      <p:pic>
        <p:nvPicPr>
          <p:cNvPr id="13" name="Picture 12">
            <a:extLst>
              <a:ext uri="{FF2B5EF4-FFF2-40B4-BE49-F238E27FC236}">
                <a16:creationId xmlns:a16="http://schemas.microsoft.com/office/drawing/2014/main" id="{B59432E9-8AF4-6945-ACC8-56583001EBF2}"/>
              </a:ext>
            </a:extLst>
          </p:cNvPr>
          <p:cNvPicPr>
            <a:picLocks noChangeAspect="1"/>
          </p:cNvPicPr>
          <p:nvPr/>
        </p:nvPicPr>
        <p:blipFill>
          <a:blip r:embed="rId7"/>
          <a:stretch>
            <a:fillRect/>
          </a:stretch>
        </p:blipFill>
        <p:spPr>
          <a:xfrm rot="5400000">
            <a:off x="9408648" y="6241838"/>
            <a:ext cx="2931019" cy="3333316"/>
          </a:xfrm>
          <a:prstGeom prst="rect">
            <a:avLst/>
          </a:prstGeom>
        </p:spPr>
      </p:pic>
      <p:pic>
        <p:nvPicPr>
          <p:cNvPr id="14" name="Picture 13">
            <a:extLst>
              <a:ext uri="{FF2B5EF4-FFF2-40B4-BE49-F238E27FC236}">
                <a16:creationId xmlns:a16="http://schemas.microsoft.com/office/drawing/2014/main" id="{9B533788-A4EC-B3A1-6F2B-E8D2D8F34217}"/>
              </a:ext>
            </a:extLst>
          </p:cNvPr>
          <p:cNvPicPr>
            <a:picLocks noChangeAspect="1"/>
          </p:cNvPicPr>
          <p:nvPr/>
        </p:nvPicPr>
        <p:blipFill>
          <a:blip r:embed="rId8"/>
          <a:stretch>
            <a:fillRect/>
          </a:stretch>
        </p:blipFill>
        <p:spPr>
          <a:xfrm>
            <a:off x="2692400" y="7234294"/>
            <a:ext cx="5588000" cy="1727200"/>
          </a:xfrm>
          <a:prstGeom prst="rect">
            <a:avLst/>
          </a:prstGeom>
        </p:spPr>
      </p:pic>
    </p:spTree>
    <p:extLst>
      <p:ext uri="{BB962C8B-B14F-4D97-AF65-F5344CB8AC3E}">
        <p14:creationId xmlns:p14="http://schemas.microsoft.com/office/powerpoint/2010/main" val="32566346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74E61B-DDFB-CF4A-9F88-EA075F2BC786}"/>
              </a:ext>
            </a:extLst>
          </p:cNvPr>
          <p:cNvSpPr txBox="1"/>
          <p:nvPr/>
        </p:nvSpPr>
        <p:spPr>
          <a:xfrm>
            <a:off x="640454" y="1676400"/>
            <a:ext cx="212269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Viscous Motion</a:t>
            </a:r>
          </a:p>
        </p:txBody>
      </p:sp>
      <p:pic>
        <p:nvPicPr>
          <p:cNvPr id="3" name="Picture 2">
            <a:extLst>
              <a:ext uri="{FF2B5EF4-FFF2-40B4-BE49-F238E27FC236}">
                <a16:creationId xmlns:a16="http://schemas.microsoft.com/office/drawing/2014/main" id="{C1B0393F-5EC9-E24B-8885-6A9BAC842194}"/>
              </a:ext>
            </a:extLst>
          </p:cNvPr>
          <p:cNvPicPr>
            <a:picLocks noChangeAspect="1"/>
          </p:cNvPicPr>
          <p:nvPr/>
        </p:nvPicPr>
        <p:blipFill>
          <a:blip r:embed="rId2"/>
          <a:stretch>
            <a:fillRect/>
          </a:stretch>
        </p:blipFill>
        <p:spPr>
          <a:xfrm>
            <a:off x="3759200" y="1570682"/>
            <a:ext cx="2921000" cy="673100"/>
          </a:xfrm>
          <a:prstGeom prst="rect">
            <a:avLst/>
          </a:prstGeom>
        </p:spPr>
      </p:pic>
      <p:sp>
        <p:nvSpPr>
          <p:cNvPr id="8" name="TextBox 7">
            <a:extLst>
              <a:ext uri="{FF2B5EF4-FFF2-40B4-BE49-F238E27FC236}">
                <a16:creationId xmlns:a16="http://schemas.microsoft.com/office/drawing/2014/main" id="{F83265C5-A2CF-984C-B7FF-75895A55EE75}"/>
              </a:ext>
            </a:extLst>
          </p:cNvPr>
          <p:cNvSpPr txBox="1"/>
          <p:nvPr/>
        </p:nvSpPr>
        <p:spPr>
          <a:xfrm>
            <a:off x="700566" y="2438400"/>
            <a:ext cx="2002472"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Elastic Motion</a:t>
            </a:r>
          </a:p>
        </p:txBody>
      </p:sp>
      <p:pic>
        <p:nvPicPr>
          <p:cNvPr id="5" name="Picture 4">
            <a:extLst>
              <a:ext uri="{FF2B5EF4-FFF2-40B4-BE49-F238E27FC236}">
                <a16:creationId xmlns:a16="http://schemas.microsoft.com/office/drawing/2014/main" id="{C20F4DA9-A898-FD42-A96D-0567D9A9BBD1}"/>
              </a:ext>
            </a:extLst>
          </p:cNvPr>
          <p:cNvPicPr>
            <a:picLocks noChangeAspect="1"/>
          </p:cNvPicPr>
          <p:nvPr/>
        </p:nvPicPr>
        <p:blipFill>
          <a:blip r:embed="rId3"/>
          <a:stretch>
            <a:fillRect/>
          </a:stretch>
        </p:blipFill>
        <p:spPr>
          <a:xfrm>
            <a:off x="3759200" y="2460585"/>
            <a:ext cx="3416300" cy="558800"/>
          </a:xfrm>
          <a:prstGeom prst="rect">
            <a:avLst/>
          </a:prstGeom>
        </p:spPr>
      </p:pic>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4"/>
          <a:stretch>
            <a:fillRect/>
          </a:stretch>
        </p:blipFill>
        <p:spPr>
          <a:xfrm>
            <a:off x="4064000" y="35052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5"/>
          <a:stretch>
            <a:fillRect/>
          </a:stretch>
        </p:blipFill>
        <p:spPr>
          <a:xfrm>
            <a:off x="4059499" y="4419600"/>
            <a:ext cx="3987800" cy="1485900"/>
          </a:xfrm>
          <a:prstGeom prst="rect">
            <a:avLst/>
          </a:prstGeom>
        </p:spPr>
      </p:pic>
      <p:pic>
        <p:nvPicPr>
          <p:cNvPr id="9" name="Picture 8">
            <a:extLst>
              <a:ext uri="{FF2B5EF4-FFF2-40B4-BE49-F238E27FC236}">
                <a16:creationId xmlns:a16="http://schemas.microsoft.com/office/drawing/2014/main" id="{3E386092-8695-014C-A5D2-414AFF02C6B0}"/>
              </a:ext>
            </a:extLst>
          </p:cNvPr>
          <p:cNvPicPr>
            <a:picLocks noChangeAspect="1"/>
          </p:cNvPicPr>
          <p:nvPr/>
        </p:nvPicPr>
        <p:blipFill>
          <a:blip r:embed="rId6"/>
          <a:stretch>
            <a:fillRect/>
          </a:stretch>
        </p:blipFill>
        <p:spPr>
          <a:xfrm>
            <a:off x="825500" y="5905500"/>
            <a:ext cx="10998200" cy="3695700"/>
          </a:xfrm>
          <a:prstGeom prst="rect">
            <a:avLst/>
          </a:prstGeom>
        </p:spPr>
      </p:pic>
      <p:pic>
        <p:nvPicPr>
          <p:cNvPr id="10" name="Picture 9">
            <a:extLst>
              <a:ext uri="{FF2B5EF4-FFF2-40B4-BE49-F238E27FC236}">
                <a16:creationId xmlns:a16="http://schemas.microsoft.com/office/drawing/2014/main" id="{79CCD6A9-E16B-EB47-8BC9-988A64E20696}"/>
              </a:ext>
            </a:extLst>
          </p:cNvPr>
          <p:cNvPicPr>
            <a:picLocks noChangeAspect="1"/>
          </p:cNvPicPr>
          <p:nvPr/>
        </p:nvPicPr>
        <p:blipFill>
          <a:blip r:embed="rId7"/>
          <a:stretch>
            <a:fillRect/>
          </a:stretch>
        </p:blipFill>
        <p:spPr>
          <a:xfrm>
            <a:off x="7645400" y="6019800"/>
            <a:ext cx="3022600" cy="8128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spTree>
    <p:extLst>
      <p:ext uri="{BB962C8B-B14F-4D97-AF65-F5344CB8AC3E}">
        <p14:creationId xmlns:p14="http://schemas.microsoft.com/office/powerpoint/2010/main" val="283472908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2"/>
          <a:stretch>
            <a:fillRect/>
          </a:stretch>
        </p:blipFill>
        <p:spPr>
          <a:xfrm>
            <a:off x="3992301" y="18288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3"/>
          <a:stretch>
            <a:fillRect/>
          </a:stretch>
        </p:blipFill>
        <p:spPr>
          <a:xfrm>
            <a:off x="3987800" y="2743200"/>
            <a:ext cx="3987800" cy="14859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4" name="Picture 3">
            <a:extLst>
              <a:ext uri="{FF2B5EF4-FFF2-40B4-BE49-F238E27FC236}">
                <a16:creationId xmlns:a16="http://schemas.microsoft.com/office/drawing/2014/main" id="{F145B7E5-65EE-BD4B-8B45-D54C94ACC4E6}"/>
              </a:ext>
            </a:extLst>
          </p:cNvPr>
          <p:cNvPicPr>
            <a:picLocks noChangeAspect="1"/>
          </p:cNvPicPr>
          <p:nvPr/>
        </p:nvPicPr>
        <p:blipFill>
          <a:blip r:embed="rId4"/>
          <a:stretch>
            <a:fillRect/>
          </a:stretch>
        </p:blipFill>
        <p:spPr>
          <a:xfrm>
            <a:off x="1924050" y="4318000"/>
            <a:ext cx="9156700" cy="1117600"/>
          </a:xfrm>
          <a:prstGeom prst="rect">
            <a:avLst/>
          </a:prstGeom>
        </p:spPr>
      </p:pic>
      <p:sp>
        <p:nvSpPr>
          <p:cNvPr id="12" name="TextBox 11">
            <a:extLst>
              <a:ext uri="{FF2B5EF4-FFF2-40B4-BE49-F238E27FC236}">
                <a16:creationId xmlns:a16="http://schemas.microsoft.com/office/drawing/2014/main" id="{67AB4DF8-F433-9E4B-BE18-39C6D57484FA}"/>
              </a:ext>
            </a:extLst>
          </p:cNvPr>
          <p:cNvSpPr txBox="1"/>
          <p:nvPr/>
        </p:nvSpPr>
        <p:spPr>
          <a:xfrm>
            <a:off x="1956750" y="6096000"/>
            <a:ext cx="223330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back scatter:</a:t>
            </a:r>
          </a:p>
        </p:txBody>
      </p:sp>
      <p:pic>
        <p:nvPicPr>
          <p:cNvPr id="13" name="Picture 12">
            <a:extLst>
              <a:ext uri="{FF2B5EF4-FFF2-40B4-BE49-F238E27FC236}">
                <a16:creationId xmlns:a16="http://schemas.microsoft.com/office/drawing/2014/main" id="{6E2D25C0-C9CA-7345-99C4-264D0E498F07}"/>
              </a:ext>
            </a:extLst>
          </p:cNvPr>
          <p:cNvPicPr>
            <a:picLocks noChangeAspect="1"/>
          </p:cNvPicPr>
          <p:nvPr/>
        </p:nvPicPr>
        <p:blipFill>
          <a:blip r:embed="rId5"/>
          <a:stretch>
            <a:fillRect/>
          </a:stretch>
        </p:blipFill>
        <p:spPr>
          <a:xfrm>
            <a:off x="4673600" y="5748153"/>
            <a:ext cx="6743700" cy="1143000"/>
          </a:xfrm>
          <a:prstGeom prst="rect">
            <a:avLst/>
          </a:prstGeom>
        </p:spPr>
      </p:pic>
    </p:spTree>
    <p:extLst>
      <p:ext uri="{BB962C8B-B14F-4D97-AF65-F5344CB8AC3E}">
        <p14:creationId xmlns:p14="http://schemas.microsoft.com/office/powerpoint/2010/main" val="871400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2"/>
          <a:stretch>
            <a:fillRect/>
          </a:stretch>
        </p:blipFill>
        <p:spPr>
          <a:xfrm>
            <a:off x="3992301" y="18288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3"/>
          <a:stretch>
            <a:fillRect/>
          </a:stretch>
        </p:blipFill>
        <p:spPr>
          <a:xfrm>
            <a:off x="3987800" y="2743200"/>
            <a:ext cx="3987800" cy="14859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4" name="Picture 3">
            <a:extLst>
              <a:ext uri="{FF2B5EF4-FFF2-40B4-BE49-F238E27FC236}">
                <a16:creationId xmlns:a16="http://schemas.microsoft.com/office/drawing/2014/main" id="{F145B7E5-65EE-BD4B-8B45-D54C94ACC4E6}"/>
              </a:ext>
            </a:extLst>
          </p:cNvPr>
          <p:cNvPicPr>
            <a:picLocks noChangeAspect="1"/>
          </p:cNvPicPr>
          <p:nvPr/>
        </p:nvPicPr>
        <p:blipFill>
          <a:blip r:embed="rId4"/>
          <a:stretch>
            <a:fillRect/>
          </a:stretch>
        </p:blipFill>
        <p:spPr>
          <a:xfrm>
            <a:off x="1924050" y="4318000"/>
            <a:ext cx="9156700" cy="1117600"/>
          </a:xfrm>
          <a:prstGeom prst="rect">
            <a:avLst/>
          </a:prstGeom>
        </p:spPr>
      </p:pic>
      <p:sp>
        <p:nvSpPr>
          <p:cNvPr id="12" name="TextBox 11">
            <a:extLst>
              <a:ext uri="{FF2B5EF4-FFF2-40B4-BE49-F238E27FC236}">
                <a16:creationId xmlns:a16="http://schemas.microsoft.com/office/drawing/2014/main" id="{67AB4DF8-F433-9E4B-BE18-39C6D57484FA}"/>
              </a:ext>
            </a:extLst>
          </p:cNvPr>
          <p:cNvSpPr txBox="1"/>
          <p:nvPr/>
        </p:nvSpPr>
        <p:spPr>
          <a:xfrm>
            <a:off x="1956750" y="6096000"/>
            <a:ext cx="223330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back scatter:</a:t>
            </a:r>
          </a:p>
        </p:txBody>
      </p:sp>
      <p:pic>
        <p:nvPicPr>
          <p:cNvPr id="13" name="Picture 12">
            <a:extLst>
              <a:ext uri="{FF2B5EF4-FFF2-40B4-BE49-F238E27FC236}">
                <a16:creationId xmlns:a16="http://schemas.microsoft.com/office/drawing/2014/main" id="{6E2D25C0-C9CA-7345-99C4-264D0E498F07}"/>
              </a:ext>
            </a:extLst>
          </p:cNvPr>
          <p:cNvPicPr>
            <a:picLocks noChangeAspect="1"/>
          </p:cNvPicPr>
          <p:nvPr/>
        </p:nvPicPr>
        <p:blipFill>
          <a:blip r:embed="rId5"/>
          <a:stretch>
            <a:fillRect/>
          </a:stretch>
        </p:blipFill>
        <p:spPr>
          <a:xfrm>
            <a:off x="4673600" y="5748153"/>
            <a:ext cx="6743700" cy="1143000"/>
          </a:xfrm>
          <a:prstGeom prst="rect">
            <a:avLst/>
          </a:prstGeom>
        </p:spPr>
      </p:pic>
      <p:pic>
        <p:nvPicPr>
          <p:cNvPr id="14" name="Picture 13">
            <a:extLst>
              <a:ext uri="{FF2B5EF4-FFF2-40B4-BE49-F238E27FC236}">
                <a16:creationId xmlns:a16="http://schemas.microsoft.com/office/drawing/2014/main" id="{B7EAAFED-95B1-A74C-9CCF-37621C2AF5CC}"/>
              </a:ext>
            </a:extLst>
          </p:cNvPr>
          <p:cNvPicPr>
            <a:picLocks noChangeAspect="1"/>
          </p:cNvPicPr>
          <p:nvPr/>
        </p:nvPicPr>
        <p:blipFill>
          <a:blip r:embed="rId6"/>
          <a:stretch>
            <a:fillRect/>
          </a:stretch>
        </p:blipFill>
        <p:spPr>
          <a:xfrm>
            <a:off x="2889250" y="3159246"/>
            <a:ext cx="7226300" cy="6604000"/>
          </a:xfrm>
          <a:prstGeom prst="rect">
            <a:avLst/>
          </a:prstGeom>
        </p:spPr>
      </p:pic>
    </p:spTree>
    <p:extLst>
      <p:ext uri="{BB962C8B-B14F-4D97-AF65-F5344CB8AC3E}">
        <p14:creationId xmlns:p14="http://schemas.microsoft.com/office/powerpoint/2010/main" val="38824857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49963" y="1340714"/>
            <a:ext cx="8778240" cy="1193469"/>
          </a:xfrm>
          <a:prstGeom prst="rect">
            <a:avLst/>
          </a:prstGeom>
        </p:spPr>
        <p:txBody>
          <a:bodyPr/>
          <a:lstStyle/>
          <a:p>
            <a:pPr>
              <a:spcBef>
                <a:spcPct val="0"/>
              </a:spcBef>
              <a:defRPr/>
            </a:pPr>
            <a:r>
              <a:rPr lang="en-US" sz="3840" dirty="0">
                <a:latin typeface="+mj-lt"/>
                <a:ea typeface="+mj-ea"/>
                <a:cs typeface="+mj-cs"/>
              </a:rPr>
              <a:t>Link rheology to micelle structure</a:t>
            </a:r>
          </a:p>
          <a:p>
            <a:pPr>
              <a:spcBef>
                <a:spcPct val="0"/>
              </a:spcBef>
              <a:defRPr/>
            </a:pPr>
            <a:r>
              <a:rPr lang="en-US" sz="2560" i="1" dirty="0">
                <a:latin typeface="+mj-lt"/>
                <a:ea typeface="+mj-ea"/>
                <a:cs typeface="+mj-cs"/>
              </a:rPr>
              <a:t>Ron Larson/Mike Weaver</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4189" t="4315" r="14929" b="8964"/>
          <a:stretch>
            <a:fillRect/>
          </a:stretch>
        </p:blipFill>
        <p:spPr bwMode="auto">
          <a:xfrm>
            <a:off x="7448011" y="3684696"/>
            <a:ext cx="3362229" cy="3711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59295" y="7407339"/>
            <a:ext cx="1420582" cy="551818"/>
          </a:xfrm>
          <a:prstGeom prst="rect">
            <a:avLst/>
          </a:prstGeom>
          <a:noFill/>
        </p:spPr>
        <p:txBody>
          <a:bodyPr wrap="none" rtlCol="0">
            <a:spAutoFit/>
          </a:bodyPr>
          <a:lstStyle/>
          <a:p>
            <a:pPr algn="ctr"/>
            <a:r>
              <a:rPr lang="en-US" sz="1493" dirty="0">
                <a:solidFill>
                  <a:srgbClr val="FF0000"/>
                </a:solidFill>
              </a:rPr>
              <a:t>Average </a:t>
            </a:r>
          </a:p>
          <a:p>
            <a:pPr algn="ctr"/>
            <a:r>
              <a:rPr lang="en-US" sz="1493" dirty="0" err="1">
                <a:solidFill>
                  <a:srgbClr val="FF0000"/>
                </a:solidFill>
              </a:rPr>
              <a:t>Micellar</a:t>
            </a:r>
            <a:r>
              <a:rPr lang="en-US" sz="1493" dirty="0">
                <a:solidFill>
                  <a:srgbClr val="FF0000"/>
                </a:solidFill>
              </a:rPr>
              <a:t> Length </a:t>
            </a:r>
          </a:p>
        </p:txBody>
      </p:sp>
      <p:sp>
        <p:nvSpPr>
          <p:cNvPr id="8" name="TextBox 7"/>
          <p:cNvSpPr txBox="1"/>
          <p:nvPr/>
        </p:nvSpPr>
        <p:spPr>
          <a:xfrm>
            <a:off x="10175186" y="6014720"/>
            <a:ext cx="647933" cy="551818"/>
          </a:xfrm>
          <a:prstGeom prst="rect">
            <a:avLst/>
          </a:prstGeom>
          <a:noFill/>
        </p:spPr>
        <p:txBody>
          <a:bodyPr wrap="none" rtlCol="0">
            <a:spAutoFit/>
          </a:bodyPr>
          <a:lstStyle/>
          <a:p>
            <a:pPr algn="ctr"/>
            <a:r>
              <a:rPr lang="en-US" sz="1493" dirty="0">
                <a:solidFill>
                  <a:srgbClr val="FF0000"/>
                </a:solidFill>
              </a:rPr>
              <a:t>Mesh </a:t>
            </a:r>
          </a:p>
          <a:p>
            <a:pPr algn="ctr"/>
            <a:r>
              <a:rPr lang="en-US" sz="1493" dirty="0">
                <a:solidFill>
                  <a:srgbClr val="FF0000"/>
                </a:solidFill>
              </a:rPr>
              <a:t>Size</a:t>
            </a:r>
          </a:p>
        </p:txBody>
      </p:sp>
      <p:sp>
        <p:nvSpPr>
          <p:cNvPr id="9" name="TextBox 8"/>
          <p:cNvSpPr txBox="1"/>
          <p:nvPr/>
        </p:nvSpPr>
        <p:spPr>
          <a:xfrm>
            <a:off x="9931828" y="2841624"/>
            <a:ext cx="777777" cy="551818"/>
          </a:xfrm>
          <a:prstGeom prst="rect">
            <a:avLst/>
          </a:prstGeom>
          <a:noFill/>
        </p:spPr>
        <p:txBody>
          <a:bodyPr wrap="none" rtlCol="0">
            <a:spAutoFit/>
          </a:bodyPr>
          <a:lstStyle/>
          <a:p>
            <a:pPr algn="ctr"/>
            <a:r>
              <a:rPr lang="en-US" sz="1493" dirty="0">
                <a:solidFill>
                  <a:srgbClr val="FF0000"/>
                </a:solidFill>
              </a:rPr>
              <a:t>Micelle </a:t>
            </a:r>
          </a:p>
          <a:p>
            <a:pPr algn="ctr"/>
            <a:r>
              <a:rPr lang="en-US" sz="1493" dirty="0">
                <a:solidFill>
                  <a:srgbClr val="FF0000"/>
                </a:solidFill>
              </a:rPr>
              <a:t>radius</a:t>
            </a:r>
          </a:p>
        </p:txBody>
      </p:sp>
      <p:sp>
        <p:nvSpPr>
          <p:cNvPr id="10" name="TextBox 9"/>
          <p:cNvSpPr txBox="1"/>
          <p:nvPr/>
        </p:nvSpPr>
        <p:spPr>
          <a:xfrm>
            <a:off x="8371840" y="8128000"/>
            <a:ext cx="2926080" cy="420564"/>
          </a:xfrm>
          <a:prstGeom prst="rect">
            <a:avLst/>
          </a:prstGeom>
          <a:noFill/>
        </p:spPr>
        <p:txBody>
          <a:bodyPr wrap="square" rtlCol="0">
            <a:spAutoFit/>
          </a:bodyPr>
          <a:lstStyle/>
          <a:p>
            <a:r>
              <a:rPr lang="en-US" sz="2133" i="1" dirty="0"/>
              <a:t>Beth Schubert, 2003</a:t>
            </a:r>
          </a:p>
        </p:txBody>
      </p:sp>
      <p:grpSp>
        <p:nvGrpSpPr>
          <p:cNvPr id="12" name="Group 11"/>
          <p:cNvGrpSpPr/>
          <p:nvPr/>
        </p:nvGrpSpPr>
        <p:grpSpPr>
          <a:xfrm>
            <a:off x="1706881" y="3169922"/>
            <a:ext cx="5364480" cy="3938693"/>
            <a:chOff x="1776413" y="1430338"/>
            <a:chExt cx="5591175" cy="3997325"/>
          </a:xfrm>
        </p:grpSpPr>
        <p:pic>
          <p:nvPicPr>
            <p:cNvPr id="13" name="Object 2"/>
            <p:cNvPicPr>
              <a:picLocks noChangeAspect="1" noChangeArrowheads="1"/>
            </p:cNvPicPr>
            <p:nvPr/>
          </p:nvPicPr>
          <p:blipFill>
            <a:blip r:embed="rId3" cstate="print"/>
            <a:srcRect/>
            <a:stretch>
              <a:fillRect/>
            </a:stretch>
          </p:blipFill>
          <p:spPr bwMode="auto">
            <a:xfrm>
              <a:off x="1776413" y="1430338"/>
              <a:ext cx="5591175" cy="3997325"/>
            </a:xfrm>
            <a:prstGeom prst="rect">
              <a:avLst/>
            </a:prstGeom>
            <a:noFill/>
            <a:ln w="9525">
              <a:noFill/>
              <a:miter lim="800000"/>
              <a:headEnd/>
              <a:tailEnd/>
            </a:ln>
            <a:effectLst/>
          </p:spPr>
        </p:pic>
        <p:cxnSp>
          <p:nvCxnSpPr>
            <p:cNvPr id="14" name="Straight Connector 13"/>
            <p:cNvCxnSpPr/>
            <p:nvPr/>
          </p:nvCxnSpPr>
          <p:spPr>
            <a:xfrm flipV="1">
              <a:off x="3048000" y="3352800"/>
              <a:ext cx="304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05200" y="3810000"/>
              <a:ext cx="2286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6"/>
            <p:cNvSpPr txBox="1"/>
            <p:nvPr/>
          </p:nvSpPr>
          <p:spPr>
            <a:xfrm>
              <a:off x="2971800" y="3352800"/>
              <a:ext cx="287703" cy="293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80" dirty="0"/>
                <a:t>1</a:t>
              </a:r>
            </a:p>
          </p:txBody>
        </p:sp>
        <p:sp>
          <p:nvSpPr>
            <p:cNvPr id="17" name="TextBox 17"/>
            <p:cNvSpPr txBox="1"/>
            <p:nvPr/>
          </p:nvSpPr>
          <p:spPr>
            <a:xfrm>
              <a:off x="3581400" y="3962400"/>
              <a:ext cx="287703" cy="293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80" dirty="0"/>
                <a:t>2</a:t>
              </a:r>
            </a:p>
          </p:txBody>
        </p:sp>
        <p:cxnSp>
          <p:nvCxnSpPr>
            <p:cNvPr id="18" name="Straight Arrow Connector 17"/>
            <p:cNvCxnSpPr/>
            <p:nvPr/>
          </p:nvCxnSpPr>
          <p:spPr>
            <a:xfrm>
              <a:off x="3724852" y="2870475"/>
              <a:ext cx="85148" cy="177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87042" y="2438400"/>
              <a:ext cx="342836" cy="3603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7" dirty="0" err="1">
                  <a:latin typeface="Symbol" pitchFamily="18" charset="2"/>
                </a:rPr>
                <a:t>t</a:t>
              </a:r>
              <a:r>
                <a:rPr lang="en-US" sz="1707" baseline="-25000" dirty="0" err="1"/>
                <a:t>r</a:t>
              </a:r>
              <a:endParaRPr lang="en-US" sz="1707" baseline="-25000" dirty="0"/>
            </a:p>
          </p:txBody>
        </p:sp>
        <p:sp>
          <p:nvSpPr>
            <p:cNvPr id="20" name="TextBox 19"/>
            <p:cNvSpPr txBox="1"/>
            <p:nvPr/>
          </p:nvSpPr>
          <p:spPr>
            <a:xfrm>
              <a:off x="4419600" y="2514600"/>
              <a:ext cx="486520"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20" dirty="0"/>
                <a:t>G</a:t>
              </a:r>
              <a:r>
                <a:rPr lang="en-US" sz="1920" baseline="-25000" dirty="0"/>
                <a:t>0</a:t>
              </a:r>
            </a:p>
          </p:txBody>
        </p:sp>
        <p:cxnSp>
          <p:nvCxnSpPr>
            <p:cNvPr id="21" name="Straight Arrow Connector 20"/>
            <p:cNvCxnSpPr/>
            <p:nvPr/>
          </p:nvCxnSpPr>
          <p:spPr>
            <a:xfrm>
              <a:off x="5867400" y="25908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7"/>
            <p:cNvSpPr txBox="1"/>
            <p:nvPr/>
          </p:nvSpPr>
          <p:spPr>
            <a:xfrm>
              <a:off x="5508750" y="2362200"/>
              <a:ext cx="321118"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20" dirty="0"/>
                <a:t>c</a:t>
              </a:r>
            </a:p>
          </p:txBody>
        </p:sp>
        <p:sp>
          <p:nvSpPr>
            <p:cNvPr id="23" name="TextBox 28"/>
            <p:cNvSpPr txBox="1"/>
            <p:nvPr/>
          </p:nvSpPr>
          <p:spPr>
            <a:xfrm>
              <a:off x="6324600" y="2286000"/>
              <a:ext cx="192537"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20"/>
            </a:p>
          </p:txBody>
        </p:sp>
        <p:sp>
          <p:nvSpPr>
            <p:cNvPr id="24" name="TextBox 29"/>
            <p:cNvSpPr txBox="1"/>
            <p:nvPr/>
          </p:nvSpPr>
          <p:spPr>
            <a:xfrm>
              <a:off x="6324600" y="2286000"/>
              <a:ext cx="192537"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20"/>
            </a:p>
          </p:txBody>
        </p:sp>
        <p:sp>
          <p:nvSpPr>
            <p:cNvPr id="25" name="TextBox 30"/>
            <p:cNvSpPr txBox="1"/>
            <p:nvPr/>
          </p:nvSpPr>
          <p:spPr>
            <a:xfrm>
              <a:off x="5733745" y="1981200"/>
              <a:ext cx="954328" cy="5600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93" dirty="0">
                  <a:solidFill>
                    <a:srgbClr val="FF0000"/>
                  </a:solidFill>
                </a:rPr>
                <a:t>bending </a:t>
              </a:r>
            </a:p>
            <a:p>
              <a:r>
                <a:rPr lang="en-US" sz="1493" dirty="0">
                  <a:solidFill>
                    <a:srgbClr val="FF0000"/>
                  </a:solidFill>
                </a:rPr>
                <a:t>modes</a:t>
              </a:r>
            </a:p>
          </p:txBody>
        </p:sp>
      </p:grpSp>
      <p:sp>
        <p:nvSpPr>
          <p:cNvPr id="26" name="TextBox 25"/>
          <p:cNvSpPr txBox="1"/>
          <p:nvPr/>
        </p:nvSpPr>
        <p:spPr>
          <a:xfrm>
            <a:off x="4470400" y="5564294"/>
            <a:ext cx="812800" cy="748923"/>
          </a:xfrm>
          <a:prstGeom prst="rect">
            <a:avLst/>
          </a:prstGeom>
          <a:noFill/>
        </p:spPr>
        <p:txBody>
          <a:bodyPr wrap="square" rtlCol="0">
            <a:spAutoFit/>
          </a:bodyPr>
          <a:lstStyle/>
          <a:p>
            <a:r>
              <a:rPr lang="en-US" sz="2560" dirty="0" err="1"/>
              <a:t>G”</a:t>
            </a:r>
            <a:r>
              <a:rPr lang="en-US" sz="2560" baseline="-25000" dirty="0" err="1"/>
              <a:t>min</a:t>
            </a:r>
            <a:endParaRPr lang="en-US" sz="2560" baseline="-25000" dirty="0"/>
          </a:p>
        </p:txBody>
      </p:sp>
      <p:sp>
        <p:nvSpPr>
          <p:cNvPr id="27" name="TextBox 26"/>
          <p:cNvSpPr txBox="1"/>
          <p:nvPr/>
        </p:nvSpPr>
        <p:spPr>
          <a:xfrm>
            <a:off x="4958080" y="5087472"/>
            <a:ext cx="894080" cy="551818"/>
          </a:xfrm>
          <a:prstGeom prst="rect">
            <a:avLst/>
          </a:prstGeom>
          <a:noFill/>
        </p:spPr>
        <p:txBody>
          <a:bodyPr wrap="square" rtlCol="0">
            <a:spAutoFit/>
          </a:bodyPr>
          <a:lstStyle/>
          <a:p>
            <a:r>
              <a:rPr lang="en-US" sz="1493" dirty="0">
                <a:solidFill>
                  <a:srgbClr val="FF0000"/>
                </a:solidFill>
              </a:rPr>
              <a:t>Rouse</a:t>
            </a:r>
          </a:p>
          <a:p>
            <a:r>
              <a:rPr lang="en-US" sz="1493" dirty="0">
                <a:solidFill>
                  <a:srgbClr val="FF0000"/>
                </a:solidFill>
              </a:rPr>
              <a:t>modes</a:t>
            </a:r>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619" t="4315" r="47254" b="8964"/>
          <a:stretch>
            <a:fillRect/>
          </a:stretch>
        </p:blipFill>
        <p:spPr bwMode="auto">
          <a:xfrm>
            <a:off x="7396480" y="2305852"/>
            <a:ext cx="2611157" cy="2164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Arc 28"/>
          <p:cNvSpPr/>
          <p:nvPr/>
        </p:nvSpPr>
        <p:spPr>
          <a:xfrm rot="16200000">
            <a:off x="6380483" y="2316482"/>
            <a:ext cx="1788159" cy="2682241"/>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0" name="Arc 29"/>
          <p:cNvSpPr/>
          <p:nvPr/>
        </p:nvSpPr>
        <p:spPr>
          <a:xfrm rot="5400000" flipV="1">
            <a:off x="6299200" y="1991362"/>
            <a:ext cx="2600960" cy="7559039"/>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cxnSp>
        <p:nvCxnSpPr>
          <p:cNvPr id="31" name="Straight Arrow Connector 30"/>
          <p:cNvCxnSpPr/>
          <p:nvPr/>
        </p:nvCxnSpPr>
        <p:spPr>
          <a:xfrm>
            <a:off x="4551680" y="4751493"/>
            <a:ext cx="0" cy="568960"/>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3820160" y="4832773"/>
            <a:ext cx="2519680" cy="113792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3" name="Arc 32"/>
          <p:cNvSpPr/>
          <p:nvPr/>
        </p:nvSpPr>
        <p:spPr>
          <a:xfrm flipH="1" flipV="1">
            <a:off x="6339840" y="4876800"/>
            <a:ext cx="2519680" cy="113792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4" name="TextBox 33"/>
          <p:cNvSpPr txBox="1"/>
          <p:nvPr/>
        </p:nvSpPr>
        <p:spPr>
          <a:xfrm>
            <a:off x="9428481" y="3999862"/>
            <a:ext cx="1463040" cy="551818"/>
          </a:xfrm>
          <a:prstGeom prst="rect">
            <a:avLst/>
          </a:prstGeom>
          <a:solidFill>
            <a:schemeClr val="bg1"/>
          </a:solidFill>
        </p:spPr>
        <p:txBody>
          <a:bodyPr wrap="square" rtlCol="0" anchor="b">
            <a:spAutoFit/>
          </a:bodyPr>
          <a:lstStyle/>
          <a:p>
            <a:pPr algn="ctr"/>
            <a:r>
              <a:rPr lang="en-US" sz="1493" dirty="0">
                <a:solidFill>
                  <a:srgbClr val="FF0000"/>
                </a:solidFill>
              </a:rPr>
              <a:t>Entanglement</a:t>
            </a:r>
          </a:p>
          <a:p>
            <a:pPr algn="ctr"/>
            <a:r>
              <a:rPr lang="en-US" sz="1493" dirty="0">
                <a:solidFill>
                  <a:srgbClr val="FF0000"/>
                </a:solidFill>
              </a:rPr>
              <a:t> Length </a:t>
            </a:r>
          </a:p>
        </p:txBody>
      </p:sp>
      <p:sp>
        <p:nvSpPr>
          <p:cNvPr id="35" name="TextBox 34"/>
          <p:cNvSpPr txBox="1"/>
          <p:nvPr/>
        </p:nvSpPr>
        <p:spPr>
          <a:xfrm>
            <a:off x="7245112" y="2438400"/>
            <a:ext cx="1063112" cy="551818"/>
          </a:xfrm>
          <a:prstGeom prst="rect">
            <a:avLst/>
          </a:prstGeom>
          <a:solidFill>
            <a:schemeClr val="bg1"/>
          </a:solidFill>
        </p:spPr>
        <p:txBody>
          <a:bodyPr wrap="none" rtlCol="0">
            <a:spAutoFit/>
          </a:bodyPr>
          <a:lstStyle/>
          <a:p>
            <a:pPr algn="ctr"/>
            <a:r>
              <a:rPr lang="en-US" sz="1493" dirty="0">
                <a:solidFill>
                  <a:srgbClr val="FF0000"/>
                </a:solidFill>
              </a:rPr>
              <a:t>persistence</a:t>
            </a:r>
          </a:p>
          <a:p>
            <a:pPr algn="ctr"/>
            <a:r>
              <a:rPr lang="en-US" sz="1493" dirty="0">
                <a:solidFill>
                  <a:srgbClr val="FF0000"/>
                </a:solidFill>
              </a:rPr>
              <a:t>length</a:t>
            </a:r>
          </a:p>
        </p:txBody>
      </p:sp>
      <p:sp>
        <p:nvSpPr>
          <p:cNvPr id="36" name="TextBox 35"/>
          <p:cNvSpPr txBox="1"/>
          <p:nvPr/>
        </p:nvSpPr>
        <p:spPr>
          <a:xfrm>
            <a:off x="2447035" y="4588933"/>
            <a:ext cx="956672" cy="551818"/>
          </a:xfrm>
          <a:prstGeom prst="rect">
            <a:avLst/>
          </a:prstGeom>
          <a:noFill/>
        </p:spPr>
        <p:txBody>
          <a:bodyPr wrap="none" rtlCol="0">
            <a:spAutoFit/>
          </a:bodyPr>
          <a:lstStyle/>
          <a:p>
            <a:r>
              <a:rPr lang="en-US" sz="1493" dirty="0">
                <a:solidFill>
                  <a:srgbClr val="FF0000"/>
                </a:solidFill>
              </a:rPr>
              <a:t>terminal</a:t>
            </a:r>
          </a:p>
          <a:p>
            <a:r>
              <a:rPr lang="en-US" sz="1493" dirty="0">
                <a:solidFill>
                  <a:srgbClr val="FF0000"/>
                </a:solidFill>
              </a:rPr>
              <a:t>relaxation</a:t>
            </a:r>
          </a:p>
        </p:txBody>
      </p:sp>
      <p:sp>
        <p:nvSpPr>
          <p:cNvPr id="37" name="TextBox 36"/>
          <p:cNvSpPr txBox="1"/>
          <p:nvPr/>
        </p:nvSpPr>
        <p:spPr>
          <a:xfrm>
            <a:off x="2113280" y="7152640"/>
            <a:ext cx="5120640" cy="2062103"/>
          </a:xfrm>
          <a:prstGeom prst="rect">
            <a:avLst/>
          </a:prstGeom>
          <a:noFill/>
        </p:spPr>
        <p:txBody>
          <a:bodyPr wrap="square" rtlCol="0">
            <a:spAutoFit/>
          </a:bodyPr>
          <a:lstStyle/>
          <a:p>
            <a:r>
              <a:rPr lang="en-US" sz="2560" b="1" dirty="0"/>
              <a:t>Structure inferred from rheology, using Standard Cates Model and newer developments  (Larson group, others…)</a:t>
            </a:r>
          </a:p>
        </p:txBody>
      </p:sp>
      <p:sp>
        <p:nvSpPr>
          <p:cNvPr id="3" name="Slide Number Placeholder 2">
            <a:extLst>
              <a:ext uri="{FF2B5EF4-FFF2-40B4-BE49-F238E27FC236}">
                <a16:creationId xmlns:a16="http://schemas.microsoft.com/office/drawing/2014/main" id="{239D7265-78B8-BC4A-BADB-0190716F62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0D0954-52AA-4645-BC74-DBF6B1D254B8}" type="slidenum">
              <a:rPr lang="en-US" smtClean="0"/>
              <a:pPr/>
              <a:t>53</a:t>
            </a:fld>
            <a:endParaRPr lang="en-US"/>
          </a:p>
        </p:txBody>
      </p:sp>
      <p:sp>
        <p:nvSpPr>
          <p:cNvPr id="2" name="TextBox 1">
            <a:extLst>
              <a:ext uri="{FF2B5EF4-FFF2-40B4-BE49-F238E27FC236}">
                <a16:creationId xmlns:a16="http://schemas.microsoft.com/office/drawing/2014/main" id="{EA885515-6DA3-80A0-D0C5-5F35816DC04C}"/>
              </a:ext>
            </a:extLst>
          </p:cNvPr>
          <p:cNvSpPr txBox="1"/>
          <p:nvPr/>
        </p:nvSpPr>
        <p:spPr>
          <a:xfrm>
            <a:off x="3933908" y="3413763"/>
            <a:ext cx="2373471" cy="461665"/>
          </a:xfrm>
          <a:prstGeom prst="rect">
            <a:avLst/>
          </a:prstGeom>
          <a:noFill/>
        </p:spPr>
        <p:txBody>
          <a:bodyPr wrap="none" rtlCol="0">
            <a:spAutoFit/>
          </a:bodyPr>
          <a:lstStyle/>
          <a:p>
            <a:r>
              <a:rPr lang="en-US" dirty="0">
                <a:solidFill>
                  <a:srgbClr val="00B0F0"/>
                </a:solidFill>
                <a:latin typeface="Times New Roman" panose="02020603050405020304" pitchFamily="18" charset="0"/>
                <a:cs typeface="Times New Roman" panose="02020603050405020304" pitchFamily="18" charset="0"/>
              </a:rPr>
              <a:t>DWS = blue lines</a:t>
            </a:r>
          </a:p>
        </p:txBody>
      </p:sp>
    </p:spTree>
    <p:extLst>
      <p:ext uri="{BB962C8B-B14F-4D97-AF65-F5344CB8AC3E}">
        <p14:creationId xmlns:p14="http://schemas.microsoft.com/office/powerpoint/2010/main" val="3275504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54</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3757613" y="683365"/>
            <a:ext cx="5476885"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hlinkClick r:id="rId2"/>
              </a:rPr>
              <a:t>Two-point Micro Rheology</a:t>
            </a:r>
            <a:endParaRPr lang="en-US"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1974359-9CDE-1A8C-2156-3DF54C3FD61A}"/>
              </a:ext>
            </a:extLst>
          </p:cNvPr>
          <p:cNvPicPr>
            <a:picLocks noChangeAspect="1"/>
          </p:cNvPicPr>
          <p:nvPr/>
        </p:nvPicPr>
        <p:blipFill>
          <a:blip r:embed="rId3"/>
          <a:stretch>
            <a:fillRect/>
          </a:stretch>
        </p:blipFill>
        <p:spPr>
          <a:xfrm>
            <a:off x="2616200" y="3787618"/>
            <a:ext cx="7772400" cy="2178363"/>
          </a:xfrm>
          <a:prstGeom prst="rect">
            <a:avLst/>
          </a:prstGeom>
        </p:spPr>
      </p:pic>
    </p:spTree>
    <p:extLst>
      <p:ext uri="{BB962C8B-B14F-4D97-AF65-F5344CB8AC3E}">
        <p14:creationId xmlns:p14="http://schemas.microsoft.com/office/powerpoint/2010/main" val="17592868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55</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4138038" y="683365"/>
            <a:ext cx="4716035"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hlinkClick r:id="rId2"/>
              </a:rPr>
              <a:t>Active Micro Rheology</a:t>
            </a:r>
            <a:endParaRPr lang="en-US"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EE69B-F241-14A0-0EE0-78B7ADA71CBA}"/>
              </a:ext>
            </a:extLst>
          </p:cNvPr>
          <p:cNvPicPr>
            <a:picLocks noChangeAspect="1"/>
          </p:cNvPicPr>
          <p:nvPr/>
        </p:nvPicPr>
        <p:blipFill>
          <a:blip r:embed="rId3"/>
          <a:stretch>
            <a:fillRect/>
          </a:stretch>
        </p:blipFill>
        <p:spPr>
          <a:xfrm>
            <a:off x="2495550" y="2368860"/>
            <a:ext cx="7772400" cy="5989975"/>
          </a:xfrm>
          <a:prstGeom prst="rect">
            <a:avLst/>
          </a:prstGeom>
        </p:spPr>
      </p:pic>
    </p:spTree>
    <p:extLst>
      <p:ext uri="{BB962C8B-B14F-4D97-AF65-F5344CB8AC3E}">
        <p14:creationId xmlns:p14="http://schemas.microsoft.com/office/powerpoint/2010/main" val="8551974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56</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1919476" y="683365"/>
            <a:ext cx="915314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Quasi-Elastic Neutron (and X-ray) Scattering</a:t>
            </a:r>
          </a:p>
        </p:txBody>
      </p:sp>
      <p:sp>
        <p:nvSpPr>
          <p:cNvPr id="6" name="TextBox 5">
            <a:extLst>
              <a:ext uri="{FF2B5EF4-FFF2-40B4-BE49-F238E27FC236}">
                <a16:creationId xmlns:a16="http://schemas.microsoft.com/office/drawing/2014/main" id="{43A2B882-CE24-B543-8FB5-0130513B4E3D}"/>
              </a:ext>
            </a:extLst>
          </p:cNvPr>
          <p:cNvSpPr txBox="1"/>
          <p:nvPr/>
        </p:nvSpPr>
        <p:spPr>
          <a:xfrm>
            <a:off x="1123949" y="1676400"/>
            <a:ext cx="10515600" cy="710963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 the early days of DLS there were two approaches: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Laser light flickers creating a speckle pattern that can be analyzed in the time domain</a:t>
            </a:r>
          </a:p>
          <a:p>
            <a:pPr algn="l"/>
            <a:r>
              <a:rPr lang="en-US" dirty="0">
                <a:latin typeface="Times New Roman" panose="02020603050405020304" pitchFamily="18" charset="0"/>
                <a:cs typeface="Times New Roman" panose="02020603050405020304" pitchFamily="18" charset="0"/>
              </a:rPr>
              <a:t>The flickering is related to the diffusion coefficient through an exponential decay of the time correlation function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 more direct method is to take advantage of the Doppler effect.  Train whistle appears to change pitch as the train passes since the speed of the train is close to 1/</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for the sound</a:t>
            </a:r>
          </a:p>
          <a:p>
            <a:pPr algn="l"/>
            <a:r>
              <a:rPr lang="en-US" dirty="0">
                <a:latin typeface="Times New Roman" panose="02020603050405020304" pitchFamily="18" charset="0"/>
                <a:cs typeface="Times New Roman" panose="02020603050405020304" pitchFamily="18" charset="0"/>
              </a:rPr>
              <a:t>If we know the frequency of the sound, we can determine the speed of the train</a:t>
            </a:r>
          </a:p>
          <a:p>
            <a:pPr algn="l"/>
            <a:r>
              <a:rPr lang="en-US" dirty="0">
                <a:latin typeface="Times New Roman" panose="02020603050405020304" pitchFamily="18" charset="0"/>
                <a:cs typeface="Times New Roman" panose="02020603050405020304" pitchFamily="18" charset="0"/>
              </a:rPr>
              <a:t>Measuring the spectrum from a laser, and the broadening of this spectrum after interaction with particles the diffusion coefficient can be determined from an exponential decay in the frequency, peak broadening.  This is called quasi-elastic light scattering and measures the same thing as DLS by a different method.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Neutrons and X-rays the time involved is too fast for correlators, pico- to nanoseconds.  But line broadening can be observed (though </a:t>
            </a:r>
            <a:r>
              <a:rPr lang="en-US" b="1" dirty="0">
                <a:latin typeface="Times New Roman" panose="02020603050405020304" pitchFamily="18" charset="0"/>
                <a:cs typeface="Times New Roman" panose="02020603050405020304" pitchFamily="18" charset="0"/>
              </a:rPr>
              <a:t>there are no X-ray or neutron lasers </a:t>
            </a:r>
            <a:r>
              <a:rPr lang="en-US" dirty="0">
                <a:latin typeface="Times New Roman" panose="02020603050405020304" pitchFamily="18" charset="0"/>
                <a:cs typeface="Times New Roman" panose="02020603050405020304" pitchFamily="18" charset="0"/>
              </a:rPr>
              <a:t>i.e., monochromatic and columnated).  </a:t>
            </a:r>
          </a:p>
        </p:txBody>
      </p:sp>
      <p:sp>
        <p:nvSpPr>
          <p:cNvPr id="7" name="Rectangle 6">
            <a:extLst>
              <a:ext uri="{FF2B5EF4-FFF2-40B4-BE49-F238E27FC236}">
                <a16:creationId xmlns:a16="http://schemas.microsoft.com/office/drawing/2014/main" id="{551696F0-8767-1D4D-86BE-49AFED5238F9}"/>
              </a:ext>
            </a:extLst>
          </p:cNvPr>
          <p:cNvSpPr/>
          <p:nvPr/>
        </p:nvSpPr>
        <p:spPr>
          <a:xfrm>
            <a:off x="3530600" y="8953520"/>
            <a:ext cx="6502400" cy="276999"/>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hlinkClick r:id="rId2"/>
              </a:rPr>
              <a:t>https://</a:t>
            </a:r>
            <a:r>
              <a:rPr lang="en-US" sz="1200" dirty="0" err="1">
                <a:latin typeface="Times New Roman" panose="02020603050405020304" pitchFamily="18" charset="0"/>
                <a:cs typeface="Times New Roman" panose="02020603050405020304" pitchFamily="18" charset="0"/>
                <a:hlinkClick r:id="rId2"/>
              </a:rPr>
              <a:t>neutrons.ornl.gov</a:t>
            </a:r>
            <a:r>
              <a:rPr lang="en-US" sz="1200" dirty="0">
                <a:latin typeface="Times New Roman" panose="02020603050405020304" pitchFamily="18" charset="0"/>
                <a:cs typeface="Times New Roman" panose="02020603050405020304" pitchFamily="18" charset="0"/>
                <a:hlinkClick r:id="rId2"/>
              </a:rPr>
              <a:t>/sites/default/files/QENSlectureNXS2019.pdf</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4019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57</a:t>
            </a:fld>
            <a:endParaRPr lang="en-US"/>
          </a:p>
        </p:txBody>
      </p:sp>
      <p:sp>
        <p:nvSpPr>
          <p:cNvPr id="2" name="TextBox 1">
            <a:extLst>
              <a:ext uri="{FF2B5EF4-FFF2-40B4-BE49-F238E27FC236}">
                <a16:creationId xmlns:a16="http://schemas.microsoft.com/office/drawing/2014/main" id="{1364E274-153D-579F-8FCA-E64C81C955E8}"/>
              </a:ext>
            </a:extLst>
          </p:cNvPr>
          <p:cNvSpPr txBox="1"/>
          <p:nvPr/>
        </p:nvSpPr>
        <p:spPr>
          <a:xfrm>
            <a:off x="1473200" y="609600"/>
            <a:ext cx="365035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 and X-ray “Lasers”</a:t>
            </a:r>
          </a:p>
        </p:txBody>
      </p:sp>
      <p:sp>
        <p:nvSpPr>
          <p:cNvPr id="3" name="TextBox 2">
            <a:extLst>
              <a:ext uri="{FF2B5EF4-FFF2-40B4-BE49-F238E27FC236}">
                <a16:creationId xmlns:a16="http://schemas.microsoft.com/office/drawing/2014/main" id="{6B839806-6329-5258-6238-B3EFB67E0A2E}"/>
              </a:ext>
            </a:extLst>
          </p:cNvPr>
          <p:cNvSpPr txBox="1"/>
          <p:nvPr/>
        </p:nvSpPr>
        <p:spPr>
          <a:xfrm>
            <a:off x="939800" y="1524000"/>
            <a:ext cx="1027239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X-rays a synchrotron with an undulator insertion device can produce close to monochromatic and fairly coherent radiation.  NSLS II Brookhaven National Laboratory near Stony Brook, Long Island NY (near NYC)</a:t>
            </a:r>
          </a:p>
        </p:txBody>
      </p:sp>
      <p:pic>
        <p:nvPicPr>
          <p:cNvPr id="701442" name="Picture 2" descr="BNL | About NSLS-II">
            <a:extLst>
              <a:ext uri="{FF2B5EF4-FFF2-40B4-BE49-F238E27FC236}">
                <a16:creationId xmlns:a16="http://schemas.microsoft.com/office/drawing/2014/main" id="{5DB60C11-CB60-9B3A-C09A-702EF1AB9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246438"/>
            <a:ext cx="8615748" cy="4970462"/>
          </a:xfrm>
          <a:prstGeom prst="rect">
            <a:avLst/>
          </a:prstGeom>
          <a:noFill/>
          <a:extLst>
            <a:ext uri="{909E8E84-426E-40DD-AFC4-6F175D3DCCD1}">
              <a14:hiddenFill xmlns:a14="http://schemas.microsoft.com/office/drawing/2010/main">
                <a:solidFill>
                  <a:srgbClr val="FFFFFF"/>
                </a:solidFill>
              </a14:hiddenFill>
            </a:ext>
          </a:extLst>
        </p:spPr>
      </p:pic>
      <p:pic>
        <p:nvPicPr>
          <p:cNvPr id="701444" name="Picture 4">
            <a:extLst>
              <a:ext uri="{FF2B5EF4-FFF2-40B4-BE49-F238E27FC236}">
                <a16:creationId xmlns:a16="http://schemas.microsoft.com/office/drawing/2014/main" id="{2A2DDF85-DA95-90EB-773C-DD19C40B8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4343400"/>
            <a:ext cx="314476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156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58</a:t>
            </a:fld>
            <a:endParaRPr lang="en-US"/>
          </a:p>
        </p:txBody>
      </p:sp>
      <p:sp>
        <p:nvSpPr>
          <p:cNvPr id="2" name="TextBox 1">
            <a:extLst>
              <a:ext uri="{FF2B5EF4-FFF2-40B4-BE49-F238E27FC236}">
                <a16:creationId xmlns:a16="http://schemas.microsoft.com/office/drawing/2014/main" id="{1364E274-153D-579F-8FCA-E64C81C955E8}"/>
              </a:ext>
            </a:extLst>
          </p:cNvPr>
          <p:cNvSpPr txBox="1"/>
          <p:nvPr/>
        </p:nvSpPr>
        <p:spPr>
          <a:xfrm>
            <a:off x="1473200" y="609600"/>
            <a:ext cx="365035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 and X-ray “Lasers”</a:t>
            </a:r>
          </a:p>
        </p:txBody>
      </p:sp>
      <p:sp>
        <p:nvSpPr>
          <p:cNvPr id="3" name="TextBox 2">
            <a:extLst>
              <a:ext uri="{FF2B5EF4-FFF2-40B4-BE49-F238E27FC236}">
                <a16:creationId xmlns:a16="http://schemas.microsoft.com/office/drawing/2014/main" id="{6B839806-6329-5258-6238-B3EFB67E0A2E}"/>
              </a:ext>
            </a:extLst>
          </p:cNvPr>
          <p:cNvSpPr txBox="1"/>
          <p:nvPr/>
        </p:nvSpPr>
        <p:spPr>
          <a:xfrm>
            <a:off x="939800" y="1524000"/>
            <a:ext cx="11602962" cy="156966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neutrons, a spallation source with a time-of-flight detection system or a reactor with a velocity selector can result in a reasonably coherent and monochromatic (spectral in time) beam.  SNS at Oak Ridge National Laboratory, Tennessee  (near Knoxville) and NCNR at NIST Gaithersburg MD (near Washington DC).  </a:t>
            </a:r>
          </a:p>
        </p:txBody>
      </p:sp>
      <p:pic>
        <p:nvPicPr>
          <p:cNvPr id="703490" name="Picture 2">
            <a:extLst>
              <a:ext uri="{FF2B5EF4-FFF2-40B4-BE49-F238E27FC236}">
                <a16:creationId xmlns:a16="http://schemas.microsoft.com/office/drawing/2014/main" id="{9CD82F58-9616-D1DE-C805-D686F6F8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79" y="3606800"/>
            <a:ext cx="7764442" cy="5168900"/>
          </a:xfrm>
          <a:prstGeom prst="rect">
            <a:avLst/>
          </a:prstGeom>
          <a:noFill/>
          <a:extLst>
            <a:ext uri="{909E8E84-426E-40DD-AFC4-6F175D3DCCD1}">
              <a14:hiddenFill xmlns:a14="http://schemas.microsoft.com/office/drawing/2010/main">
                <a:solidFill>
                  <a:srgbClr val="FFFFFF"/>
                </a:solidFill>
              </a14:hiddenFill>
            </a:ext>
          </a:extLst>
        </p:spPr>
      </p:pic>
      <p:pic>
        <p:nvPicPr>
          <p:cNvPr id="703492" name="Picture 4" descr="Neutron Velocity Selector">
            <a:extLst>
              <a:ext uri="{FF2B5EF4-FFF2-40B4-BE49-F238E27FC236}">
                <a16:creationId xmlns:a16="http://schemas.microsoft.com/office/drawing/2014/main" id="{741DCA69-16E7-A1CE-D506-3411D077B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5981700"/>
            <a:ext cx="29083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703494" name="Picture 6" descr="NCNR East Guide Hall">
            <a:extLst>
              <a:ext uri="{FF2B5EF4-FFF2-40B4-BE49-F238E27FC236}">
                <a16:creationId xmlns:a16="http://schemas.microsoft.com/office/drawing/2014/main" id="{473C355B-9A78-9D3B-0BCF-F679B6E00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223" y="3210014"/>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9474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59</a:t>
            </a:fld>
            <a:endParaRPr lang="en-US"/>
          </a:p>
        </p:txBody>
      </p:sp>
      <p:pic>
        <p:nvPicPr>
          <p:cNvPr id="5" name="Picture 4">
            <a:extLst>
              <a:ext uri="{FF2B5EF4-FFF2-40B4-BE49-F238E27FC236}">
                <a16:creationId xmlns:a16="http://schemas.microsoft.com/office/drawing/2014/main" id="{94E9D3FD-5084-2541-BD8E-2BFC08E90C6E}"/>
              </a:ext>
            </a:extLst>
          </p:cNvPr>
          <p:cNvPicPr>
            <a:picLocks noChangeAspect="1"/>
          </p:cNvPicPr>
          <p:nvPr/>
        </p:nvPicPr>
        <p:blipFill>
          <a:blip r:embed="rId2"/>
          <a:stretch>
            <a:fillRect/>
          </a:stretch>
        </p:blipFill>
        <p:spPr>
          <a:xfrm>
            <a:off x="1924050" y="1447800"/>
            <a:ext cx="9156700" cy="6858000"/>
          </a:xfrm>
          <a:prstGeom prst="rect">
            <a:avLst/>
          </a:prstGeom>
        </p:spPr>
      </p:pic>
    </p:spTree>
    <p:extLst>
      <p:ext uri="{BB962C8B-B14F-4D97-AF65-F5344CB8AC3E}">
        <p14:creationId xmlns:p14="http://schemas.microsoft.com/office/powerpoint/2010/main" val="12777538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6</a:t>
            </a:fld>
            <a:endParaRPr lang="en-US" dirty="0"/>
          </a:p>
        </p:txBody>
      </p:sp>
      <p:sp>
        <p:nvSpPr>
          <p:cNvPr id="600066" name="TextBox 1"/>
          <p:cNvSpPr txBox="1">
            <a:spLocks noChangeArrowheads="1"/>
          </p:cNvSpPr>
          <p:nvPr/>
        </p:nvSpPr>
        <p:spPr bwMode="auto">
          <a:xfrm>
            <a:off x="1189474" y="472754"/>
            <a:ext cx="1084175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Intrinsic “viscosity” as a linear displacement law</a:t>
            </a:r>
          </a:p>
        </p:txBody>
      </p:sp>
      <p:pic>
        <p:nvPicPr>
          <p:cNvPr id="13" name="Picture 12">
            <a:extLst>
              <a:ext uri="{FF2B5EF4-FFF2-40B4-BE49-F238E27FC236}">
                <a16:creationId xmlns:a16="http://schemas.microsoft.com/office/drawing/2014/main" id="{B59432E9-8AF4-6945-ACC8-56583001EBF2}"/>
              </a:ext>
            </a:extLst>
          </p:cNvPr>
          <p:cNvPicPr>
            <a:picLocks noChangeAspect="1"/>
          </p:cNvPicPr>
          <p:nvPr/>
        </p:nvPicPr>
        <p:blipFill>
          <a:blip r:embed="rId2"/>
          <a:stretch>
            <a:fillRect/>
          </a:stretch>
        </p:blipFill>
        <p:spPr>
          <a:xfrm rot="5400000">
            <a:off x="8873657" y="1321140"/>
            <a:ext cx="2931019" cy="3333316"/>
          </a:xfrm>
          <a:prstGeom prst="rect">
            <a:avLst/>
          </a:prstGeom>
        </p:spPr>
      </p:pic>
      <p:pic>
        <p:nvPicPr>
          <p:cNvPr id="14" name="Picture 13">
            <a:extLst>
              <a:ext uri="{FF2B5EF4-FFF2-40B4-BE49-F238E27FC236}">
                <a16:creationId xmlns:a16="http://schemas.microsoft.com/office/drawing/2014/main" id="{9B533788-A4EC-B3A1-6F2B-E8D2D8F34217}"/>
              </a:ext>
            </a:extLst>
          </p:cNvPr>
          <p:cNvPicPr>
            <a:picLocks noChangeAspect="1"/>
          </p:cNvPicPr>
          <p:nvPr/>
        </p:nvPicPr>
        <p:blipFill>
          <a:blip r:embed="rId3"/>
          <a:stretch>
            <a:fillRect/>
          </a:stretch>
        </p:blipFill>
        <p:spPr>
          <a:xfrm>
            <a:off x="2233609" y="2362200"/>
            <a:ext cx="5588000" cy="1727200"/>
          </a:xfrm>
          <a:prstGeom prst="rect">
            <a:avLst/>
          </a:prstGeom>
        </p:spPr>
      </p:pic>
      <p:pic>
        <p:nvPicPr>
          <p:cNvPr id="2" name="Picture 1">
            <a:extLst>
              <a:ext uri="{FF2B5EF4-FFF2-40B4-BE49-F238E27FC236}">
                <a16:creationId xmlns:a16="http://schemas.microsoft.com/office/drawing/2014/main" id="{5C38F0A9-0CDD-FAFD-5902-434BFD69626F}"/>
              </a:ext>
            </a:extLst>
          </p:cNvPr>
          <p:cNvPicPr>
            <a:picLocks noChangeAspect="1"/>
          </p:cNvPicPr>
          <p:nvPr/>
        </p:nvPicPr>
        <p:blipFill>
          <a:blip r:embed="rId4"/>
          <a:stretch>
            <a:fillRect/>
          </a:stretch>
        </p:blipFill>
        <p:spPr>
          <a:xfrm>
            <a:off x="2844800" y="4794956"/>
            <a:ext cx="7772400" cy="4401090"/>
          </a:xfrm>
          <a:prstGeom prst="rect">
            <a:avLst/>
          </a:prstGeom>
        </p:spPr>
      </p:pic>
    </p:spTree>
    <p:extLst>
      <p:ext uri="{BB962C8B-B14F-4D97-AF65-F5344CB8AC3E}">
        <p14:creationId xmlns:p14="http://schemas.microsoft.com/office/powerpoint/2010/main" val="5909016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60</a:t>
            </a:fld>
            <a:endParaRPr lang="en-US"/>
          </a:p>
        </p:txBody>
      </p:sp>
      <p:pic>
        <p:nvPicPr>
          <p:cNvPr id="2" name="Picture 1">
            <a:extLst>
              <a:ext uri="{FF2B5EF4-FFF2-40B4-BE49-F238E27FC236}">
                <a16:creationId xmlns:a16="http://schemas.microsoft.com/office/drawing/2014/main" id="{1ED630CA-EA54-5443-82E7-1BA86EF170C4}"/>
              </a:ext>
            </a:extLst>
          </p:cNvPr>
          <p:cNvPicPr>
            <a:picLocks noChangeAspect="1"/>
          </p:cNvPicPr>
          <p:nvPr/>
        </p:nvPicPr>
        <p:blipFill>
          <a:blip r:embed="rId2"/>
          <a:stretch>
            <a:fillRect/>
          </a:stretch>
        </p:blipFill>
        <p:spPr>
          <a:xfrm>
            <a:off x="1924050" y="1441450"/>
            <a:ext cx="9156700" cy="6870700"/>
          </a:xfrm>
          <a:prstGeom prst="rect">
            <a:avLst/>
          </a:prstGeom>
        </p:spPr>
      </p:pic>
    </p:spTree>
    <p:extLst>
      <p:ext uri="{BB962C8B-B14F-4D97-AF65-F5344CB8AC3E}">
        <p14:creationId xmlns:p14="http://schemas.microsoft.com/office/powerpoint/2010/main" val="15291768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61</a:t>
            </a:fld>
            <a:endParaRPr lang="en-US"/>
          </a:p>
        </p:txBody>
      </p:sp>
      <p:pic>
        <p:nvPicPr>
          <p:cNvPr id="2" name="Picture 1">
            <a:extLst>
              <a:ext uri="{FF2B5EF4-FFF2-40B4-BE49-F238E27FC236}">
                <a16:creationId xmlns:a16="http://schemas.microsoft.com/office/drawing/2014/main" id="{A0521272-9ECB-D64D-A16F-F13FDC4B96C2}"/>
              </a:ext>
            </a:extLst>
          </p:cNvPr>
          <p:cNvPicPr>
            <a:picLocks noChangeAspect="1"/>
          </p:cNvPicPr>
          <p:nvPr/>
        </p:nvPicPr>
        <p:blipFill>
          <a:blip r:embed="rId2"/>
          <a:stretch>
            <a:fillRect/>
          </a:stretch>
        </p:blipFill>
        <p:spPr>
          <a:xfrm>
            <a:off x="1949450" y="1428750"/>
            <a:ext cx="9105900" cy="6896100"/>
          </a:xfrm>
          <a:prstGeom prst="rect">
            <a:avLst/>
          </a:prstGeom>
        </p:spPr>
      </p:pic>
    </p:spTree>
    <p:extLst>
      <p:ext uri="{BB962C8B-B14F-4D97-AF65-F5344CB8AC3E}">
        <p14:creationId xmlns:p14="http://schemas.microsoft.com/office/powerpoint/2010/main" val="3362844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62</a:t>
            </a:fld>
            <a:endParaRPr lang="en-US"/>
          </a:p>
        </p:txBody>
      </p:sp>
      <p:pic>
        <p:nvPicPr>
          <p:cNvPr id="2" name="Picture 1">
            <a:extLst>
              <a:ext uri="{FF2B5EF4-FFF2-40B4-BE49-F238E27FC236}">
                <a16:creationId xmlns:a16="http://schemas.microsoft.com/office/drawing/2014/main" id="{D3D468F2-CAC6-2547-AE7D-73356D85005A}"/>
              </a:ext>
            </a:extLst>
          </p:cNvPr>
          <p:cNvPicPr>
            <a:picLocks noChangeAspect="1"/>
          </p:cNvPicPr>
          <p:nvPr/>
        </p:nvPicPr>
        <p:blipFill>
          <a:blip r:embed="rId2"/>
          <a:stretch>
            <a:fillRect/>
          </a:stretch>
        </p:blipFill>
        <p:spPr>
          <a:xfrm>
            <a:off x="1924050" y="1428750"/>
            <a:ext cx="9156700" cy="6896100"/>
          </a:xfrm>
          <a:prstGeom prst="rect">
            <a:avLst/>
          </a:prstGeom>
        </p:spPr>
      </p:pic>
    </p:spTree>
    <p:extLst>
      <p:ext uri="{BB962C8B-B14F-4D97-AF65-F5344CB8AC3E}">
        <p14:creationId xmlns:p14="http://schemas.microsoft.com/office/powerpoint/2010/main" val="48558334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63</a:t>
            </a:fld>
            <a:endParaRPr lang="en-US"/>
          </a:p>
        </p:txBody>
      </p:sp>
      <p:pic>
        <p:nvPicPr>
          <p:cNvPr id="3" name="Picture 2">
            <a:extLst>
              <a:ext uri="{FF2B5EF4-FFF2-40B4-BE49-F238E27FC236}">
                <a16:creationId xmlns:a16="http://schemas.microsoft.com/office/drawing/2014/main" id="{1DDE18B0-9952-314E-9345-9AB40B501268}"/>
              </a:ext>
            </a:extLst>
          </p:cNvPr>
          <p:cNvPicPr>
            <a:picLocks noChangeAspect="1"/>
          </p:cNvPicPr>
          <p:nvPr/>
        </p:nvPicPr>
        <p:blipFill>
          <a:blip r:embed="rId2"/>
          <a:stretch>
            <a:fillRect/>
          </a:stretch>
        </p:blipFill>
        <p:spPr>
          <a:xfrm>
            <a:off x="1879600" y="1422400"/>
            <a:ext cx="9245600" cy="6908800"/>
          </a:xfrm>
          <a:prstGeom prst="rect">
            <a:avLst/>
          </a:prstGeom>
        </p:spPr>
      </p:pic>
    </p:spTree>
    <p:extLst>
      <p:ext uri="{BB962C8B-B14F-4D97-AF65-F5344CB8AC3E}">
        <p14:creationId xmlns:p14="http://schemas.microsoft.com/office/powerpoint/2010/main" val="24156317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64</a:t>
            </a:fld>
            <a:endParaRPr lang="en-US"/>
          </a:p>
        </p:txBody>
      </p:sp>
      <p:pic>
        <p:nvPicPr>
          <p:cNvPr id="3" name="Picture 2">
            <a:extLst>
              <a:ext uri="{FF2B5EF4-FFF2-40B4-BE49-F238E27FC236}">
                <a16:creationId xmlns:a16="http://schemas.microsoft.com/office/drawing/2014/main" id="{C9F77282-AA32-3142-9FA1-A72FB3200A7A}"/>
              </a:ext>
            </a:extLst>
          </p:cNvPr>
          <p:cNvPicPr>
            <a:picLocks noChangeAspect="1"/>
          </p:cNvPicPr>
          <p:nvPr/>
        </p:nvPicPr>
        <p:blipFill>
          <a:blip r:embed="rId2"/>
          <a:stretch>
            <a:fillRect/>
          </a:stretch>
        </p:blipFill>
        <p:spPr>
          <a:xfrm>
            <a:off x="1924050" y="1409700"/>
            <a:ext cx="9156700" cy="6934200"/>
          </a:xfrm>
          <a:prstGeom prst="rect">
            <a:avLst/>
          </a:prstGeom>
        </p:spPr>
      </p:pic>
    </p:spTree>
    <p:extLst>
      <p:ext uri="{BB962C8B-B14F-4D97-AF65-F5344CB8AC3E}">
        <p14:creationId xmlns:p14="http://schemas.microsoft.com/office/powerpoint/2010/main" val="13945599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65</a:t>
            </a:fld>
            <a:endParaRPr lang="en-US"/>
          </a:p>
        </p:txBody>
      </p:sp>
      <p:pic>
        <p:nvPicPr>
          <p:cNvPr id="2" name="Picture 1">
            <a:extLst>
              <a:ext uri="{FF2B5EF4-FFF2-40B4-BE49-F238E27FC236}">
                <a16:creationId xmlns:a16="http://schemas.microsoft.com/office/drawing/2014/main" id="{4305103A-14D1-E644-8B14-F2C53EBD778D}"/>
              </a:ext>
            </a:extLst>
          </p:cNvPr>
          <p:cNvPicPr>
            <a:picLocks noChangeAspect="1"/>
          </p:cNvPicPr>
          <p:nvPr/>
        </p:nvPicPr>
        <p:blipFill>
          <a:blip r:embed="rId2"/>
          <a:stretch>
            <a:fillRect/>
          </a:stretch>
        </p:blipFill>
        <p:spPr>
          <a:xfrm>
            <a:off x="1905000" y="1403350"/>
            <a:ext cx="9194800" cy="6946900"/>
          </a:xfrm>
          <a:prstGeom prst="rect">
            <a:avLst/>
          </a:prstGeom>
        </p:spPr>
      </p:pic>
    </p:spTree>
    <p:extLst>
      <p:ext uri="{BB962C8B-B14F-4D97-AF65-F5344CB8AC3E}">
        <p14:creationId xmlns:p14="http://schemas.microsoft.com/office/powerpoint/2010/main" val="32019326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66</a:t>
            </a:fld>
            <a:endParaRPr lang="en-US"/>
          </a:p>
        </p:txBody>
      </p:sp>
      <p:pic>
        <p:nvPicPr>
          <p:cNvPr id="2" name="Picture 1">
            <a:extLst>
              <a:ext uri="{FF2B5EF4-FFF2-40B4-BE49-F238E27FC236}">
                <a16:creationId xmlns:a16="http://schemas.microsoft.com/office/drawing/2014/main" id="{62CBA4CF-28C1-AF45-8BBF-46175FFFE114}"/>
              </a:ext>
            </a:extLst>
          </p:cNvPr>
          <p:cNvPicPr>
            <a:picLocks noChangeAspect="1"/>
          </p:cNvPicPr>
          <p:nvPr/>
        </p:nvPicPr>
        <p:blipFill>
          <a:blip r:embed="rId2"/>
          <a:stretch>
            <a:fillRect/>
          </a:stretch>
        </p:blipFill>
        <p:spPr>
          <a:xfrm>
            <a:off x="1885950" y="1435100"/>
            <a:ext cx="9232900" cy="6883400"/>
          </a:xfrm>
          <a:prstGeom prst="rect">
            <a:avLst/>
          </a:prstGeom>
        </p:spPr>
      </p:pic>
    </p:spTree>
    <p:extLst>
      <p:ext uri="{BB962C8B-B14F-4D97-AF65-F5344CB8AC3E}">
        <p14:creationId xmlns:p14="http://schemas.microsoft.com/office/powerpoint/2010/main" val="10053063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67</a:t>
            </a:fld>
            <a:endParaRPr lang="en-US"/>
          </a:p>
        </p:txBody>
      </p:sp>
      <p:pic>
        <p:nvPicPr>
          <p:cNvPr id="2" name="Picture 1">
            <a:extLst>
              <a:ext uri="{FF2B5EF4-FFF2-40B4-BE49-F238E27FC236}">
                <a16:creationId xmlns:a16="http://schemas.microsoft.com/office/drawing/2014/main" id="{89F305E4-5223-A746-AEC3-2E6E7D7BB9DE}"/>
              </a:ext>
            </a:extLst>
          </p:cNvPr>
          <p:cNvPicPr>
            <a:picLocks noChangeAspect="1"/>
          </p:cNvPicPr>
          <p:nvPr/>
        </p:nvPicPr>
        <p:blipFill>
          <a:blip r:embed="rId2"/>
          <a:stretch>
            <a:fillRect/>
          </a:stretch>
        </p:blipFill>
        <p:spPr>
          <a:xfrm>
            <a:off x="1892300" y="1390650"/>
            <a:ext cx="9220200" cy="6972300"/>
          </a:xfrm>
          <a:prstGeom prst="rect">
            <a:avLst/>
          </a:prstGeom>
        </p:spPr>
      </p:pic>
    </p:spTree>
    <p:extLst>
      <p:ext uri="{BB962C8B-B14F-4D97-AF65-F5344CB8AC3E}">
        <p14:creationId xmlns:p14="http://schemas.microsoft.com/office/powerpoint/2010/main" val="284101043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68</a:t>
            </a:fld>
            <a:endParaRPr lang="en-US"/>
          </a:p>
        </p:txBody>
      </p:sp>
      <p:pic>
        <p:nvPicPr>
          <p:cNvPr id="2" name="Picture 1">
            <a:extLst>
              <a:ext uri="{FF2B5EF4-FFF2-40B4-BE49-F238E27FC236}">
                <a16:creationId xmlns:a16="http://schemas.microsoft.com/office/drawing/2014/main" id="{5A32833D-1D2B-4442-99BB-1B233E5A2C17}"/>
              </a:ext>
            </a:extLst>
          </p:cNvPr>
          <p:cNvPicPr>
            <a:picLocks noChangeAspect="1"/>
          </p:cNvPicPr>
          <p:nvPr/>
        </p:nvPicPr>
        <p:blipFill>
          <a:blip r:embed="rId2"/>
          <a:stretch>
            <a:fillRect/>
          </a:stretch>
        </p:blipFill>
        <p:spPr>
          <a:xfrm>
            <a:off x="1917700" y="1397000"/>
            <a:ext cx="9169400" cy="6959600"/>
          </a:xfrm>
          <a:prstGeom prst="rect">
            <a:avLst/>
          </a:prstGeom>
        </p:spPr>
      </p:pic>
    </p:spTree>
    <p:extLst>
      <p:ext uri="{BB962C8B-B14F-4D97-AF65-F5344CB8AC3E}">
        <p14:creationId xmlns:p14="http://schemas.microsoft.com/office/powerpoint/2010/main" val="379246796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latin typeface="Times New Roman" panose="02020603050405020304" pitchFamily="18" charset="0"/>
                <a:cs typeface="Times New Roman" panose="02020603050405020304" pitchFamily="18" charset="0"/>
              </a:rPr>
              <a:pPr>
                <a:defRPr/>
              </a:pPr>
              <a:t>69</a:t>
            </a:fld>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258353" y="381000"/>
            <a:ext cx="1672254" cy="461665"/>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Ratio</a:t>
            </a:r>
          </a:p>
        </p:txBody>
      </p:sp>
      <p:sp>
        <p:nvSpPr>
          <p:cNvPr id="3" name="TextBox 2"/>
          <p:cNvSpPr txBox="1"/>
          <p:nvPr/>
        </p:nvSpPr>
        <p:spPr>
          <a:xfrm>
            <a:off x="939800" y="1143000"/>
            <a:ext cx="11502587" cy="4154983"/>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reflects spatial distribution of structure</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reflects dynamic response, drag coefficient in terms of an equivalent sphere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While both depend on “size” they have different dependencies on the details of structure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If the structure remains the same and only the amount or mass changes the ratio between these parameters remains constant.  So the ratio describes, in someway, the structural connectivity, that is, how the structure is put together.</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082800" y="5486400"/>
            <a:ext cx="2260600" cy="2730500"/>
          </a:xfrm>
          <a:prstGeom prst="rect">
            <a:avLst/>
          </a:prstGeom>
        </p:spPr>
      </p:pic>
      <p:sp>
        <p:nvSpPr>
          <p:cNvPr id="7" name="TextBox 6"/>
          <p:cNvSpPr txBox="1"/>
          <p:nvPr/>
        </p:nvSpPr>
        <p:spPr>
          <a:xfrm>
            <a:off x="5892800" y="5410200"/>
            <a:ext cx="5029200" cy="1200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can also be considered in the context of the “universal constant”</a:t>
            </a:r>
          </a:p>
          <a:p>
            <a:pPr algn="l"/>
            <a:endParaRPr lang="en-US"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254514369"/>
              </p:ext>
            </p:extLst>
          </p:nvPr>
        </p:nvGraphicFramePr>
        <p:xfrm>
          <a:off x="7112000" y="6629400"/>
          <a:ext cx="1212103" cy="749300"/>
        </p:xfrm>
        <a:graphic>
          <a:graphicData uri="http://schemas.openxmlformats.org/presentationml/2006/ole">
            <mc:AlternateContent xmlns:mc="http://schemas.openxmlformats.org/markup-compatibility/2006">
              <mc:Choice xmlns:v="urn:schemas-microsoft-com:vml" Requires="v">
                <p:oleObj name="Equation" r:id="rId3" imgW="698500" imgH="431800" progId="Equation.3">
                  <p:embed/>
                </p:oleObj>
              </mc:Choice>
              <mc:Fallback>
                <p:oleObj name="Equation" r:id="rId3" imgW="698500" imgH="431800" progId="Equation.3">
                  <p:embed/>
                  <p:pic>
                    <p:nvPicPr>
                      <p:cNvPr id="0" name=""/>
                      <p:cNvPicPr/>
                      <p:nvPr/>
                    </p:nvPicPr>
                    <p:blipFill>
                      <a:blip r:embed="rId4"/>
                      <a:stretch>
                        <a:fillRect/>
                      </a:stretch>
                    </p:blipFill>
                    <p:spPr>
                      <a:xfrm>
                        <a:off x="7112000" y="6629400"/>
                        <a:ext cx="1212103" cy="749300"/>
                      </a:xfrm>
                      <a:prstGeom prst="rect">
                        <a:avLst/>
                      </a:prstGeom>
                    </p:spPr>
                  </p:pic>
                </p:oleObj>
              </mc:Fallback>
            </mc:AlternateContent>
          </a:graphicData>
        </a:graphic>
      </p:graphicFrame>
      <p:sp>
        <p:nvSpPr>
          <p:cNvPr id="10" name="TextBox 9"/>
          <p:cNvSpPr txBox="1"/>
          <p:nvPr/>
        </p:nvSpPr>
        <p:spPr>
          <a:xfrm>
            <a:off x="5283200" y="7848600"/>
            <a:ext cx="6705600" cy="677108"/>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hlinkClick r:id="rId5"/>
              </a:rPr>
              <a:t>Lederer</a:t>
            </a:r>
            <a:r>
              <a:rPr lang="en-US" dirty="0">
                <a:latin typeface="Times New Roman" panose="02020603050405020304" pitchFamily="18" charset="0"/>
                <a:cs typeface="Times New Roman" panose="02020603050405020304" pitchFamily="18" charset="0"/>
                <a:hlinkClick r:id="rId5"/>
              </a:rPr>
              <a:t> A et al. Angewandte Chemi 52 </a:t>
            </a:r>
            <a:r>
              <a:rPr lang="en-US" dirty="0">
                <a:latin typeface="Times New Roman" panose="02020603050405020304" pitchFamily="18" charset="0"/>
                <a:cs typeface="Times New Roman" panose="02020603050405020304" pitchFamily="18" charset="0"/>
                <a:hlinkClick r:id="rId6" action="ppaction://hlinkfile"/>
              </a:rPr>
              <a:t>4659 (2013).</a:t>
            </a: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Lucida Grande"/>
                <a:cs typeface="Times New Roman" panose="02020603050405020304" pitchFamily="18" charset="0"/>
              </a:rPr>
              <a:t>http://</a:t>
            </a:r>
            <a:r>
              <a:rPr lang="en-US" sz="1400" dirty="0" err="1">
                <a:latin typeface="Times New Roman" panose="02020603050405020304" pitchFamily="18" charset="0"/>
                <a:ea typeface="Lucida Grande"/>
                <a:cs typeface="Times New Roman" panose="02020603050405020304" pitchFamily="18" charset="0"/>
              </a:rPr>
              <a:t>www.eng.uc.edu</a:t>
            </a:r>
            <a:r>
              <a:rPr lang="en-US" sz="1400" dirty="0">
                <a:latin typeface="Times New Roman" panose="02020603050405020304" pitchFamily="18" charset="0"/>
                <a:ea typeface="Lucida Grande"/>
                <a:cs typeface="Times New Roman" panose="02020603050405020304" pitchFamily="18" charset="0"/>
              </a:rPr>
              <a:t>/~</a:t>
            </a:r>
            <a:r>
              <a:rPr lang="en-US" sz="1400" dirty="0" err="1">
                <a:latin typeface="Times New Roman" panose="02020603050405020304" pitchFamily="18" charset="0"/>
                <a:ea typeface="Lucida Grande"/>
                <a:cs typeface="Times New Roman" panose="02020603050405020304" pitchFamily="18" charset="0"/>
              </a:rPr>
              <a:t>gbeaucag</a:t>
            </a:r>
            <a:r>
              <a:rPr lang="en-US" sz="1400" dirty="0">
                <a:latin typeface="Times New Roman" panose="02020603050405020304" pitchFamily="18" charset="0"/>
                <a:ea typeface="Lucida Grande"/>
                <a:cs typeface="Times New Roman" panose="02020603050405020304" pitchFamily="18" charset="0"/>
              </a:rPr>
              <a:t>/Classes/Properties/DresdenRgbyRh4659_ftp.pdf</a:t>
            </a:r>
            <a:r>
              <a:rPr lang="en-US"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01364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7</a:t>
            </a:fld>
            <a:endParaRPr lang="en-US" dirty="0"/>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Shear Flow (may or may not exist in a capillary/Couette geometry)</a:t>
            </a:r>
          </a:p>
        </p:txBody>
      </p:sp>
      <p:pic>
        <p:nvPicPr>
          <p:cNvPr id="2" name="Picture 1">
            <a:extLst>
              <a:ext uri="{FF2B5EF4-FFF2-40B4-BE49-F238E27FC236}">
                <a16:creationId xmlns:a16="http://schemas.microsoft.com/office/drawing/2014/main" id="{473EC8C7-B911-C846-9E8A-C665A3A81955}"/>
              </a:ext>
            </a:extLst>
          </p:cNvPr>
          <p:cNvPicPr>
            <a:picLocks noChangeAspect="1"/>
          </p:cNvPicPr>
          <p:nvPr/>
        </p:nvPicPr>
        <p:blipFill>
          <a:blip r:embed="rId4"/>
          <a:stretch>
            <a:fillRect/>
          </a:stretch>
        </p:blipFill>
        <p:spPr>
          <a:xfrm>
            <a:off x="1479550" y="3581400"/>
            <a:ext cx="4876800" cy="3060700"/>
          </a:xfrm>
          <a:prstGeom prst="rect">
            <a:avLst/>
          </a:prstGeom>
        </p:spPr>
      </p:pic>
      <p:pic>
        <p:nvPicPr>
          <p:cNvPr id="3" name="Picture 2">
            <a:extLst>
              <a:ext uri="{FF2B5EF4-FFF2-40B4-BE49-F238E27FC236}">
                <a16:creationId xmlns:a16="http://schemas.microsoft.com/office/drawing/2014/main" id="{BCF94C28-E0B1-61DA-78FE-BF33CABB1101}"/>
              </a:ext>
            </a:extLst>
          </p:cNvPr>
          <p:cNvPicPr>
            <a:picLocks noChangeAspect="1"/>
          </p:cNvPicPr>
          <p:nvPr/>
        </p:nvPicPr>
        <p:blipFill>
          <a:blip r:embed="rId5"/>
          <a:stretch>
            <a:fillRect/>
          </a:stretch>
        </p:blipFill>
        <p:spPr>
          <a:xfrm rot="164174">
            <a:off x="7011157" y="2049463"/>
            <a:ext cx="5669793" cy="7691437"/>
          </a:xfrm>
          <a:prstGeom prst="rect">
            <a:avLst/>
          </a:prstGeom>
        </p:spPr>
      </p:pic>
      <p:sp>
        <p:nvSpPr>
          <p:cNvPr id="5" name="TextBox 1">
            <a:extLst>
              <a:ext uri="{FF2B5EF4-FFF2-40B4-BE49-F238E27FC236}">
                <a16:creationId xmlns:a16="http://schemas.microsoft.com/office/drawing/2014/main" id="{E0A2FB75-916F-A474-A40E-88FEA99DC1BE}"/>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
        <p:nvSpPr>
          <p:cNvPr id="7" name="TextBox 6">
            <a:extLst>
              <a:ext uri="{FF2B5EF4-FFF2-40B4-BE49-F238E27FC236}">
                <a16:creationId xmlns:a16="http://schemas.microsoft.com/office/drawing/2014/main" id="{2F6051CF-58A4-488D-B96B-6461134C50AB}"/>
              </a:ext>
            </a:extLst>
          </p:cNvPr>
          <p:cNvSpPr txBox="1"/>
          <p:nvPr/>
        </p:nvSpPr>
        <p:spPr>
          <a:xfrm>
            <a:off x="863600" y="2729746"/>
            <a:ext cx="6504972" cy="461665"/>
          </a:xfrm>
          <a:prstGeom prst="rect">
            <a:avLst/>
          </a:prstGeom>
          <a:noFill/>
        </p:spPr>
        <p:txBody>
          <a:bodyPr wrap="square">
            <a:spAutoFit/>
          </a:bodyPr>
          <a:lstStyle/>
          <a:p>
            <a:r>
              <a:rPr lang="en-US" sz="2400" i="1" dirty="0" err="1">
                <a:latin typeface="Symbol" pitchFamily="2" charset="2"/>
                <a:cs typeface="Times New Roman" panose="02020603050405020304" pitchFamily="18" charset="0"/>
              </a:rPr>
              <a:t>h</a:t>
            </a:r>
            <a:r>
              <a:rPr lang="en-US" sz="2400" baseline="-25000" dirty="0" err="1">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 = </a:t>
            </a:r>
            <a:r>
              <a:rPr lang="en-US" sz="2400" i="1" dirty="0">
                <a:latin typeface="Symbol" pitchFamily="2" charset="2"/>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(1+</a:t>
            </a:r>
            <a:r>
              <a:rPr lang="en-US" sz="2400" i="1" dirty="0">
                <a:latin typeface="Symbol" pitchFamily="2" charset="2"/>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a:t>
            </a:r>
            <a:r>
              <a:rPr lang="en-US" sz="2400" i="1" dirty="0">
                <a:latin typeface="Symbol" pitchFamily="2" charset="2"/>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87721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70</a:t>
            </a:fld>
            <a:endParaRPr lang="en-US" dirty="0"/>
          </a:p>
        </p:txBody>
      </p:sp>
      <p:pic>
        <p:nvPicPr>
          <p:cNvPr id="3" name="Picture 2"/>
          <p:cNvPicPr>
            <a:picLocks noChangeAspect="1"/>
          </p:cNvPicPr>
          <p:nvPr/>
        </p:nvPicPr>
        <p:blipFill>
          <a:blip r:embed="rId2"/>
          <a:stretch>
            <a:fillRect/>
          </a:stretch>
        </p:blipFill>
        <p:spPr>
          <a:xfrm>
            <a:off x="3835400" y="304800"/>
            <a:ext cx="5181600" cy="4428904"/>
          </a:xfrm>
          <a:prstGeom prst="rect">
            <a:avLst/>
          </a:prstGeom>
        </p:spPr>
      </p:pic>
      <p:pic>
        <p:nvPicPr>
          <p:cNvPr id="5" name="Picture 4"/>
          <p:cNvPicPr>
            <a:picLocks noChangeAspect="1"/>
          </p:cNvPicPr>
          <p:nvPr/>
        </p:nvPicPr>
        <p:blipFill>
          <a:blip r:embed="rId3"/>
          <a:stretch>
            <a:fillRect/>
          </a:stretch>
        </p:blipFill>
        <p:spPr>
          <a:xfrm>
            <a:off x="1320800" y="6172200"/>
            <a:ext cx="698500" cy="571500"/>
          </a:xfrm>
          <a:prstGeom prst="rect">
            <a:avLst/>
          </a:prstGeom>
        </p:spPr>
      </p:pic>
      <p:pic>
        <p:nvPicPr>
          <p:cNvPr id="6" name="Picture 5"/>
          <p:cNvPicPr>
            <a:picLocks noChangeAspect="1"/>
          </p:cNvPicPr>
          <p:nvPr/>
        </p:nvPicPr>
        <p:blipFill>
          <a:blip r:embed="rId4"/>
          <a:stretch>
            <a:fillRect/>
          </a:stretch>
        </p:blipFill>
        <p:spPr>
          <a:xfrm>
            <a:off x="2540000" y="4648200"/>
            <a:ext cx="5156200" cy="4457054"/>
          </a:xfrm>
          <a:prstGeom prst="rect">
            <a:avLst/>
          </a:prstGeom>
        </p:spPr>
      </p:pic>
      <p:sp>
        <p:nvSpPr>
          <p:cNvPr id="7" name="TextBox 6"/>
          <p:cNvSpPr txBox="1"/>
          <p:nvPr/>
        </p:nvSpPr>
        <p:spPr>
          <a:xfrm>
            <a:off x="5588000" y="1524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pic>
        <p:nvPicPr>
          <p:cNvPr id="8" name="Picture 7"/>
          <p:cNvPicPr>
            <a:picLocks noChangeAspect="1"/>
          </p:cNvPicPr>
          <p:nvPr/>
        </p:nvPicPr>
        <p:blipFill>
          <a:blip r:embed="rId5"/>
          <a:stretch>
            <a:fillRect/>
          </a:stretch>
        </p:blipFill>
        <p:spPr>
          <a:xfrm>
            <a:off x="7797800" y="5791200"/>
            <a:ext cx="4216400" cy="1473200"/>
          </a:xfrm>
          <a:prstGeom prst="rect">
            <a:avLst/>
          </a:prstGeom>
        </p:spPr>
      </p:pic>
      <p:sp>
        <p:nvSpPr>
          <p:cNvPr id="9" name="Rectangle 8"/>
          <p:cNvSpPr/>
          <p:nvPr/>
        </p:nvSpPr>
        <p:spPr>
          <a:xfrm>
            <a:off x="0" y="9216270"/>
            <a:ext cx="8026400" cy="523220"/>
          </a:xfrm>
          <a:prstGeom prst="rect">
            <a:avLst/>
          </a:prstGeom>
        </p:spPr>
        <p:txBody>
          <a:bodyPr wrap="square">
            <a:spAutoFit/>
          </a:bodyPr>
          <a:lstStyle/>
          <a:p>
            <a:pPr algn="l"/>
            <a:r>
              <a:rPr lang="en-US" sz="1400" dirty="0">
                <a:hlinkClick r:id="rId6" action="ppaction://hlinkfile"/>
              </a:rPr>
              <a:t>Lederer A </a:t>
            </a:r>
            <a:r>
              <a:rPr lang="en-US" sz="1400" dirty="0">
                <a:hlinkClick r:id="rId7"/>
              </a:rPr>
              <a:t>et al. Angewandte Chemi 52 </a:t>
            </a:r>
            <a:r>
              <a:rPr lang="en-US" sz="1400" dirty="0">
                <a:hlinkClick r:id="rId6" action="ppaction://hlinkfile"/>
              </a:rPr>
              <a:t>4659 (2013).</a:t>
            </a:r>
            <a:r>
              <a:rPr lang="en-US" sz="1400" dirty="0"/>
              <a:t> (</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/Classes/Properties/DresdenRgbyRh4659_ftp.pdf</a:t>
            </a:r>
            <a:r>
              <a:rPr lang="en-US" sz="1400" dirty="0"/>
              <a:t>)</a:t>
            </a:r>
          </a:p>
        </p:txBody>
      </p:sp>
      <p:pic>
        <p:nvPicPr>
          <p:cNvPr id="10" name="Picture 9"/>
          <p:cNvPicPr>
            <a:picLocks noChangeAspect="1"/>
          </p:cNvPicPr>
          <p:nvPr/>
        </p:nvPicPr>
        <p:blipFill>
          <a:blip r:embed="rId8"/>
          <a:stretch>
            <a:fillRect/>
          </a:stretch>
        </p:blipFill>
        <p:spPr>
          <a:xfrm>
            <a:off x="8940800" y="7315200"/>
            <a:ext cx="1816100" cy="228600"/>
          </a:xfrm>
          <a:prstGeom prst="rect">
            <a:avLst/>
          </a:prstGeom>
        </p:spPr>
      </p:pic>
    </p:spTree>
    <p:extLst>
      <p:ext uri="{BB962C8B-B14F-4D97-AF65-F5344CB8AC3E}">
        <p14:creationId xmlns:p14="http://schemas.microsoft.com/office/powerpoint/2010/main" val="2802858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71</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pic>
        <p:nvPicPr>
          <p:cNvPr id="3" name="Picture 2"/>
          <p:cNvPicPr>
            <a:picLocks noChangeAspect="1"/>
          </p:cNvPicPr>
          <p:nvPr/>
        </p:nvPicPr>
        <p:blipFill>
          <a:blip r:embed="rId2"/>
          <a:stretch>
            <a:fillRect/>
          </a:stretch>
        </p:blipFill>
        <p:spPr>
          <a:xfrm>
            <a:off x="711200" y="1752600"/>
            <a:ext cx="11074400" cy="5358929"/>
          </a:xfrm>
          <a:prstGeom prst="rect">
            <a:avLst/>
          </a:prstGeom>
        </p:spPr>
      </p:pic>
      <p:sp>
        <p:nvSpPr>
          <p:cNvPr id="5" name="TextBox 4"/>
          <p:cNvSpPr txBox="1"/>
          <p:nvPr/>
        </p:nvSpPr>
        <p:spPr>
          <a:xfrm>
            <a:off x="3073400" y="7772400"/>
            <a:ext cx="7086600" cy="892552"/>
          </a:xfrm>
          <a:prstGeom prst="rect">
            <a:avLst/>
          </a:prstGeom>
          <a:noFill/>
        </p:spPr>
        <p:txBody>
          <a:bodyPr wrap="square" rtlCol="0">
            <a:spAutoFit/>
          </a:bodyPr>
          <a:lstStyle/>
          <a:p>
            <a:r>
              <a:rPr lang="en-US" dirty="0" err="1">
                <a:hlinkClick r:id="rId3"/>
              </a:rPr>
              <a:t>Burchard</a:t>
            </a:r>
            <a:r>
              <a:rPr lang="en-US" dirty="0">
                <a:hlinkClick r:id="rId3"/>
              </a:rPr>
              <a:t>, Schmidt, </a:t>
            </a:r>
            <a:r>
              <a:rPr lang="en-US" dirty="0" err="1">
                <a:hlinkClick r:id="rId3"/>
              </a:rPr>
              <a:t>Stockmayer</a:t>
            </a:r>
            <a:r>
              <a:rPr lang="en-US" dirty="0">
                <a:hlinkClick r:id="rId3"/>
              </a:rPr>
              <a:t>, Macro. 13 1265 (1980)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3"/>
              </a:rPr>
              <a:t>) </a:t>
            </a:r>
            <a:endParaRPr lang="en-US" sz="1400" dirty="0"/>
          </a:p>
        </p:txBody>
      </p:sp>
      <p:sp>
        <p:nvSpPr>
          <p:cNvPr id="6" name="TextBox 5">
            <a:extLst>
              <a:ext uri="{FF2B5EF4-FFF2-40B4-BE49-F238E27FC236}">
                <a16:creationId xmlns:a16="http://schemas.microsoft.com/office/drawing/2014/main" id="{CF1C2CE7-8D25-9346-9CC8-2B7EB9BB88F4}"/>
              </a:ext>
            </a:extLst>
          </p:cNvPr>
          <p:cNvSpPr txBox="1"/>
          <p:nvPr/>
        </p:nvSpPr>
        <p:spPr>
          <a:xfrm>
            <a:off x="5940603" y="2743200"/>
            <a:ext cx="441147"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1.5</a:t>
            </a:r>
          </a:p>
        </p:txBody>
      </p:sp>
      <p:sp>
        <p:nvSpPr>
          <p:cNvPr id="7" name="TextBox 6">
            <a:extLst>
              <a:ext uri="{FF2B5EF4-FFF2-40B4-BE49-F238E27FC236}">
                <a16:creationId xmlns:a16="http://schemas.microsoft.com/office/drawing/2014/main" id="{912A8EB0-F558-194D-8381-6D01FFE0A119}"/>
              </a:ext>
            </a:extLst>
          </p:cNvPr>
          <p:cNvSpPr txBox="1"/>
          <p:nvPr/>
        </p:nvSpPr>
        <p:spPr>
          <a:xfrm>
            <a:off x="5889306" y="5181600"/>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
        <p:nvSpPr>
          <p:cNvPr id="8" name="TextBox 7">
            <a:extLst>
              <a:ext uri="{FF2B5EF4-FFF2-40B4-BE49-F238E27FC236}">
                <a16:creationId xmlns:a16="http://schemas.microsoft.com/office/drawing/2014/main" id="{44256F5A-8F76-064D-A865-E51E66712DAA}"/>
              </a:ext>
            </a:extLst>
          </p:cNvPr>
          <p:cNvSpPr txBox="1"/>
          <p:nvPr/>
        </p:nvSpPr>
        <p:spPr>
          <a:xfrm>
            <a:off x="5889307" y="6383203"/>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0.77</a:t>
            </a:r>
          </a:p>
        </p:txBody>
      </p:sp>
    </p:spTree>
    <p:extLst>
      <p:ext uri="{BB962C8B-B14F-4D97-AF65-F5344CB8AC3E}">
        <p14:creationId xmlns:p14="http://schemas.microsoft.com/office/powerpoint/2010/main" val="332233966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72</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5" name="TextBox 4"/>
          <p:cNvSpPr txBox="1"/>
          <p:nvPr/>
        </p:nvSpPr>
        <p:spPr>
          <a:xfrm>
            <a:off x="3073400" y="7772400"/>
            <a:ext cx="7086600" cy="892552"/>
          </a:xfrm>
          <a:prstGeom prst="rect">
            <a:avLst/>
          </a:prstGeom>
          <a:noFill/>
        </p:spPr>
        <p:txBody>
          <a:bodyPr wrap="square" rtlCol="0">
            <a:spAutoFit/>
          </a:bodyPr>
          <a:lstStyle/>
          <a:p>
            <a:r>
              <a:rPr lang="en-US" dirty="0">
                <a:hlinkClick r:id="rId2"/>
              </a:rPr>
              <a:t>Burchard, Schmidt, Stockmayer, Macro. 13 1265 (1980) </a:t>
            </a:r>
            <a:r>
              <a:rPr lang="en-US" sz="1400" dirty="0">
                <a:hlinkClick r:id="rId2"/>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2"/>
              </a:rPr>
              <a:t>) </a:t>
            </a:r>
            <a:endParaRPr lang="en-US" sz="1400" dirty="0"/>
          </a:p>
        </p:txBody>
      </p:sp>
      <p:pic>
        <p:nvPicPr>
          <p:cNvPr id="6" name="Picture 5"/>
          <p:cNvPicPr>
            <a:picLocks noChangeAspect="1"/>
          </p:cNvPicPr>
          <p:nvPr/>
        </p:nvPicPr>
        <p:blipFill>
          <a:blip r:embed="rId3"/>
          <a:stretch>
            <a:fillRect/>
          </a:stretch>
        </p:blipFill>
        <p:spPr>
          <a:xfrm>
            <a:off x="635000" y="2667000"/>
            <a:ext cx="6299200" cy="4178300"/>
          </a:xfrm>
          <a:prstGeom prst="rect">
            <a:avLst/>
          </a:prstGeom>
        </p:spPr>
      </p:pic>
      <p:pic>
        <p:nvPicPr>
          <p:cNvPr id="7" name="Picture 6"/>
          <p:cNvPicPr>
            <a:picLocks noChangeAspect="1"/>
          </p:cNvPicPr>
          <p:nvPr/>
        </p:nvPicPr>
        <p:blipFill>
          <a:blip r:embed="rId4"/>
          <a:stretch>
            <a:fillRect/>
          </a:stretch>
        </p:blipFill>
        <p:spPr>
          <a:xfrm>
            <a:off x="6502400" y="3581400"/>
            <a:ext cx="6286500" cy="2159000"/>
          </a:xfrm>
          <a:prstGeom prst="rect">
            <a:avLst/>
          </a:prstGeom>
        </p:spPr>
      </p:pic>
    </p:spTree>
    <p:extLst>
      <p:ext uri="{BB962C8B-B14F-4D97-AF65-F5344CB8AC3E}">
        <p14:creationId xmlns:p14="http://schemas.microsoft.com/office/powerpoint/2010/main" val="173230941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73</a:t>
            </a:fld>
            <a:endParaRPr lang="en-US"/>
          </a:p>
        </p:txBody>
      </p:sp>
      <p:pic>
        <p:nvPicPr>
          <p:cNvPr id="3" name="Picture 2"/>
          <p:cNvPicPr>
            <a:picLocks noChangeAspect="1"/>
          </p:cNvPicPr>
          <p:nvPr/>
        </p:nvPicPr>
        <p:blipFill>
          <a:blip r:embed="rId2"/>
          <a:stretch>
            <a:fillRect/>
          </a:stretch>
        </p:blipFill>
        <p:spPr>
          <a:xfrm>
            <a:off x="6807200" y="1143000"/>
            <a:ext cx="5816600" cy="4165600"/>
          </a:xfrm>
          <a:prstGeom prst="rect">
            <a:avLst/>
          </a:prstGeom>
        </p:spPr>
      </p:pic>
      <p:pic>
        <p:nvPicPr>
          <p:cNvPr id="5" name="Picture 4"/>
          <p:cNvPicPr>
            <a:picLocks noChangeAspect="1"/>
          </p:cNvPicPr>
          <p:nvPr/>
        </p:nvPicPr>
        <p:blipFill>
          <a:blip r:embed="rId3"/>
          <a:stretch>
            <a:fillRect/>
          </a:stretch>
        </p:blipFill>
        <p:spPr>
          <a:xfrm>
            <a:off x="711200" y="685800"/>
            <a:ext cx="5892800" cy="8267700"/>
          </a:xfrm>
          <a:prstGeom prst="rect">
            <a:avLst/>
          </a:prstGeom>
        </p:spPr>
      </p:pic>
      <p:sp>
        <p:nvSpPr>
          <p:cNvPr id="6" name="TextBox 5"/>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7" name="TextBox 6"/>
          <p:cNvSpPr txBox="1"/>
          <p:nvPr/>
        </p:nvSpPr>
        <p:spPr>
          <a:xfrm>
            <a:off x="6426200" y="8077200"/>
            <a:ext cx="6324600" cy="892552"/>
          </a:xfrm>
          <a:prstGeom prst="rect">
            <a:avLst/>
          </a:prstGeom>
          <a:noFill/>
        </p:spPr>
        <p:txBody>
          <a:bodyPr wrap="square" rtlCol="0">
            <a:spAutoFit/>
          </a:bodyPr>
          <a:lstStyle/>
          <a:p>
            <a:r>
              <a:rPr lang="en-US" dirty="0">
                <a:hlinkClick r:id="rId4"/>
              </a:rPr>
              <a:t>Wang X., </a:t>
            </a:r>
            <a:r>
              <a:rPr lang="en-US" dirty="0" err="1">
                <a:hlinkClick r:id="rId4"/>
              </a:rPr>
              <a:t>Qiu</a:t>
            </a:r>
            <a:r>
              <a:rPr lang="en-US" dirty="0">
                <a:hlinkClick r:id="rId4"/>
              </a:rPr>
              <a:t> X. , Wu C. Macro. 31 2972 (1998). </a:t>
            </a:r>
            <a:r>
              <a:rPr lang="en-US" sz="1400" dirty="0">
                <a:hlinkClick r:id="rId4"/>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/Classes/Properties/RgbyRhPNIPAAMma971873p.pdf</a:t>
            </a:r>
            <a:r>
              <a:rPr lang="en-US" sz="1400" dirty="0">
                <a:hlinkClick r:id="rId4"/>
              </a:rPr>
              <a:t>)</a:t>
            </a:r>
            <a:endParaRPr lang="en-US" sz="1400" dirty="0"/>
          </a:p>
        </p:txBody>
      </p:sp>
      <p:sp>
        <p:nvSpPr>
          <p:cNvPr id="9" name="TextBox 8"/>
          <p:cNvSpPr txBox="1"/>
          <p:nvPr/>
        </p:nvSpPr>
        <p:spPr>
          <a:xfrm>
            <a:off x="7569200" y="5486400"/>
            <a:ext cx="4972184" cy="193899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1.5 = Random Coil</a:t>
            </a:r>
          </a:p>
          <a:p>
            <a:pPr algn="l"/>
            <a:r>
              <a:rPr lang="en-US" dirty="0">
                <a:latin typeface="Times New Roman" panose="02020603050405020304" pitchFamily="18" charset="0"/>
                <a:cs typeface="Times New Roman" panose="02020603050405020304" pitchFamily="18" charset="0"/>
              </a:rPr>
              <a:t>~0.56 = Globule</a:t>
            </a:r>
          </a:p>
          <a:p>
            <a:pPr algn="l"/>
            <a:r>
              <a:rPr lang="en-US" dirty="0">
                <a:latin typeface="Times New Roman" panose="02020603050405020304" pitchFamily="18" charset="0"/>
                <a:cs typeface="Times New Roman" panose="02020603050405020304" pitchFamily="18" charset="0"/>
              </a:rPr>
              <a:t>Globule to Coil =&gt; Smooth Transition</a:t>
            </a:r>
          </a:p>
          <a:p>
            <a:pPr algn="l"/>
            <a:r>
              <a:rPr lang="en-US" dirty="0">
                <a:latin typeface="Times New Roman" panose="02020603050405020304" pitchFamily="18" charset="0"/>
                <a:cs typeface="Times New Roman" panose="02020603050405020304" pitchFamily="18" charset="0"/>
              </a:rPr>
              <a:t>Coil to Globule =&gt; Intermediate State</a:t>
            </a:r>
          </a:p>
          <a:p>
            <a:pPr algn="l"/>
            <a:r>
              <a:rPr lang="en-US" dirty="0">
                <a:latin typeface="Times New Roman" panose="02020603050405020304" pitchFamily="18" charset="0"/>
                <a:cs typeface="Times New Roman" panose="02020603050405020304" pitchFamily="18" charset="0"/>
              </a:rPr>
              <a:t>Less than (3/5)</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0.77 (sphere)</a:t>
            </a:r>
          </a:p>
        </p:txBody>
      </p:sp>
    </p:spTree>
    <p:extLst>
      <p:ext uri="{BB962C8B-B14F-4D97-AF65-F5344CB8AC3E}">
        <p14:creationId xmlns:p14="http://schemas.microsoft.com/office/powerpoint/2010/main" val="37869209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74</a:t>
            </a:fld>
            <a:endParaRPr lang="en-US"/>
          </a:p>
        </p:txBody>
      </p:sp>
      <p:pic>
        <p:nvPicPr>
          <p:cNvPr id="3" name="Picture 2"/>
          <p:cNvPicPr>
            <a:picLocks noChangeAspect="1"/>
          </p:cNvPicPr>
          <p:nvPr/>
        </p:nvPicPr>
        <p:blipFill>
          <a:blip r:embed="rId2"/>
          <a:stretch>
            <a:fillRect/>
          </a:stretch>
        </p:blipFill>
        <p:spPr>
          <a:xfrm>
            <a:off x="6807200" y="1143000"/>
            <a:ext cx="5816600" cy="4165600"/>
          </a:xfrm>
          <a:prstGeom prst="rect">
            <a:avLst/>
          </a:prstGeom>
        </p:spPr>
      </p:pic>
      <p:sp>
        <p:nvSpPr>
          <p:cNvPr id="6" name="TextBox 5"/>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7" name="TextBox 6"/>
          <p:cNvSpPr txBox="1"/>
          <p:nvPr/>
        </p:nvSpPr>
        <p:spPr>
          <a:xfrm>
            <a:off x="6426200" y="8077200"/>
            <a:ext cx="6324600" cy="892552"/>
          </a:xfrm>
          <a:prstGeom prst="rect">
            <a:avLst/>
          </a:prstGeom>
          <a:noFill/>
        </p:spPr>
        <p:txBody>
          <a:bodyPr wrap="square" rtlCol="0">
            <a:spAutoFit/>
          </a:bodyPr>
          <a:lstStyle/>
          <a:p>
            <a:r>
              <a:rPr lang="en-US" dirty="0">
                <a:hlinkClick r:id="rId3"/>
              </a:rPr>
              <a:t>Wang X., </a:t>
            </a:r>
            <a:r>
              <a:rPr lang="en-US" dirty="0" err="1">
                <a:hlinkClick r:id="rId3"/>
              </a:rPr>
              <a:t>Qiu</a:t>
            </a:r>
            <a:r>
              <a:rPr lang="en-US" dirty="0">
                <a:hlinkClick r:id="rId3"/>
              </a:rPr>
              <a:t> X. , Wu C. Macro. 31 2972 (1998).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/Classes/Properties/RgbyRhPNIPAAMma971873p.pdf</a:t>
            </a:r>
            <a:r>
              <a:rPr lang="en-US" sz="1400" dirty="0">
                <a:hlinkClick r:id="rId3"/>
              </a:rPr>
              <a:t>)</a:t>
            </a:r>
            <a:endParaRPr lang="en-US" sz="1400" dirty="0"/>
          </a:p>
        </p:txBody>
      </p:sp>
      <p:sp>
        <p:nvSpPr>
          <p:cNvPr id="9" name="TextBox 8"/>
          <p:cNvSpPr txBox="1"/>
          <p:nvPr/>
        </p:nvSpPr>
        <p:spPr>
          <a:xfrm>
            <a:off x="7569200" y="5486400"/>
            <a:ext cx="4972184" cy="1938992"/>
          </a:xfrm>
          <a:prstGeom prst="rect">
            <a:avLst/>
          </a:prstGeom>
          <a:noFill/>
        </p:spPr>
        <p:txBody>
          <a:bodyPr wrap="none" rtlCol="0">
            <a:spAutoFit/>
          </a:bodyPr>
          <a:lstStyle/>
          <a:p>
            <a:pPr algn="l"/>
            <a:r>
              <a:rPr lang="en-US" dirty="0"/>
              <a:t>1.5 = Random Coil</a:t>
            </a:r>
          </a:p>
          <a:p>
            <a:pPr algn="l"/>
            <a:r>
              <a:rPr lang="en-US" dirty="0"/>
              <a:t>~0.56 = Globule</a:t>
            </a:r>
          </a:p>
          <a:p>
            <a:pPr algn="l"/>
            <a:r>
              <a:rPr lang="en-US" dirty="0"/>
              <a:t>Globule to Coil =&gt; Smooth Transition</a:t>
            </a:r>
          </a:p>
          <a:p>
            <a:pPr algn="l"/>
            <a:r>
              <a:rPr lang="en-US" dirty="0"/>
              <a:t>Coil to Globule =&gt; Intermediate State</a:t>
            </a:r>
          </a:p>
          <a:p>
            <a:pPr algn="l"/>
            <a:r>
              <a:rPr lang="en-US" dirty="0"/>
              <a:t>Less than (3/5)</a:t>
            </a:r>
            <a:r>
              <a:rPr lang="en-US" baseline="30000" dirty="0"/>
              <a:t>1/2</a:t>
            </a:r>
            <a:r>
              <a:rPr lang="en-US" dirty="0"/>
              <a:t> = 0.77 (sphere)</a:t>
            </a:r>
          </a:p>
        </p:txBody>
      </p:sp>
      <p:pic>
        <p:nvPicPr>
          <p:cNvPr id="2" name="Picture 1"/>
          <p:cNvPicPr>
            <a:picLocks noChangeAspect="1"/>
          </p:cNvPicPr>
          <p:nvPr/>
        </p:nvPicPr>
        <p:blipFill>
          <a:blip r:embed="rId4"/>
          <a:stretch>
            <a:fillRect/>
          </a:stretch>
        </p:blipFill>
        <p:spPr>
          <a:xfrm>
            <a:off x="558800" y="1524000"/>
            <a:ext cx="5765800" cy="6527800"/>
          </a:xfrm>
          <a:prstGeom prst="rect">
            <a:avLst/>
          </a:prstGeom>
        </p:spPr>
      </p:pic>
    </p:spTree>
    <p:extLst>
      <p:ext uri="{BB962C8B-B14F-4D97-AF65-F5344CB8AC3E}">
        <p14:creationId xmlns:p14="http://schemas.microsoft.com/office/powerpoint/2010/main" val="412586807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75</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5" name="TextBox 4"/>
          <p:cNvSpPr txBox="1"/>
          <p:nvPr/>
        </p:nvSpPr>
        <p:spPr>
          <a:xfrm>
            <a:off x="6426200" y="8077200"/>
            <a:ext cx="6324600" cy="1046440"/>
          </a:xfrm>
          <a:prstGeom prst="rect">
            <a:avLst/>
          </a:prstGeom>
          <a:noFill/>
        </p:spPr>
        <p:txBody>
          <a:bodyPr wrap="square" rtlCol="0">
            <a:spAutoFit/>
          </a:bodyPr>
          <a:lstStyle/>
          <a:p>
            <a:r>
              <a:rPr lang="en-US" dirty="0">
                <a:hlinkClick r:id="rId2"/>
              </a:rPr>
              <a:t>Zhou K., Lu Y. ,  </a:t>
            </a:r>
            <a:r>
              <a:rPr lang="en-US" dirty="0">
                <a:hlinkClick r:id="rId3"/>
              </a:rPr>
              <a:t>Li J.,</a:t>
            </a:r>
            <a:r>
              <a:rPr lang="en-US" dirty="0">
                <a:hlinkClick r:id="rId2"/>
              </a:rPr>
              <a:t> Shen L., Zhang F., Xie Z., Wu C.  Macro. 41 8927 (2008). </a:t>
            </a:r>
            <a:r>
              <a:rPr lang="en-US" sz="1400" dirty="0">
                <a:hlinkClick r:id="rId2"/>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/Classes/Properties/RgbyRhCoiltoGlobulema8019128.pdf</a:t>
            </a:r>
            <a:r>
              <a:rPr lang="en-US" sz="1400" dirty="0">
                <a:hlinkClick r:id="rId2"/>
              </a:rPr>
              <a:t>)</a:t>
            </a:r>
            <a:endParaRPr lang="en-US" sz="1400" dirty="0"/>
          </a:p>
        </p:txBody>
      </p:sp>
      <p:pic>
        <p:nvPicPr>
          <p:cNvPr id="3" name="Picture 2"/>
          <p:cNvPicPr>
            <a:picLocks noChangeAspect="1"/>
          </p:cNvPicPr>
          <p:nvPr/>
        </p:nvPicPr>
        <p:blipFill>
          <a:blip r:embed="rId4"/>
          <a:stretch>
            <a:fillRect/>
          </a:stretch>
        </p:blipFill>
        <p:spPr>
          <a:xfrm>
            <a:off x="6731000" y="1447800"/>
            <a:ext cx="4914900" cy="6350000"/>
          </a:xfrm>
          <a:prstGeom prst="rect">
            <a:avLst/>
          </a:prstGeom>
        </p:spPr>
      </p:pic>
      <p:pic>
        <p:nvPicPr>
          <p:cNvPr id="6" name="Picture 5"/>
          <p:cNvPicPr>
            <a:picLocks noChangeAspect="1"/>
          </p:cNvPicPr>
          <p:nvPr/>
        </p:nvPicPr>
        <p:blipFill>
          <a:blip r:embed="rId5"/>
          <a:stretch>
            <a:fillRect/>
          </a:stretch>
        </p:blipFill>
        <p:spPr>
          <a:xfrm>
            <a:off x="1092200" y="1676400"/>
            <a:ext cx="5003800" cy="3009900"/>
          </a:xfrm>
          <a:prstGeom prst="rect">
            <a:avLst/>
          </a:prstGeom>
        </p:spPr>
      </p:pic>
      <p:sp>
        <p:nvSpPr>
          <p:cNvPr id="7" name="TextBox 6"/>
          <p:cNvSpPr txBox="1"/>
          <p:nvPr/>
        </p:nvSpPr>
        <p:spPr>
          <a:xfrm>
            <a:off x="1397000" y="5638800"/>
            <a:ext cx="4109804" cy="461665"/>
          </a:xfrm>
          <a:prstGeom prst="rect">
            <a:avLst/>
          </a:prstGeom>
          <a:noFill/>
        </p:spPr>
        <p:txBody>
          <a:bodyPr wrap="square" rtlCol="0">
            <a:spAutoFit/>
          </a:bodyPr>
          <a:lstStyle/>
          <a:p>
            <a:r>
              <a:rPr lang="en-US" dirty="0"/>
              <a:t>1.5 to 0.92 (&gt; 0.77 for sphere)</a:t>
            </a:r>
          </a:p>
        </p:txBody>
      </p:sp>
      <p:pic>
        <p:nvPicPr>
          <p:cNvPr id="8" name="Picture 7"/>
          <p:cNvPicPr>
            <a:picLocks noChangeAspect="1"/>
          </p:cNvPicPr>
          <p:nvPr/>
        </p:nvPicPr>
        <p:blipFill>
          <a:blip r:embed="rId6"/>
          <a:stretch>
            <a:fillRect/>
          </a:stretch>
        </p:blipFill>
        <p:spPr>
          <a:xfrm>
            <a:off x="1092200" y="6477000"/>
            <a:ext cx="4851400" cy="1701800"/>
          </a:xfrm>
          <a:prstGeom prst="rect">
            <a:avLst/>
          </a:prstGeom>
        </p:spPr>
      </p:pic>
    </p:spTree>
    <p:extLst>
      <p:ext uri="{BB962C8B-B14F-4D97-AF65-F5344CB8AC3E}">
        <p14:creationId xmlns:p14="http://schemas.microsoft.com/office/powerpoint/2010/main" val="215986469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latin typeface="Times New Roman" panose="02020603050405020304" pitchFamily="18" charset="0"/>
                <a:cs typeface="Times New Roman" panose="02020603050405020304" pitchFamily="18" charset="0"/>
              </a:rPr>
              <a:pPr>
                <a:defRPr/>
              </a:pPr>
              <a:t>76</a:t>
            </a:fld>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563153" y="457200"/>
            <a:ext cx="167225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Ratio</a:t>
            </a:r>
          </a:p>
        </p:txBody>
      </p:sp>
      <p:sp>
        <p:nvSpPr>
          <p:cNvPr id="3" name="TextBox 2"/>
          <p:cNvSpPr txBox="1"/>
          <p:nvPr/>
        </p:nvSpPr>
        <p:spPr>
          <a:xfrm flipH="1">
            <a:off x="5207000" y="2362200"/>
            <a:ext cx="2468881" cy="156966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ratio has also been related to the shape of a colloidal particle</a:t>
            </a:r>
          </a:p>
        </p:txBody>
      </p:sp>
    </p:spTree>
    <p:extLst>
      <p:ext uri="{BB962C8B-B14F-4D97-AF65-F5344CB8AC3E}">
        <p14:creationId xmlns:p14="http://schemas.microsoft.com/office/powerpoint/2010/main" val="149500153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77</a:t>
            </a:fld>
            <a:endParaRPr lang="en-US"/>
          </a:p>
        </p:txBody>
      </p:sp>
    </p:spTree>
    <p:extLst>
      <p:ext uri="{BB962C8B-B14F-4D97-AF65-F5344CB8AC3E}">
        <p14:creationId xmlns:p14="http://schemas.microsoft.com/office/powerpoint/2010/main" val="146653367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78</a:t>
            </a:fld>
            <a:endParaRPr lang="en-US"/>
          </a:p>
        </p:txBody>
      </p:sp>
    </p:spTree>
    <p:extLst>
      <p:ext uri="{BB962C8B-B14F-4D97-AF65-F5344CB8AC3E}">
        <p14:creationId xmlns:p14="http://schemas.microsoft.com/office/powerpoint/2010/main" val="312554989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1FAC5DE9-F87D-3141-AA2D-3D053E92EDB3}" type="slidenum">
              <a:rPr lang="en-US"/>
              <a:pPr>
                <a:defRPr/>
              </a:pPr>
              <a:t>79</a:t>
            </a:fld>
            <a:endParaRPr lang="en-US"/>
          </a:p>
        </p:txBody>
      </p:sp>
      <p:pic>
        <p:nvPicPr>
          <p:cNvPr id="623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9" name="TextBox 3"/>
          <p:cNvSpPr txBox="1">
            <a:spLocks noChangeArrowheads="1"/>
          </p:cNvSpPr>
          <p:nvPr/>
        </p:nvSpPr>
        <p:spPr bwMode="auto">
          <a:xfrm>
            <a:off x="939800" y="2286000"/>
            <a:ext cx="5486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Static Scattering for Fractal Scaling</a:t>
            </a:r>
          </a:p>
        </p:txBody>
      </p:sp>
    </p:spTree>
    <p:extLst>
      <p:ext uri="{BB962C8B-B14F-4D97-AF65-F5344CB8AC3E}">
        <p14:creationId xmlns:p14="http://schemas.microsoft.com/office/powerpoint/2010/main" val="2542475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latin typeface="Times New Roman" panose="02020603050405020304" pitchFamily="18" charset="0"/>
                <a:cs typeface="Times New Roman" panose="02020603050405020304" pitchFamily="18" charset="0"/>
              </a:rPr>
              <a:pPr>
                <a:defRPr/>
              </a:pPr>
              <a:t>8</a:t>
            </a:fld>
            <a:endParaRPr lang="en-US" dirty="0">
              <a:latin typeface="Times New Roman" panose="02020603050405020304" pitchFamily="18" charset="0"/>
              <a:cs typeface="Times New Roman" panose="02020603050405020304" pitchFamily="18" charset="0"/>
            </a:endParaRPr>
          </a:p>
        </p:txBody>
      </p:sp>
      <p:sp>
        <p:nvSpPr>
          <p:cNvPr id="600066" name="TextBox 1"/>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6000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Shear Flow (may or may not exist in a capillary/Couette geometry)</a:t>
            </a:r>
          </a:p>
        </p:txBody>
      </p:sp>
      <p:graphicFrame>
        <p:nvGraphicFramePr>
          <p:cNvPr id="600069" name="Object 5"/>
          <p:cNvGraphicFramePr>
            <a:graphicFrameLocks noChangeAspect="1"/>
          </p:cNvGraphicFramePr>
          <p:nvPr/>
        </p:nvGraphicFramePr>
        <p:xfrm>
          <a:off x="1622425" y="2819400"/>
          <a:ext cx="7486650" cy="685800"/>
        </p:xfrm>
        <a:graphic>
          <a:graphicData uri="http://schemas.openxmlformats.org/presentationml/2006/ole">
            <mc:AlternateContent xmlns:mc="http://schemas.openxmlformats.org/markup-compatibility/2006">
              <mc:Choice xmlns:v="urn:schemas-microsoft-com:vml" Requires="v">
                <p:oleObj name="Equation" r:id="rId4" imgW="3327400" imgH="304800" progId="Equation.3">
                  <p:embed/>
                </p:oleObj>
              </mc:Choice>
              <mc:Fallback>
                <p:oleObj name="Equation" r:id="rId4" imgW="3327400" imgH="304800" progId="Equation.3">
                  <p:embed/>
                  <p:pic>
                    <p:nvPicPr>
                      <p:cNvPr id="6000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2819400"/>
                        <a:ext cx="74866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0" name="TextBox 6"/>
          <p:cNvSpPr txBox="1">
            <a:spLocks noChangeArrowheads="1"/>
          </p:cNvSpPr>
          <p:nvPr/>
        </p:nvSpPr>
        <p:spPr bwMode="auto">
          <a:xfrm>
            <a:off x="2155825" y="37338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n = order of interaction (2 = binary, 3 = ternary etc.)</a:t>
            </a:r>
          </a:p>
        </p:txBody>
      </p:sp>
      <p:graphicFrame>
        <p:nvGraphicFramePr>
          <p:cNvPr id="600071" name="Object 7"/>
          <p:cNvGraphicFramePr>
            <a:graphicFrameLocks noChangeAspect="1"/>
          </p:cNvGraphicFramePr>
          <p:nvPr/>
        </p:nvGraphicFramePr>
        <p:xfrm>
          <a:off x="3222625" y="4648200"/>
          <a:ext cx="5294313" cy="838200"/>
        </p:xfrm>
        <a:graphic>
          <a:graphicData uri="http://schemas.openxmlformats.org/presentationml/2006/ole">
            <mc:AlternateContent xmlns:mc="http://schemas.openxmlformats.org/markup-compatibility/2006">
              <mc:Choice xmlns:v="urn:schemas-microsoft-com:vml" Requires="v">
                <p:oleObj name="Equation" r:id="rId6" imgW="3048000" imgH="482600" progId="Equation.3">
                  <p:embed/>
                </p:oleObj>
              </mc:Choice>
              <mc:Fallback>
                <p:oleObj name="Equation" r:id="rId6" imgW="3048000" imgH="482600" progId="Equation.3">
                  <p:embed/>
                  <p:pic>
                    <p:nvPicPr>
                      <p:cNvPr id="60007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648200"/>
                        <a:ext cx="529431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2" name="TextBox 8"/>
          <p:cNvSpPr txBox="1">
            <a:spLocks noChangeArrowheads="1"/>
          </p:cNvSpPr>
          <p:nvPr/>
        </p:nvSpPr>
        <p:spPr bwMode="auto">
          <a:xfrm>
            <a:off x="10611237" y="2971800"/>
            <a:ext cx="5437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(1)</a:t>
            </a:r>
          </a:p>
        </p:txBody>
      </p:sp>
      <p:sp>
        <p:nvSpPr>
          <p:cNvPr id="600073" name="TextBox 9"/>
          <p:cNvSpPr txBox="1">
            <a:spLocks noChangeArrowheads="1"/>
          </p:cNvSpPr>
          <p:nvPr/>
        </p:nvSpPr>
        <p:spPr bwMode="auto">
          <a:xfrm>
            <a:off x="1346200" y="60960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We can approximate (1) as:</a:t>
            </a:r>
          </a:p>
        </p:txBody>
      </p:sp>
      <p:graphicFrame>
        <p:nvGraphicFramePr>
          <p:cNvPr id="600074" name="Object 10"/>
          <p:cNvGraphicFramePr>
            <a:graphicFrameLocks noChangeAspect="1"/>
          </p:cNvGraphicFramePr>
          <p:nvPr/>
        </p:nvGraphicFramePr>
        <p:xfrm>
          <a:off x="3527425" y="6934200"/>
          <a:ext cx="3738563" cy="825500"/>
        </p:xfrm>
        <a:graphic>
          <a:graphicData uri="http://schemas.openxmlformats.org/presentationml/2006/ole">
            <mc:AlternateContent xmlns:mc="http://schemas.openxmlformats.org/markup-compatibility/2006">
              <mc:Choice xmlns:v="urn:schemas-microsoft-com:vml" Requires="v">
                <p:oleObj name="Equation" r:id="rId8" imgW="1955800" imgH="431800" progId="Equation.3">
                  <p:embed/>
                </p:oleObj>
              </mc:Choice>
              <mc:Fallback>
                <p:oleObj name="Equation" r:id="rId8" imgW="1955800" imgH="431800" progId="Equation.3">
                  <p:embed/>
                  <p:pic>
                    <p:nvPicPr>
                      <p:cNvPr id="600074"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25" y="6934200"/>
                        <a:ext cx="3738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5" name="TextBox 11"/>
          <p:cNvSpPr txBox="1">
            <a:spLocks noChangeArrowheads="1"/>
          </p:cNvSpPr>
          <p:nvPr/>
        </p:nvSpPr>
        <p:spPr bwMode="auto">
          <a:xfrm>
            <a:off x="7781410" y="7162800"/>
            <a:ext cx="22076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Martin Equation</a:t>
            </a:r>
          </a:p>
        </p:txBody>
      </p:sp>
      <p:sp>
        <p:nvSpPr>
          <p:cNvPr id="60007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latin typeface="Times New Roman" panose="02020603050405020304" pitchFamily="18" charset="0"/>
                <a:cs typeface="Times New Roman" panose="02020603050405020304" pitchFamily="18" charset="0"/>
              </a:rPr>
              <a:t>Utracki and Jamieson “Polymer Physics From Suspensions to Nanocomposites and Beyond” 2010 Chapter 1</a:t>
            </a:r>
          </a:p>
        </p:txBody>
      </p:sp>
      <p:sp>
        <p:nvSpPr>
          <p:cNvPr id="2" name="TextBox 1">
            <a:extLst>
              <a:ext uri="{FF2B5EF4-FFF2-40B4-BE49-F238E27FC236}">
                <a16:creationId xmlns:a16="http://schemas.microsoft.com/office/drawing/2014/main" id="{DE8726C6-A0F1-0F4E-8712-A9D5834207F6}"/>
              </a:ext>
            </a:extLst>
          </p:cNvPr>
          <p:cNvSpPr txBox="1"/>
          <p:nvPr/>
        </p:nvSpPr>
        <p:spPr>
          <a:xfrm>
            <a:off x="763063" y="7104063"/>
            <a:ext cx="25000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Relative Viscosity</a:t>
            </a:r>
          </a:p>
        </p:txBody>
      </p:sp>
      <p:sp>
        <p:nvSpPr>
          <p:cNvPr id="15" name="TextBox 14">
            <a:extLst>
              <a:ext uri="{FF2B5EF4-FFF2-40B4-BE49-F238E27FC236}">
                <a16:creationId xmlns:a16="http://schemas.microsoft.com/office/drawing/2014/main" id="{B0E17D0C-69AA-FC40-98C8-CE78A76DB29E}"/>
              </a:ext>
            </a:extLst>
          </p:cNvPr>
          <p:cNvSpPr txBox="1"/>
          <p:nvPr/>
        </p:nvSpPr>
        <p:spPr>
          <a:xfrm>
            <a:off x="463839" y="4791372"/>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16" name="TextBox 15">
            <a:extLst>
              <a:ext uri="{FF2B5EF4-FFF2-40B4-BE49-F238E27FC236}">
                <a16:creationId xmlns:a16="http://schemas.microsoft.com/office/drawing/2014/main" id="{C805752D-1021-FA40-8483-7CE8A5FFD0C2}"/>
              </a:ext>
            </a:extLst>
          </p:cNvPr>
          <p:cNvSpPr txBox="1"/>
          <p:nvPr/>
        </p:nvSpPr>
        <p:spPr>
          <a:xfrm>
            <a:off x="8894055" y="4791372"/>
            <a:ext cx="25529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Intrinsic Viscosity</a:t>
            </a:r>
          </a:p>
        </p:txBody>
      </p:sp>
      <p:sp>
        <p:nvSpPr>
          <p:cNvPr id="3" name="TextBox 2">
            <a:extLst>
              <a:ext uri="{FF2B5EF4-FFF2-40B4-BE49-F238E27FC236}">
                <a16:creationId xmlns:a16="http://schemas.microsoft.com/office/drawing/2014/main" id="{19219570-9D61-8F41-8D18-8D0C21AF591B}"/>
              </a:ext>
            </a:extLst>
          </p:cNvPr>
          <p:cNvSpPr txBox="1"/>
          <p:nvPr/>
        </p:nvSpPr>
        <p:spPr>
          <a:xfrm>
            <a:off x="9550400" y="3017966"/>
            <a:ext cx="2779928" cy="830997"/>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Reminiscent </a:t>
            </a:r>
          </a:p>
          <a:p>
            <a:r>
              <a:rPr lang="en-US" dirty="0">
                <a:latin typeface="Times New Roman" panose="02020603050405020304" pitchFamily="18" charset="0"/>
                <a:cs typeface="Times New Roman" panose="02020603050405020304" pitchFamily="18" charset="0"/>
              </a:rPr>
              <a:t>of a virial expansion.</a:t>
            </a:r>
          </a:p>
        </p:txBody>
      </p:sp>
    </p:spTree>
    <p:extLst>
      <p:ext uri="{BB962C8B-B14F-4D97-AF65-F5344CB8AC3E}">
        <p14:creationId xmlns:p14="http://schemas.microsoft.com/office/powerpoint/2010/main" val="357596393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03918B-4D93-EB48-9C03-330117D7C5C4}" type="slidenum">
              <a:rPr lang="en-US"/>
              <a:pPr>
                <a:defRPr/>
              </a:pPr>
              <a:t>80</a:t>
            </a:fld>
            <a:endParaRPr lang="en-US"/>
          </a:p>
        </p:txBody>
      </p:sp>
      <p:pic>
        <p:nvPicPr>
          <p:cNvPr id="6246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2578100"/>
            <a:ext cx="64262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0118421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81B99B0-61CF-C241-B67A-3989A549F3EF}" type="slidenum">
              <a:rPr lang="en-US"/>
              <a:pPr>
                <a:defRPr/>
              </a:pPr>
              <a:t>81</a:t>
            </a:fld>
            <a:endParaRPr lang="en-US"/>
          </a:p>
        </p:txBody>
      </p:sp>
      <p:pic>
        <p:nvPicPr>
          <p:cNvPr id="6256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2628900"/>
            <a:ext cx="78486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602005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36DB0FD-39A4-474B-9AEF-60C0C9392B84}" type="slidenum">
              <a:rPr lang="en-US"/>
              <a:pPr>
                <a:defRPr/>
              </a:pPr>
              <a:t>82</a:t>
            </a:fld>
            <a:endParaRPr lang="en-US"/>
          </a:p>
        </p:txBody>
      </p:sp>
      <p:pic>
        <p:nvPicPr>
          <p:cNvPr id="6266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907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8434280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5F45B7E-BCB4-E246-8D9A-873E7E90B8CA}" type="slidenum">
              <a:rPr lang="en-US"/>
              <a:pPr>
                <a:defRPr/>
              </a:pPr>
              <a:t>83</a:t>
            </a:fld>
            <a:endParaRPr lang="en-US"/>
          </a:p>
        </p:txBody>
      </p:sp>
      <p:pic>
        <p:nvPicPr>
          <p:cNvPr id="627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90700"/>
            <a:ext cx="8610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5" name="Rectangle 2"/>
          <p:cNvSpPr>
            <a:spLocks/>
          </p:cNvSpPr>
          <p:nvPr/>
        </p:nvSpPr>
        <p:spPr bwMode="auto">
          <a:xfrm>
            <a:off x="2306638" y="4660900"/>
            <a:ext cx="1701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qR</a:t>
            </a:r>
            <a:r>
              <a:rPr lang="en-US" baseline="-6000">
                <a:solidFill>
                  <a:schemeClr val="tx1"/>
                </a:solidFill>
                <a:ea typeface="ＭＳ Ｐゴシック" charset="0"/>
                <a:cs typeface="ＭＳ Ｐゴシック" charset="0"/>
              </a:rPr>
              <a:t>g</a:t>
            </a:r>
            <a:r>
              <a:rPr lang="en-US">
                <a:solidFill>
                  <a:schemeClr val="tx1"/>
                </a:solidFill>
                <a:ea typeface="ＭＳ Ｐゴシック" charset="0"/>
                <a:cs typeface="ＭＳ Ｐゴシック" charset="0"/>
              </a:rPr>
              <a:t> &gt;&gt; 1</a:t>
            </a:r>
          </a:p>
        </p:txBody>
      </p:sp>
      <p:pic>
        <p:nvPicPr>
          <p:cNvPr id="627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803900"/>
            <a:ext cx="31353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7" name="Rectangle 4"/>
          <p:cNvSpPr>
            <a:spLocks/>
          </p:cNvSpPr>
          <p:nvPr/>
        </p:nvSpPr>
        <p:spPr bwMode="auto">
          <a:xfrm>
            <a:off x="2874963" y="6896100"/>
            <a:ext cx="7937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a:t>
            </a:r>
          </a:p>
        </p:txBody>
      </p:sp>
    </p:spTree>
    <p:extLst>
      <p:ext uri="{BB962C8B-B14F-4D97-AF65-F5344CB8AC3E}">
        <p14:creationId xmlns:p14="http://schemas.microsoft.com/office/powerpoint/2010/main" val="11996097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F5C2D58-9B41-FD4D-9D3B-7BFFA0BE63BE}" type="slidenum">
              <a:rPr lang="en-US"/>
              <a:pPr>
                <a:defRPr/>
              </a:pPr>
              <a:t>84</a:t>
            </a:fld>
            <a:endParaRPr lang="en-US"/>
          </a:p>
        </p:txBody>
      </p:sp>
      <p:sp>
        <p:nvSpPr>
          <p:cNvPr id="628738"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8739" name="Object 2"/>
          <p:cNvGraphicFramePr>
            <a:graphicFrameLocks noChangeAspect="1"/>
          </p:cNvGraphicFramePr>
          <p:nvPr/>
        </p:nvGraphicFramePr>
        <p:xfrm>
          <a:off x="36068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0" name="TextBox 4"/>
          <p:cNvSpPr txBox="1">
            <a:spLocks noChangeArrowheads="1"/>
          </p:cNvSpPr>
          <p:nvPr/>
        </p:nvSpPr>
        <p:spPr bwMode="auto">
          <a:xfrm>
            <a:off x="11684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high q</a:t>
            </a:r>
          </a:p>
          <a:p>
            <a:pPr eaLnBrk="1" hangingPunct="1"/>
            <a:r>
              <a:rPr lang="en-US"/>
              <a:t>Debye Scattering Function =&gt; </a:t>
            </a:r>
          </a:p>
        </p:txBody>
      </p:sp>
      <p:graphicFrame>
        <p:nvGraphicFramePr>
          <p:cNvPr id="628741" name="Object 5"/>
          <p:cNvGraphicFramePr>
            <a:graphicFrameLocks noChangeAspect="1"/>
          </p:cNvGraphicFramePr>
          <p:nvPr/>
        </p:nvGraphicFramePr>
        <p:xfrm>
          <a:off x="7569200" y="2667000"/>
          <a:ext cx="3200400" cy="1200150"/>
        </p:xfrm>
        <a:graphic>
          <a:graphicData uri="http://schemas.openxmlformats.org/presentationml/2006/ole">
            <mc:AlternateContent xmlns:mc="http://schemas.openxmlformats.org/markup-compatibility/2006">
              <mc:Choice xmlns:v="urn:schemas-microsoft-com:vml" Requires="v">
                <p:oleObj name="Equation" r:id="rId4" imgW="1117600" imgH="419100" progId="Equation.3">
                  <p:embed/>
                </p:oleObj>
              </mc:Choice>
              <mc:Fallback>
                <p:oleObj name="Equation" r:id="rId4" imgW="11176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2667000"/>
                        <a:ext cx="3200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2" name="Object 6"/>
          <p:cNvGraphicFramePr>
            <a:graphicFrameLocks noChangeAspect="1"/>
          </p:cNvGraphicFramePr>
          <p:nvPr/>
        </p:nvGraphicFramePr>
        <p:xfrm>
          <a:off x="7340600" y="5181600"/>
          <a:ext cx="3236913" cy="1273175"/>
        </p:xfrm>
        <a:graphic>
          <a:graphicData uri="http://schemas.openxmlformats.org/presentationml/2006/ole">
            <mc:AlternateContent xmlns:mc="http://schemas.openxmlformats.org/markup-compatibility/2006">
              <mc:Choice xmlns:v="urn:schemas-microsoft-com:vml" Requires="v">
                <p:oleObj name="Equation" r:id="rId6" imgW="1130300" imgH="444500" progId="Equation.3">
                  <p:embed/>
                </p:oleObj>
              </mc:Choice>
              <mc:Fallback>
                <p:oleObj name="Equation" r:id="rId6" imgW="11303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5181600"/>
                        <a:ext cx="3236913"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3" name="Object 6"/>
          <p:cNvGraphicFramePr>
            <a:graphicFrameLocks noChangeAspect="1"/>
          </p:cNvGraphicFramePr>
          <p:nvPr/>
        </p:nvGraphicFramePr>
        <p:xfrm>
          <a:off x="5835650" y="7054850"/>
          <a:ext cx="1673225" cy="727075"/>
        </p:xfrm>
        <a:graphic>
          <a:graphicData uri="http://schemas.openxmlformats.org/presentationml/2006/ole">
            <mc:AlternateContent xmlns:mc="http://schemas.openxmlformats.org/markup-compatibility/2006">
              <mc:Choice xmlns:v="urn:schemas-microsoft-com:vml" Requires="v">
                <p:oleObj name="Equation" r:id="rId8" imgW="584200" imgH="254000" progId="Equation.3">
                  <p:embed/>
                </p:oleObj>
              </mc:Choice>
              <mc:Fallback>
                <p:oleObj name="Equation" r:id="rId8" imgW="5842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7054850"/>
                        <a:ext cx="1673225"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4" name="TextBox 1"/>
          <p:cNvSpPr txBox="1">
            <a:spLocks noChangeArrowheads="1"/>
          </p:cNvSpPr>
          <p:nvPr/>
        </p:nvSpPr>
        <p:spPr bwMode="auto">
          <a:xfrm>
            <a:off x="2235200" y="71628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So,</a:t>
            </a:r>
          </a:p>
        </p:txBody>
      </p:sp>
      <p:graphicFrame>
        <p:nvGraphicFramePr>
          <p:cNvPr id="628745" name="Object 9"/>
          <p:cNvGraphicFramePr>
            <a:graphicFrameLocks noChangeAspect="1"/>
          </p:cNvGraphicFramePr>
          <p:nvPr/>
        </p:nvGraphicFramePr>
        <p:xfrm>
          <a:off x="1778000" y="5486400"/>
          <a:ext cx="4649788" cy="914400"/>
        </p:xfrm>
        <a:graphic>
          <a:graphicData uri="http://schemas.openxmlformats.org/presentationml/2006/ole">
            <mc:AlternateContent xmlns:mc="http://schemas.openxmlformats.org/markup-compatibility/2006">
              <mc:Choice xmlns:v="urn:schemas-microsoft-com:vml" Requires="v">
                <p:oleObj name="Equation" r:id="rId10" imgW="2260600" imgH="444500" progId="Equation.3">
                  <p:embed/>
                </p:oleObj>
              </mc:Choice>
              <mc:Fallback>
                <p:oleObj name="Equation" r:id="rId10" imgW="2260600" imgH="444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4864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866053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A7CA9A-A975-7F48-B58A-7D85CD89DF4D}" type="slidenum">
              <a:rPr lang="en-US"/>
              <a:pPr>
                <a:defRPr/>
              </a:pPr>
              <a:t>85</a:t>
            </a:fld>
            <a:endParaRPr lang="en-US"/>
          </a:p>
        </p:txBody>
      </p:sp>
      <p:sp>
        <p:nvSpPr>
          <p:cNvPr id="629762"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9763" name="Object 2"/>
          <p:cNvGraphicFramePr>
            <a:graphicFrameLocks noChangeAspect="1"/>
          </p:cNvGraphicFramePr>
          <p:nvPr/>
        </p:nvGraphicFramePr>
        <p:xfrm>
          <a:off x="49784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4" name="TextBox 4"/>
          <p:cNvSpPr txBox="1">
            <a:spLocks noChangeArrowheads="1"/>
          </p:cNvSpPr>
          <p:nvPr/>
        </p:nvSpPr>
        <p:spPr bwMode="auto">
          <a:xfrm>
            <a:off x="25400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low q</a:t>
            </a:r>
          </a:p>
          <a:p>
            <a:pPr eaLnBrk="1" hangingPunct="1"/>
            <a:r>
              <a:rPr lang="en-US"/>
              <a:t>Debye =&gt; </a:t>
            </a:r>
          </a:p>
        </p:txBody>
      </p:sp>
      <p:graphicFrame>
        <p:nvGraphicFramePr>
          <p:cNvPr id="629765" name="Object 5"/>
          <p:cNvGraphicFramePr>
            <a:graphicFrameLocks noChangeAspect="1"/>
          </p:cNvGraphicFramePr>
          <p:nvPr/>
        </p:nvGraphicFramePr>
        <p:xfrm>
          <a:off x="7188200" y="5562600"/>
          <a:ext cx="4910138" cy="1419225"/>
        </p:xfrm>
        <a:graphic>
          <a:graphicData uri="http://schemas.openxmlformats.org/presentationml/2006/ole">
            <mc:AlternateContent xmlns:mc="http://schemas.openxmlformats.org/markup-compatibility/2006">
              <mc:Choice xmlns:v="urn:schemas-microsoft-com:vml" Requires="v">
                <p:oleObj name="Equation" r:id="rId4" imgW="1714500" imgH="495300" progId="Equation.3">
                  <p:embed/>
                </p:oleObj>
              </mc:Choice>
              <mc:Fallback>
                <p:oleObj name="Equation" r:id="rId4" imgW="1714500" imgH="495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562600"/>
                        <a:ext cx="4910138"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6" name="Object 7"/>
          <p:cNvGraphicFramePr>
            <a:graphicFrameLocks noChangeAspect="1"/>
          </p:cNvGraphicFramePr>
          <p:nvPr/>
        </p:nvGraphicFramePr>
        <p:xfrm>
          <a:off x="8255000" y="2971800"/>
          <a:ext cx="4619625" cy="800100"/>
        </p:xfrm>
        <a:graphic>
          <a:graphicData uri="http://schemas.openxmlformats.org/presentationml/2006/ole">
            <mc:AlternateContent xmlns:mc="http://schemas.openxmlformats.org/markup-compatibility/2006">
              <mc:Choice xmlns:v="urn:schemas-microsoft-com:vml" Requires="v">
                <p:oleObj name="Equation" r:id="rId6" imgW="1612900" imgH="279400" progId="Equation.3">
                  <p:embed/>
                </p:oleObj>
              </mc:Choice>
              <mc:Fallback>
                <p:oleObj name="Equation" r:id="rId6" imgW="1612900" imgH="279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0" y="2971800"/>
                        <a:ext cx="46196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7" name="TextBox 8"/>
          <p:cNvSpPr txBox="1">
            <a:spLocks noChangeArrowheads="1"/>
          </p:cNvSpPr>
          <p:nvPr/>
        </p:nvSpPr>
        <p:spPr bwMode="auto">
          <a:xfrm>
            <a:off x="4216400" y="7772400"/>
            <a:ext cx="6019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relatoinship between R</a:t>
            </a:r>
            <a:r>
              <a:rPr lang="en-US" baseline="-25000"/>
              <a:t>g</a:t>
            </a:r>
            <a:r>
              <a:rPr lang="en-US"/>
              <a:t> and correlation length differs for the two regimes.</a:t>
            </a:r>
          </a:p>
        </p:txBody>
      </p:sp>
      <p:graphicFrame>
        <p:nvGraphicFramePr>
          <p:cNvPr id="629768" name="Object 8"/>
          <p:cNvGraphicFramePr>
            <a:graphicFrameLocks noChangeAspect="1"/>
          </p:cNvGraphicFramePr>
          <p:nvPr/>
        </p:nvGraphicFramePr>
        <p:xfrm>
          <a:off x="1778000" y="5943600"/>
          <a:ext cx="4649788" cy="914400"/>
        </p:xfrm>
        <a:graphic>
          <a:graphicData uri="http://schemas.openxmlformats.org/presentationml/2006/ole">
            <mc:AlternateContent xmlns:mc="http://schemas.openxmlformats.org/markup-compatibility/2006">
              <mc:Choice xmlns:v="urn:schemas-microsoft-com:vml" Requires="v">
                <p:oleObj name="Equation" r:id="rId8" imgW="2260600" imgH="444500" progId="Equation.3">
                  <p:embed/>
                </p:oleObj>
              </mc:Choice>
              <mc:Fallback>
                <p:oleObj name="Equation" r:id="rId8" imgW="2260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9436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9" name="Object 6"/>
          <p:cNvGraphicFramePr>
            <a:graphicFrameLocks noChangeAspect="1"/>
          </p:cNvGraphicFramePr>
          <p:nvPr/>
        </p:nvGraphicFramePr>
        <p:xfrm>
          <a:off x="1871663" y="7848600"/>
          <a:ext cx="1636712" cy="727075"/>
        </p:xfrm>
        <a:graphic>
          <a:graphicData uri="http://schemas.openxmlformats.org/presentationml/2006/ole">
            <mc:AlternateContent xmlns:mc="http://schemas.openxmlformats.org/markup-compatibility/2006">
              <mc:Choice xmlns:v="urn:schemas-microsoft-com:vml" Requires="v">
                <p:oleObj name="Equation" r:id="rId10" imgW="571500" imgH="254000" progId="Equation.3">
                  <p:embed/>
                </p:oleObj>
              </mc:Choice>
              <mc:Fallback>
                <p:oleObj name="Equation" r:id="rId10" imgW="5715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7848600"/>
                        <a:ext cx="1636712"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4280776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5E9AAD-F1D3-7C47-AE53-85DB1578D10C}" type="slidenum">
              <a:rPr lang="en-US"/>
              <a:pPr>
                <a:defRPr/>
              </a:pPr>
              <a:t>86</a:t>
            </a:fld>
            <a:endParaRPr lang="en-US"/>
          </a:p>
        </p:txBody>
      </p:sp>
    </p:spTree>
    <p:extLst>
      <p:ext uri="{BB962C8B-B14F-4D97-AF65-F5344CB8AC3E}">
        <p14:creationId xmlns:p14="http://schemas.microsoft.com/office/powerpoint/2010/main" val="18884335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6E87E1-827B-5D45-9428-AE5DEE715A64}" type="slidenum">
              <a:rPr lang="en-US"/>
              <a:pPr>
                <a:defRPr/>
              </a:pPr>
              <a:t>87</a:t>
            </a:fld>
            <a:endParaRPr lang="en-US"/>
          </a:p>
        </p:txBody>
      </p:sp>
      <p:sp>
        <p:nvSpPr>
          <p:cNvPr id="631810" name="TextBox 1"/>
          <p:cNvSpPr txBox="1">
            <a:spLocks noChangeArrowheads="1"/>
          </p:cNvSpPr>
          <p:nvPr/>
        </p:nvSpPr>
        <p:spPr bwMode="auto">
          <a:xfrm>
            <a:off x="884238" y="1447800"/>
            <a:ext cx="114284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a:t>How does a polymer chain respond to external  perturbation?</a:t>
            </a:r>
          </a:p>
        </p:txBody>
      </p:sp>
    </p:spTree>
    <p:extLst>
      <p:ext uri="{BB962C8B-B14F-4D97-AF65-F5344CB8AC3E}">
        <p14:creationId xmlns:p14="http://schemas.microsoft.com/office/powerpoint/2010/main" val="310224558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C4D3C8-1DD0-F04F-9967-4FF957FF28E0}" type="slidenum">
              <a:rPr lang="en-US"/>
              <a:pPr>
                <a:defRPr/>
              </a:pPr>
              <a:t>88</a:t>
            </a:fld>
            <a:endParaRPr lang="en-US"/>
          </a:p>
        </p:txBody>
      </p:sp>
      <p:sp>
        <p:nvSpPr>
          <p:cNvPr id="632834" name="Rectangle 3"/>
          <p:cNvSpPr>
            <a:spLocks/>
          </p:cNvSpPr>
          <p:nvPr/>
        </p:nvSpPr>
        <p:spPr bwMode="auto">
          <a:xfrm>
            <a:off x="5070475" y="438150"/>
            <a:ext cx="3082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 Gaussian Chain</a:t>
            </a:r>
          </a:p>
        </p:txBody>
      </p:sp>
      <p:pic>
        <p:nvPicPr>
          <p:cNvPr id="632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6" name="Rectangle 3"/>
          <p:cNvSpPr>
            <a:spLocks/>
          </p:cNvSpPr>
          <p:nvPr/>
        </p:nvSpPr>
        <p:spPr bwMode="auto">
          <a:xfrm>
            <a:off x="1217613" y="1231900"/>
            <a:ext cx="45148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Boltzman Probability</a:t>
            </a:r>
          </a:p>
          <a:p>
            <a:r>
              <a:rPr lang="en-US">
                <a:solidFill>
                  <a:schemeClr val="tx1"/>
                </a:solidFill>
                <a:ea typeface="ＭＳ Ｐゴシック" charset="0"/>
                <a:cs typeface="ＭＳ Ｐゴシック" charset="0"/>
              </a:rPr>
              <a:t>For a Thermally Equilibrated System</a:t>
            </a:r>
          </a:p>
        </p:txBody>
      </p:sp>
      <p:pic>
        <p:nvPicPr>
          <p:cNvPr id="6328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8" name="Rectangle 5"/>
          <p:cNvSpPr>
            <a:spLocks/>
          </p:cNvSpPr>
          <p:nvPr/>
        </p:nvSpPr>
        <p:spPr bwMode="auto">
          <a:xfrm>
            <a:off x="6897688" y="1231900"/>
            <a:ext cx="4737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Gaussian Probability</a:t>
            </a:r>
          </a:p>
          <a:p>
            <a:r>
              <a:rPr lang="en-US">
                <a:solidFill>
                  <a:schemeClr val="tx1"/>
                </a:solidFill>
                <a:ea typeface="ＭＳ Ｐゴシック" charset="0"/>
                <a:cs typeface="ＭＳ Ｐゴシック" charset="0"/>
              </a:rPr>
              <a:t>For a Chain of End to End Distance R</a:t>
            </a:r>
          </a:p>
        </p:txBody>
      </p:sp>
      <p:sp>
        <p:nvSpPr>
          <p:cNvPr id="632839" name="Rectangle 6"/>
          <p:cNvSpPr>
            <a:spLocks/>
          </p:cNvSpPr>
          <p:nvPr/>
        </p:nvSpPr>
        <p:spPr bwMode="auto">
          <a:xfrm>
            <a:off x="1068388" y="3479800"/>
            <a:ext cx="10629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Comparison The Energy to stretch a Thermally Equilibrated Chain Can be Written</a:t>
            </a:r>
          </a:p>
        </p:txBody>
      </p:sp>
      <p:pic>
        <p:nvPicPr>
          <p:cNvPr id="6328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32841" name="Group 10"/>
          <p:cNvGrpSpPr>
            <a:grpSpLocks/>
          </p:cNvGrpSpPr>
          <p:nvPr/>
        </p:nvGrpSpPr>
        <p:grpSpPr bwMode="auto">
          <a:xfrm>
            <a:off x="1092200" y="5715000"/>
            <a:ext cx="4114800" cy="1358900"/>
            <a:chOff x="863600" y="5715000"/>
            <a:chExt cx="4114800" cy="1358900"/>
          </a:xfrm>
        </p:grpSpPr>
        <p:pic>
          <p:nvPicPr>
            <p:cNvPr id="6328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ight Arrow 6"/>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52" name="TextBox 8"/>
            <p:cNvSpPr txBox="1">
              <a:spLocks noChangeArrowheads="1"/>
            </p:cNvSpPr>
            <p:nvPr/>
          </p:nvSpPr>
          <p:spPr bwMode="auto">
            <a:xfrm>
              <a:off x="8636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grpSp>
        <p:nvGrpSpPr>
          <p:cNvPr id="632842" name="Group 9"/>
          <p:cNvGrpSpPr>
            <a:grpSpLocks/>
          </p:cNvGrpSpPr>
          <p:nvPr/>
        </p:nvGrpSpPr>
        <p:grpSpPr bwMode="auto">
          <a:xfrm>
            <a:off x="6807200" y="5638800"/>
            <a:ext cx="4572000" cy="1435100"/>
            <a:chOff x="5359400" y="5715001"/>
            <a:chExt cx="4572000" cy="1435099"/>
          </a:xfrm>
        </p:grpSpPr>
        <p:pic>
          <p:nvPicPr>
            <p:cNvPr id="63284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ight Arrow 16"/>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eft Arrow 17"/>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48" name="TextBox 18"/>
            <p:cNvSpPr txBox="1">
              <a:spLocks noChangeArrowheads="1"/>
            </p:cNvSpPr>
            <p:nvPr/>
          </p:nvSpPr>
          <p:spPr bwMode="auto">
            <a:xfrm>
              <a:off x="53594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pic>
        <p:nvPicPr>
          <p:cNvPr id="63284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7696200"/>
            <a:ext cx="37655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44" name="TextBox 13"/>
          <p:cNvSpPr txBox="1">
            <a:spLocks noChangeArrowheads="1"/>
          </p:cNvSpPr>
          <p:nvPr/>
        </p:nvSpPr>
        <p:spPr bwMode="auto">
          <a:xfrm>
            <a:off x="6426200" y="7391400"/>
            <a:ext cx="5486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Assumptions:</a:t>
            </a:r>
          </a:p>
          <a:p>
            <a:pPr eaLnBrk="1" hangingPunct="1"/>
            <a:r>
              <a:rPr lang="en-US"/>
              <a:t>-Gaussian Chain</a:t>
            </a:r>
          </a:p>
          <a:p>
            <a:pPr eaLnBrk="1" hangingPunct="1"/>
            <a:r>
              <a:rPr lang="en-US"/>
              <a:t>-Thermally Equilibrated</a:t>
            </a:r>
          </a:p>
          <a:p>
            <a:pPr eaLnBrk="1" hangingPunct="1"/>
            <a:r>
              <a:rPr lang="en-US"/>
              <a:t>-</a:t>
            </a:r>
            <a:r>
              <a:rPr lang="en-US" b="1"/>
              <a:t>Small Perturbation </a:t>
            </a:r>
            <a:r>
              <a:rPr lang="en-US"/>
              <a:t>of Structure (so it is still Gaussian after the deformation)</a:t>
            </a:r>
          </a:p>
        </p:txBody>
      </p:sp>
    </p:spTree>
    <p:extLst>
      <p:ext uri="{BB962C8B-B14F-4D97-AF65-F5344CB8AC3E}">
        <p14:creationId xmlns:p14="http://schemas.microsoft.com/office/powerpoint/2010/main" val="329058095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3CE3B051-9FAD-C047-AD48-EB5B469C6426}" type="slidenum">
              <a:rPr lang="en-US"/>
              <a:pPr>
                <a:defRPr/>
              </a:pPr>
              <a:t>89</a:t>
            </a:fld>
            <a:endParaRPr lang="en-US"/>
          </a:p>
        </p:txBody>
      </p:sp>
      <p:sp>
        <p:nvSpPr>
          <p:cNvPr id="633858" name="Rectangle 1"/>
          <p:cNvSpPr>
            <a:spLocks/>
          </p:cNvSpPr>
          <p:nvPr/>
        </p:nvSpPr>
        <p:spPr bwMode="auto">
          <a:xfrm>
            <a:off x="1854200" y="533400"/>
            <a:ext cx="197643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Tensile Blob</a:t>
            </a:r>
          </a:p>
        </p:txBody>
      </p:sp>
      <p:pic>
        <p:nvPicPr>
          <p:cNvPr id="6338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2108200"/>
            <a:ext cx="267970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628900"/>
            <a:ext cx="1905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273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2" name="Rectangle 5"/>
          <p:cNvSpPr>
            <a:spLocks/>
          </p:cNvSpPr>
          <p:nvPr/>
        </p:nvSpPr>
        <p:spPr bwMode="auto">
          <a:xfrm>
            <a:off x="3295650" y="4686300"/>
            <a:ext cx="46275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weak perturbations of the chain </a:t>
            </a:r>
          </a:p>
        </p:txBody>
      </p:sp>
      <p:pic>
        <p:nvPicPr>
          <p:cNvPr id="6338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4633913"/>
            <a:ext cx="1892300"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038" y="5588000"/>
            <a:ext cx="1443037"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5" name="Rectangle 8"/>
          <p:cNvSpPr>
            <a:spLocks/>
          </p:cNvSpPr>
          <p:nvPr/>
        </p:nvSpPr>
        <p:spPr bwMode="auto">
          <a:xfrm>
            <a:off x="2795588" y="6769100"/>
            <a:ext cx="718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Application of an external stress to the ends of a chain create a transition size where the coil goes from Gaussian to Linear called the Tensile Blob.</a:t>
            </a:r>
          </a:p>
        </p:txBody>
      </p:sp>
      <p:sp>
        <p:nvSpPr>
          <p:cNvPr id="633866" name="TextBox 13"/>
          <p:cNvSpPr txBox="1">
            <a:spLocks noChangeArrowheads="1"/>
          </p:cNvSpPr>
          <p:nvPr/>
        </p:nvSpPr>
        <p:spPr bwMode="auto">
          <a:xfrm>
            <a:off x="4445000" y="152400"/>
            <a:ext cx="7772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 </a:t>
            </a:r>
            <a:r>
              <a:rPr lang="en-US" b="1"/>
              <a:t>Larger Perturbations </a:t>
            </a:r>
            <a:r>
              <a:rPr lang="en-US"/>
              <a:t>of Structure </a:t>
            </a:r>
          </a:p>
          <a:p>
            <a:pPr eaLnBrk="1" hangingPunct="1"/>
            <a:r>
              <a:rPr lang="en-US"/>
              <a:t>-At small scales, small lever arm, structure remains Gaussian</a:t>
            </a:r>
          </a:p>
          <a:p>
            <a:pPr eaLnBrk="1" hangingPunct="1"/>
            <a:r>
              <a:rPr lang="en-US"/>
              <a:t>-At large scales, large lever arm, structure becomes linear</a:t>
            </a:r>
          </a:p>
          <a:p>
            <a:pPr eaLnBrk="1" hangingPunct="1"/>
            <a:r>
              <a:rPr lang="en-US"/>
              <a:t>Perturbation of Structure leads to a structural transition at a size scale </a:t>
            </a:r>
            <a:endParaRPr lang="en-US">
              <a:latin typeface="Arial Black" charset="0"/>
              <a:cs typeface="Arial Black" charset="0"/>
            </a:endParaRPr>
          </a:p>
        </p:txBody>
      </p:sp>
      <p:graphicFrame>
        <p:nvGraphicFramePr>
          <p:cNvPr id="633867" name="Object 1"/>
          <p:cNvGraphicFramePr>
            <a:graphicFrameLocks noChangeAspect="1"/>
          </p:cNvGraphicFramePr>
          <p:nvPr/>
        </p:nvGraphicFramePr>
        <p:xfrm>
          <a:off x="9017000" y="1676400"/>
          <a:ext cx="304800" cy="517525"/>
        </p:xfrm>
        <a:graphic>
          <a:graphicData uri="http://schemas.openxmlformats.org/presentationml/2006/ole">
            <mc:AlternateContent xmlns:mc="http://schemas.openxmlformats.org/markup-compatibility/2006">
              <mc:Choice xmlns:v="urn:schemas-microsoft-com:vml" Requires="v">
                <p:oleObj name="Equation" r:id="rId7" imgW="127000" imgH="215900" progId="Equation.3">
                  <p:embed/>
                </p:oleObj>
              </mc:Choice>
              <mc:Fallback>
                <p:oleObj name="Equation" r:id="rId7" imgW="1270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1676400"/>
                        <a:ext cx="3048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275712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1BEC064-4492-BB49-9777-9970A7EBC353}" type="slidenum">
              <a:rPr lang="en-US"/>
              <a:pPr>
                <a:defRPr/>
              </a:pPr>
              <a:t>9</a:t>
            </a:fld>
            <a:endParaRPr lang="en-US" dirty="0"/>
          </a:p>
        </p:txBody>
      </p:sp>
      <p:graphicFrame>
        <p:nvGraphicFramePr>
          <p:cNvPr id="608259"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0"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8261"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2"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8263" name="TextBox 9"/>
          <p:cNvSpPr txBox="1">
            <a:spLocks noChangeArrowheads="1"/>
          </p:cNvSpPr>
          <p:nvPr/>
        </p:nvSpPr>
        <p:spPr bwMode="auto">
          <a:xfrm>
            <a:off x="1346200" y="35052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8264" name="Object 10"/>
          <p:cNvGraphicFramePr>
            <a:graphicFrameLocks noChangeAspect="1"/>
          </p:cNvGraphicFramePr>
          <p:nvPr/>
        </p:nvGraphicFramePr>
        <p:xfrm>
          <a:off x="3551238" y="4343400"/>
          <a:ext cx="3690937" cy="825500"/>
        </p:xfrm>
        <a:graphic>
          <a:graphicData uri="http://schemas.openxmlformats.org/presentationml/2006/ole">
            <mc:AlternateContent xmlns:mc="http://schemas.openxmlformats.org/markup-compatibility/2006">
              <mc:Choice xmlns:v="urn:schemas-microsoft-com:vml" Requires="v">
                <p:oleObj name="Equation" r:id="rId6" imgW="1930400" imgH="431800" progId="Equation.3">
                  <p:embed/>
                </p:oleObj>
              </mc:Choice>
              <mc:Fallback>
                <p:oleObj name="Equation" r:id="rId6" imgW="19304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4343400"/>
                        <a:ext cx="369093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5" name="TextBox 11"/>
          <p:cNvSpPr txBox="1">
            <a:spLocks noChangeArrowheads="1"/>
          </p:cNvSpPr>
          <p:nvPr/>
        </p:nvSpPr>
        <p:spPr bwMode="auto">
          <a:xfrm>
            <a:off x="7794625" y="4572000"/>
            <a:ext cx="218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826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08267" name="Object 1"/>
          <p:cNvGraphicFramePr>
            <a:graphicFrameLocks noChangeAspect="1"/>
          </p:cNvGraphicFramePr>
          <p:nvPr/>
        </p:nvGraphicFramePr>
        <p:xfrm>
          <a:off x="3530600" y="5562600"/>
          <a:ext cx="1919288" cy="660400"/>
        </p:xfrm>
        <a:graphic>
          <a:graphicData uri="http://schemas.openxmlformats.org/presentationml/2006/ole">
            <mc:AlternateContent xmlns:mc="http://schemas.openxmlformats.org/markup-compatibility/2006">
              <mc:Choice xmlns:v="urn:schemas-microsoft-com:vml" Requires="v">
                <p:oleObj name="Equation" r:id="rId8" imgW="1181100" imgH="406400" progId="Equation.3">
                  <p:embed/>
                </p:oleObj>
              </mc:Choice>
              <mc:Fallback>
                <p:oleObj name="Equation" r:id="rId8" imgW="11811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00" y="5562600"/>
                        <a:ext cx="1919288"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8" name="TextBox 11"/>
          <p:cNvSpPr txBox="1">
            <a:spLocks noChangeArrowheads="1"/>
          </p:cNvSpPr>
          <p:nvPr/>
        </p:nvSpPr>
        <p:spPr bwMode="auto">
          <a:xfrm>
            <a:off x="7720013" y="5638800"/>
            <a:ext cx="233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608269" name="Object 2"/>
          <p:cNvGraphicFramePr>
            <a:graphicFrameLocks noChangeAspect="1"/>
          </p:cNvGraphicFramePr>
          <p:nvPr/>
        </p:nvGraphicFramePr>
        <p:xfrm>
          <a:off x="3378200" y="6629400"/>
          <a:ext cx="2432050" cy="742950"/>
        </p:xfrm>
        <a:graphic>
          <a:graphicData uri="http://schemas.openxmlformats.org/presentationml/2006/ole">
            <mc:AlternateContent xmlns:mc="http://schemas.openxmlformats.org/markup-compatibility/2006">
              <mc:Choice xmlns:v="urn:schemas-microsoft-com:vml" Requires="v">
                <p:oleObj name="Equation" r:id="rId10" imgW="1371600" imgH="419100" progId="Equation.3">
                  <p:embed/>
                </p:oleObj>
              </mc:Choice>
              <mc:Fallback>
                <p:oleObj name="Equation" r:id="rId10" imgW="13716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200" y="6629400"/>
                        <a:ext cx="243205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70" name="TextBox 11"/>
          <p:cNvSpPr txBox="1">
            <a:spLocks noChangeArrowheads="1"/>
          </p:cNvSpPr>
          <p:nvPr/>
        </p:nvSpPr>
        <p:spPr bwMode="auto">
          <a:xfrm>
            <a:off x="7305675" y="6629400"/>
            <a:ext cx="31686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Kraemer Equation </a:t>
            </a:r>
          </a:p>
          <a:p>
            <a:pPr eaLnBrk="1" hangingPunct="1"/>
            <a:r>
              <a:rPr lang="en-US"/>
              <a:t>(exponential expansion)</a:t>
            </a:r>
          </a:p>
        </p:txBody>
      </p:sp>
      <p:sp>
        <p:nvSpPr>
          <p:cNvPr id="16" name="TextBox 15">
            <a:extLst>
              <a:ext uri="{FF2B5EF4-FFF2-40B4-BE49-F238E27FC236}">
                <a16:creationId xmlns:a16="http://schemas.microsoft.com/office/drawing/2014/main" id="{28080578-DA15-D441-ADBE-87BDB503109B}"/>
              </a:ext>
            </a:extLst>
          </p:cNvPr>
          <p:cNvSpPr txBox="1"/>
          <p:nvPr/>
        </p:nvSpPr>
        <p:spPr>
          <a:xfrm>
            <a:off x="429553" y="4491335"/>
            <a:ext cx="25000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Relative Viscosity</a:t>
            </a:r>
          </a:p>
        </p:txBody>
      </p:sp>
      <p:sp>
        <p:nvSpPr>
          <p:cNvPr id="17" name="TextBox 16">
            <a:extLst>
              <a:ext uri="{FF2B5EF4-FFF2-40B4-BE49-F238E27FC236}">
                <a16:creationId xmlns:a16="http://schemas.microsoft.com/office/drawing/2014/main" id="{E0BB2FBA-A5D4-714E-8A4B-23F934455781}"/>
              </a:ext>
            </a:extLst>
          </p:cNvPr>
          <p:cNvSpPr txBox="1"/>
          <p:nvPr/>
        </p:nvSpPr>
        <p:spPr>
          <a:xfrm>
            <a:off x="429553" y="5634578"/>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18" name="TextBox 17">
            <a:extLst>
              <a:ext uri="{FF2B5EF4-FFF2-40B4-BE49-F238E27FC236}">
                <a16:creationId xmlns:a16="http://schemas.microsoft.com/office/drawing/2014/main" id="{EADC3635-2F07-354E-B939-4B268238F752}"/>
              </a:ext>
            </a:extLst>
          </p:cNvPr>
          <p:cNvSpPr txBox="1"/>
          <p:nvPr/>
        </p:nvSpPr>
        <p:spPr>
          <a:xfrm>
            <a:off x="359019" y="2784081"/>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2" name="TextBox 1">
            <a:extLst>
              <a:ext uri="{FF2B5EF4-FFF2-40B4-BE49-F238E27FC236}">
                <a16:creationId xmlns:a16="http://schemas.microsoft.com/office/drawing/2014/main" id="{E86ACF3D-E7F1-DBD5-FCE4-E6C9FA0AF5BA}"/>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09490917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5F32D0-3069-2644-BB00-4D47CB87E018}" type="slidenum">
              <a:rPr lang="en-US"/>
              <a:pPr>
                <a:defRPr/>
              </a:pPr>
              <a:t>90</a:t>
            </a:fld>
            <a:endParaRPr lang="en-US"/>
          </a:p>
        </p:txBody>
      </p:sp>
      <p:graphicFrame>
        <p:nvGraphicFramePr>
          <p:cNvPr id="634882" name="Object 1"/>
          <p:cNvGraphicFramePr>
            <a:graphicFrameLocks noChangeAspect="1"/>
          </p:cNvGraphicFramePr>
          <p:nvPr/>
        </p:nvGraphicFramePr>
        <p:xfrm>
          <a:off x="4673600" y="1066800"/>
          <a:ext cx="3027363" cy="2082800"/>
        </p:xfrm>
        <a:graphic>
          <a:graphicData uri="http://schemas.openxmlformats.org/presentationml/2006/ole">
            <mc:AlternateContent xmlns:mc="http://schemas.openxmlformats.org/markup-compatibility/2006">
              <mc:Choice xmlns:v="urn:schemas-microsoft-com:vml" Requires="v">
                <p:oleObj name="Equation" r:id="rId2" imgW="1181100" imgH="812800" progId="Equation.3">
                  <p:embed/>
                </p:oleObj>
              </mc:Choice>
              <mc:Fallback>
                <p:oleObj name="Equation" r:id="rId2" imgW="1181100" imgH="812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66800"/>
                        <a:ext cx="3027363"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34883" name="TextBox 2"/>
          <p:cNvSpPr txBox="1">
            <a:spLocks noChangeArrowheads="1"/>
          </p:cNvSpPr>
          <p:nvPr/>
        </p:nvSpPr>
        <p:spPr bwMode="auto">
          <a:xfrm>
            <a:off x="2768600" y="7315200"/>
            <a:ext cx="8153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sizes larger than the blob size the structure is linear, one conformational state so the conformational entropy is 0.  For sizes smaller the blob has the minimum spring constant so the weakest link governs the mechanical properties and the chains are random below this size.</a:t>
            </a:r>
          </a:p>
        </p:txBody>
      </p:sp>
      <p:pic>
        <p:nvPicPr>
          <p:cNvPr id="634884" name="Picture 4" descr="Tensile Blob.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657600"/>
            <a:ext cx="48895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885" name="Picture 5" descr="Tensile Blob 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3810000"/>
            <a:ext cx="39116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43254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6114E0-6EFA-8B40-95FB-C6289F5A41D1}" type="slidenum">
              <a:rPr lang="en-US"/>
              <a:pPr>
                <a:defRPr/>
              </a:pPr>
              <a:t>91</a:t>
            </a:fld>
            <a:endParaRPr lang="en-US"/>
          </a:p>
        </p:txBody>
      </p:sp>
      <p:sp>
        <p:nvSpPr>
          <p:cNvPr id="3" name="Title 1"/>
          <p:cNvSpPr>
            <a:spLocks noGrp="1"/>
          </p:cNvSpPr>
          <p:nvPr>
            <p:ph type="title"/>
          </p:nvPr>
        </p:nvSpPr>
        <p:spPr/>
        <p:txBody>
          <a:bodyPr/>
          <a:lstStyle/>
          <a:p>
            <a:pPr eaLnBrk="1" hangingPunct="1">
              <a:defRPr/>
            </a:pPr>
            <a:r>
              <a:rPr lang="en-US" dirty="0"/>
              <a:t>Semi-Dilute Solution Chain Statistics</a:t>
            </a:r>
          </a:p>
        </p:txBody>
      </p:sp>
    </p:spTree>
    <p:extLst>
      <p:ext uri="{BB962C8B-B14F-4D97-AF65-F5344CB8AC3E}">
        <p14:creationId xmlns:p14="http://schemas.microsoft.com/office/powerpoint/2010/main" val="14630810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84087ABE-92FB-3E47-8466-17C750B2F2F0}" type="slidenum">
              <a:rPr lang="en-US"/>
              <a:pPr>
                <a:defRPr/>
              </a:pPr>
              <a:t>92</a:t>
            </a:fld>
            <a:endParaRPr lang="en-US"/>
          </a:p>
        </p:txBody>
      </p:sp>
      <p:sp>
        <p:nvSpPr>
          <p:cNvPr id="636930" name="Rectangle 1"/>
          <p:cNvSpPr>
            <a:spLocks/>
          </p:cNvSpPr>
          <p:nvPr/>
        </p:nvSpPr>
        <p:spPr bwMode="auto">
          <a:xfrm>
            <a:off x="2682875" y="323850"/>
            <a:ext cx="76295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In dilute solution the coil contains a concentration c* ~ 1/[η]</a:t>
            </a:r>
          </a:p>
        </p:txBody>
      </p:sp>
      <p:pic>
        <p:nvPicPr>
          <p:cNvPr id="636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838200"/>
            <a:ext cx="2387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2" name="Rectangle 3"/>
          <p:cNvSpPr>
            <a:spLocks/>
          </p:cNvSpPr>
          <p:nvPr/>
        </p:nvSpPr>
        <p:spPr bwMode="auto">
          <a:xfrm>
            <a:off x="6062663" y="901700"/>
            <a:ext cx="348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good solvent conditions</a:t>
            </a:r>
          </a:p>
        </p:txBody>
      </p:sp>
      <p:sp>
        <p:nvSpPr>
          <p:cNvPr id="636933" name="Rectangle 4"/>
          <p:cNvSpPr>
            <a:spLocks/>
          </p:cNvSpPr>
          <p:nvPr/>
        </p:nvSpPr>
        <p:spPr bwMode="auto">
          <a:xfrm>
            <a:off x="992188" y="2266950"/>
            <a:ext cx="107950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At large sizes the coil acts as if it were in a concentrated solution (c&gt;&gt;&gt;c*),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  At small sizes the coil acts as if it were in a dilute solution,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5/3.  There is a size scale, ξ, where this </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scaling transition</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have a primary structure of rod-like units, a secondary structure of expanded coil and a tertiary structure of Gaussian Chains.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is the value of ξ?</a:t>
            </a:r>
          </a:p>
        </p:txBody>
      </p:sp>
      <p:sp>
        <p:nvSpPr>
          <p:cNvPr id="636934" name="Rectangle 5"/>
          <p:cNvSpPr>
            <a:spLocks/>
          </p:cNvSpPr>
          <p:nvPr/>
        </p:nvSpPr>
        <p:spPr bwMode="auto">
          <a:xfrm>
            <a:off x="874713" y="5740400"/>
            <a:ext cx="109093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ξ is related to the coil size R since it has a limiting value of R for c &lt; c* and has a scaling relationship with the reduced concentration c/c*</a:t>
            </a:r>
          </a:p>
        </p:txBody>
      </p:sp>
      <p:pic>
        <p:nvPicPr>
          <p:cNvPr id="6369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705600"/>
            <a:ext cx="376555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6" name="Rectangle 7"/>
          <p:cNvSpPr>
            <a:spLocks/>
          </p:cNvSpPr>
          <p:nvPr/>
        </p:nvSpPr>
        <p:spPr bwMode="auto">
          <a:xfrm>
            <a:off x="1939925" y="7594600"/>
            <a:ext cx="888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no dependencies on n above c* so (3+4P)/5 = 0 and P = -3/4</a:t>
            </a:r>
          </a:p>
        </p:txBody>
      </p:sp>
      <p:pic>
        <p:nvPicPr>
          <p:cNvPr id="6369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8026400"/>
            <a:ext cx="2819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8" name="Rectangle 1"/>
          <p:cNvSpPr>
            <a:spLocks/>
          </p:cNvSpPr>
          <p:nvPr/>
        </p:nvSpPr>
        <p:spPr bwMode="auto">
          <a:xfrm>
            <a:off x="2436813" y="1714500"/>
            <a:ext cx="7988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semi-dilute solution the coil contains a concentration c &gt; c*</a:t>
            </a:r>
          </a:p>
        </p:txBody>
      </p:sp>
    </p:spTree>
    <p:extLst>
      <p:ext uri="{BB962C8B-B14F-4D97-AF65-F5344CB8AC3E}">
        <p14:creationId xmlns:p14="http://schemas.microsoft.com/office/powerpoint/2010/main" val="230831294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740BB0C-10C9-C54E-B37A-D28642934BB5}" type="slidenum">
              <a:rPr lang="en-US"/>
              <a:pPr>
                <a:defRPr/>
              </a:pPr>
              <a:t>93</a:t>
            </a:fld>
            <a:endParaRPr lang="en-US"/>
          </a:p>
        </p:txBody>
      </p:sp>
      <p:pic>
        <p:nvPicPr>
          <p:cNvPr id="637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5867400"/>
            <a:ext cx="62484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7955" name="Rectangle 2"/>
          <p:cNvSpPr>
            <a:spLocks/>
          </p:cNvSpPr>
          <p:nvPr/>
        </p:nvSpPr>
        <p:spPr bwMode="auto">
          <a:xfrm>
            <a:off x="3590925" y="895350"/>
            <a:ext cx="60420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Coil Size in terms of the concentration</a:t>
            </a:r>
          </a:p>
        </p:txBody>
      </p:sp>
      <p:sp>
        <p:nvSpPr>
          <p:cNvPr id="637956" name="Rectangle 3"/>
          <p:cNvSpPr>
            <a:spLocks/>
          </p:cNvSpPr>
          <p:nvPr/>
        </p:nvSpPr>
        <p:spPr bwMode="auto">
          <a:xfrm>
            <a:off x="4154488" y="6870700"/>
            <a:ext cx="4914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Concentration Blob</a:t>
            </a:r>
            <a:r>
              <a:rPr lang="ja-JP" altLang="en-US">
                <a:solidFill>
                  <a:schemeClr val="tx1"/>
                </a:solidFill>
                <a:latin typeface="Arial" charset="0"/>
                <a:ea typeface="ＭＳ Ｐゴシック" charset="0"/>
                <a:cs typeface="ＭＳ Ｐゴシック" charset="0"/>
              </a:rPr>
              <a:t>”</a:t>
            </a:r>
            <a:endParaRPr lang="en-US">
              <a:solidFill>
                <a:schemeClr val="tx1"/>
              </a:solidFill>
              <a:ea typeface="ＭＳ Ｐゴシック" charset="0"/>
              <a:cs typeface="ＭＳ Ｐゴシック" charset="0"/>
            </a:endParaRPr>
          </a:p>
        </p:txBody>
      </p:sp>
      <p:graphicFrame>
        <p:nvGraphicFramePr>
          <p:cNvPr id="637957" name="Object 1"/>
          <p:cNvGraphicFramePr>
            <a:graphicFrameLocks noChangeAspect="1"/>
          </p:cNvGraphicFramePr>
          <p:nvPr/>
        </p:nvGraphicFramePr>
        <p:xfrm>
          <a:off x="4064000" y="2209800"/>
          <a:ext cx="4010025" cy="2609850"/>
        </p:xfrm>
        <a:graphic>
          <a:graphicData uri="http://schemas.openxmlformats.org/presentationml/2006/ole">
            <mc:AlternateContent xmlns:mc="http://schemas.openxmlformats.org/markup-compatibility/2006">
              <mc:Choice xmlns:v="urn:schemas-microsoft-com:vml" Requires="v">
                <p:oleObj name="Equation" r:id="rId3" imgW="2400300" imgH="1562100" progId="Equation.3">
                  <p:embed/>
                </p:oleObj>
              </mc:Choice>
              <mc:Fallback>
                <p:oleObj name="Equation" r:id="rId3" imgW="2400300" imgH="156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2209800"/>
                        <a:ext cx="4010025"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6444067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CF74ADB-8988-7E46-A6DF-4D9604D805CA}" type="slidenum">
              <a:rPr lang="en-US"/>
              <a:pPr>
                <a:defRPr/>
              </a:pPr>
              <a:t>94</a:t>
            </a:fld>
            <a:endParaRPr lang="en-US"/>
          </a:p>
        </p:txBody>
      </p:sp>
      <p:sp>
        <p:nvSpPr>
          <p:cNvPr id="638978" name="Rectangle 2"/>
          <p:cNvSpPr>
            <a:spLocks/>
          </p:cNvSpPr>
          <p:nvPr/>
        </p:nvSpPr>
        <p:spPr bwMode="auto">
          <a:xfrm>
            <a:off x="2882900" y="895350"/>
            <a:ext cx="7458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Three regimes of chain scaling in concentration.</a:t>
            </a:r>
          </a:p>
        </p:txBody>
      </p:sp>
      <p:graphicFrame>
        <p:nvGraphicFramePr>
          <p:cNvPr id="638979" name="Object 1"/>
          <p:cNvGraphicFramePr>
            <a:graphicFrameLocks noChangeAspect="1"/>
          </p:cNvGraphicFramePr>
          <p:nvPr/>
        </p:nvGraphicFramePr>
        <p:xfrm>
          <a:off x="1092200" y="2895600"/>
          <a:ext cx="10939463" cy="3810000"/>
        </p:xfrm>
        <a:graphic>
          <a:graphicData uri="http://schemas.openxmlformats.org/presentationml/2006/ole">
            <mc:AlternateContent xmlns:mc="http://schemas.openxmlformats.org/markup-compatibility/2006">
              <mc:Choice xmlns:v="urn:schemas-microsoft-com:vml" Requires="v">
                <p:oleObj name="Document" r:id="rId2" imgW="5943381" imgH="2070024" progId="Word.Document.12">
                  <p:link updateAutomatic="1"/>
                </p:oleObj>
              </mc:Choice>
              <mc:Fallback>
                <p:oleObj name="Document" r:id="rId2" imgW="5943381" imgH="2070024" progId="Word.Document.12">
                  <p:link updateAutomatic="1"/>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895600"/>
                        <a:ext cx="109394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6714354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6B41CB0-FA8E-4446-8B6D-5B862BEB372B}" type="slidenum">
              <a:rPr lang="en-US"/>
              <a:pPr>
                <a:defRPr/>
              </a:pPr>
              <a:t>95</a:t>
            </a:fld>
            <a:endParaRPr lang="en-US"/>
          </a:p>
        </p:txBody>
      </p:sp>
      <p:sp>
        <p:nvSpPr>
          <p:cNvPr id="640002"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0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0004" name="Rectangle 3"/>
          <p:cNvSpPr>
            <a:spLocks/>
          </p:cNvSpPr>
          <p:nvPr/>
        </p:nvSpPr>
        <p:spPr bwMode="auto">
          <a:xfrm>
            <a:off x="944563" y="6515100"/>
            <a:ext cx="108775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Chain expands from the theta condition to fully expanded gradually.</a:t>
            </a:r>
          </a:p>
          <a:p>
            <a:r>
              <a:rPr lang="en-US">
                <a:solidFill>
                  <a:schemeClr val="tx1"/>
                </a:solidFill>
                <a:ea typeface="ＭＳ Ｐゴシック" charset="0"/>
                <a:cs typeface="ＭＳ Ｐゴシック" charset="0"/>
              </a:rPr>
              <a:t>At small scales it is Gaussian, at large scales expanded (opposite of concentration blob).</a:t>
            </a:r>
          </a:p>
        </p:txBody>
      </p:sp>
      <p:pic>
        <p:nvPicPr>
          <p:cNvPr id="6400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581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0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7581900"/>
            <a:ext cx="246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9689809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2201285-78FE-C644-BF43-96EA50C0D25E}" type="slidenum">
              <a:rPr lang="en-US"/>
              <a:pPr>
                <a:defRPr/>
              </a:pPr>
              <a:t>96</a:t>
            </a:fld>
            <a:endParaRPr lang="en-US"/>
          </a:p>
        </p:txBody>
      </p:sp>
      <p:pic>
        <p:nvPicPr>
          <p:cNvPr id="64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25600"/>
            <a:ext cx="3327400"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1027" name="Rectangle 2"/>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1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68600"/>
            <a:ext cx="13271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0850"/>
            <a:ext cx="28448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6057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5888038"/>
            <a:ext cx="3149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9600" y="1435100"/>
            <a:ext cx="3098800"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9431965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F0148D-A9C0-8144-880D-9D22F8FF9149}" type="slidenum">
              <a:rPr lang="en-US"/>
              <a:pPr>
                <a:defRPr/>
              </a:pPr>
              <a:t>97</a:t>
            </a:fld>
            <a:endParaRPr lang="en-US"/>
          </a:p>
        </p:txBody>
      </p:sp>
      <p:sp>
        <p:nvSpPr>
          <p:cNvPr id="642050"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328738"/>
            <a:ext cx="31496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2052" name="Rectangle 3"/>
          <p:cNvSpPr>
            <a:spLocks/>
          </p:cNvSpPr>
          <p:nvPr/>
        </p:nvSpPr>
        <p:spPr bwMode="auto">
          <a:xfrm>
            <a:off x="681442" y="2845475"/>
            <a:ext cx="11632391" cy="40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a:ea typeface="ＭＳ Ｐゴシック" charset="0"/>
                <a:cs typeface="Times New Roman"/>
              </a:rPr>
              <a:t>Energy Depends on n,  a chain with a </a:t>
            </a:r>
            <a:r>
              <a:rPr lang="en-US" dirty="0" err="1">
                <a:solidFill>
                  <a:schemeClr val="tx1"/>
                </a:solidFill>
                <a:latin typeface="Times New Roman"/>
                <a:ea typeface="ＭＳ Ｐゴシック" charset="0"/>
                <a:cs typeface="Times New Roman"/>
              </a:rPr>
              <a:t>mer</a:t>
            </a:r>
            <a:r>
              <a:rPr lang="en-US" dirty="0">
                <a:solidFill>
                  <a:schemeClr val="tx1"/>
                </a:solidFill>
                <a:latin typeface="Times New Roman"/>
                <a:ea typeface="ＭＳ Ｐゴシック" charset="0"/>
                <a:cs typeface="Times New Roman"/>
              </a:rPr>
              <a:t> unit of length 1 and n = 10000</a:t>
            </a:r>
          </a:p>
          <a:p>
            <a:r>
              <a:rPr lang="en-US" dirty="0">
                <a:solidFill>
                  <a:schemeClr val="tx1"/>
                </a:solidFill>
                <a:latin typeface="Times New Roman"/>
                <a:ea typeface="ＭＳ Ｐゴシック" charset="0"/>
                <a:cs typeface="Times New Roman"/>
              </a:rPr>
              <a:t>could be re cast (renormalized) as a chain of unit length 100 and n = 100</a:t>
            </a:r>
          </a:p>
          <a:p>
            <a:r>
              <a:rPr lang="en-US" dirty="0">
                <a:solidFill>
                  <a:schemeClr val="tx1"/>
                </a:solidFill>
                <a:latin typeface="Times New Roman"/>
                <a:ea typeface="ＭＳ Ｐゴシック" charset="0"/>
                <a:cs typeface="Times New Roman"/>
              </a:rPr>
              <a:t>The energy changes with n so depends on the definition of the base unit</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Smaller chain segments have less entropy so phase separate first.</a:t>
            </a:r>
          </a:p>
          <a:p>
            <a:r>
              <a:rPr lang="en-US" dirty="0">
                <a:solidFill>
                  <a:schemeClr val="tx1"/>
                </a:solidFill>
                <a:latin typeface="Times New Roman"/>
                <a:ea typeface="ＭＳ Ｐゴシック" charset="0"/>
                <a:cs typeface="Times New Roman"/>
              </a:rPr>
              <a:t>We expect the chain to become Gaussian on small scales first.</a:t>
            </a:r>
          </a:p>
          <a:p>
            <a:r>
              <a:rPr lang="en-US" dirty="0">
                <a:solidFill>
                  <a:schemeClr val="tx1"/>
                </a:solidFill>
                <a:latin typeface="Times New Roman"/>
                <a:ea typeface="ＭＳ Ｐゴシック" charset="0"/>
                <a:cs typeface="Times New Roman"/>
              </a:rPr>
              <a:t>This is the opposite of the concentration blob.</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Cooling an expanded coil leads to local chain structure collapsing to a Gaussian structure first.</a:t>
            </a:r>
          </a:p>
          <a:p>
            <a:r>
              <a:rPr lang="en-US" dirty="0">
                <a:solidFill>
                  <a:schemeClr val="tx1"/>
                </a:solidFill>
                <a:latin typeface="Times New Roman"/>
                <a:ea typeface="ＭＳ Ｐゴシック" charset="0"/>
                <a:cs typeface="Times New Roman"/>
              </a:rPr>
              <a:t>As the temperature drops further the Gaussian blob becomes larger until the entire chain is</a:t>
            </a:r>
          </a:p>
          <a:p>
            <a:r>
              <a:rPr lang="en-US" dirty="0">
                <a:solidFill>
                  <a:schemeClr val="tx1"/>
                </a:solidFill>
                <a:latin typeface="Times New Roman"/>
                <a:ea typeface="ＭＳ Ｐゴシック" charset="0"/>
                <a:cs typeface="Times New Roman"/>
              </a:rPr>
              <a:t>Gaussian at the theta temperature.</a:t>
            </a:r>
          </a:p>
        </p:txBody>
      </p:sp>
    </p:spTree>
    <p:extLst>
      <p:ext uri="{BB962C8B-B14F-4D97-AF65-F5344CB8AC3E}">
        <p14:creationId xmlns:p14="http://schemas.microsoft.com/office/powerpoint/2010/main" val="47634210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096082CE-9A24-5043-85EF-2428C21527F0}" type="slidenum">
              <a:rPr lang="en-US"/>
              <a:pPr>
                <a:defRPr/>
              </a:pPr>
              <a:t>98</a:t>
            </a:fld>
            <a:endParaRPr lang="en-US"/>
          </a:p>
        </p:txBody>
      </p:sp>
      <p:sp>
        <p:nvSpPr>
          <p:cNvPr id="643074"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27200"/>
            <a:ext cx="6942137"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6" name="Rectangle 3"/>
          <p:cNvSpPr>
            <a:spLocks/>
          </p:cNvSpPr>
          <p:nvPr/>
        </p:nvSpPr>
        <p:spPr bwMode="auto">
          <a:xfrm>
            <a:off x="3244850" y="4445000"/>
            <a:ext cx="3813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Flory-Krigbaum Theory yields:</a:t>
            </a:r>
          </a:p>
        </p:txBody>
      </p:sp>
      <p:pic>
        <p:nvPicPr>
          <p:cNvPr id="64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343400"/>
            <a:ext cx="33289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8" name="Rectangle 5"/>
          <p:cNvSpPr>
            <a:spLocks/>
          </p:cNvSpPr>
          <p:nvPr/>
        </p:nvSpPr>
        <p:spPr bwMode="auto">
          <a:xfrm>
            <a:off x="5335588" y="5588000"/>
            <a:ext cx="23241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equating these:</a:t>
            </a:r>
          </a:p>
        </p:txBody>
      </p:sp>
      <p:pic>
        <p:nvPicPr>
          <p:cNvPr id="64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6946900"/>
            <a:ext cx="1790700"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2131688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99</a:t>
            </a:fld>
            <a:endParaRPr lang="en-US"/>
          </a:p>
        </p:txBody>
      </p:sp>
      <p:pic>
        <p:nvPicPr>
          <p:cNvPr id="5" name="Picture 4"/>
          <p:cNvPicPr>
            <a:picLocks noChangeAspect="1"/>
          </p:cNvPicPr>
          <p:nvPr/>
        </p:nvPicPr>
        <p:blipFill>
          <a:blip r:embed="rId2"/>
          <a:stretch>
            <a:fillRect/>
          </a:stretch>
        </p:blipFill>
        <p:spPr>
          <a:xfrm>
            <a:off x="1016000" y="533400"/>
            <a:ext cx="6477000" cy="8422169"/>
          </a:xfrm>
          <a:prstGeom prst="rect">
            <a:avLst/>
          </a:prstGeom>
        </p:spPr>
      </p:pic>
      <p:pic>
        <p:nvPicPr>
          <p:cNvPr id="6" name="Picture 5"/>
          <p:cNvPicPr>
            <a:picLocks noChangeAspect="1"/>
          </p:cNvPicPr>
          <p:nvPr/>
        </p:nvPicPr>
        <p:blipFill>
          <a:blip r:embed="rId3"/>
          <a:stretch>
            <a:fillRect/>
          </a:stretch>
        </p:blipFill>
        <p:spPr>
          <a:xfrm>
            <a:off x="6883400" y="2438400"/>
            <a:ext cx="5918200" cy="2788825"/>
          </a:xfrm>
          <a:prstGeom prst="rect">
            <a:avLst/>
          </a:prstGeom>
        </p:spPr>
      </p:pic>
    </p:spTree>
    <p:extLst>
      <p:ext uri="{BB962C8B-B14F-4D97-AF65-F5344CB8AC3E}">
        <p14:creationId xmlns:p14="http://schemas.microsoft.com/office/powerpoint/2010/main" val="4254677055"/>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EFF"/>
      </a:lt1>
      <a:dk2>
        <a:srgbClr val="000000"/>
      </a:dk2>
      <a:lt2>
        <a:srgbClr val="808080"/>
      </a:lt2>
      <a:accent1>
        <a:srgbClr val="A06D39"/>
      </a:accent1>
      <a:accent2>
        <a:srgbClr val="333399"/>
      </a:accent2>
      <a:accent3>
        <a:srgbClr val="FFFEFF"/>
      </a:accent3>
      <a:accent4>
        <a:srgbClr val="000000"/>
      </a:accent4>
      <a:accent5>
        <a:srgbClr val="CDBAAE"/>
      </a:accent5>
      <a:accent6>
        <a:srgbClr val="2D2D8A"/>
      </a:accent6>
      <a:hlink>
        <a:srgbClr val="009999"/>
      </a:hlink>
      <a:folHlink>
        <a:srgbClr val="99CC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Center">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copy 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copy 1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copy 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copy 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Subtitle">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ullets">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itle &amp; Bullets copy 1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copy 1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copy 1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copy 17">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copy 1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copy 1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copy 2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copy 2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2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copy 2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Title &amp; Bullets">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Title &amp; Bullets copy">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Title &amp; Bullets copy 1">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Blank">
      <a:majorFont>
        <a:latin typeface="Times"/>
        <a:ea typeface="华文宋体"/>
        <a:cs typeface="华文宋体"/>
      </a:majorFont>
      <a:minorFont>
        <a:latin typeface="Times"/>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 Vertic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227607</TotalTime>
  <Pages>0</Pages>
  <Words>6043</Words>
  <Characters>0</Characters>
  <Application>Microsoft Macintosh PowerPoint</Application>
  <PresentationFormat>Custom</PresentationFormat>
  <Lines>0</Lines>
  <Paragraphs>911</Paragraphs>
  <Slides>165</Slides>
  <Notes>0</Notes>
  <HiddenSlides>0</HiddenSlides>
  <MMClips>0</MMClips>
  <ScaleCrop>false</ScaleCrop>
  <HeadingPairs>
    <vt:vector size="10" baseType="variant">
      <vt:variant>
        <vt:lpstr>Fonts Used</vt:lpstr>
      </vt:variant>
      <vt:variant>
        <vt:i4>15</vt:i4>
      </vt:variant>
      <vt:variant>
        <vt:lpstr>Theme</vt:lpstr>
      </vt:variant>
      <vt:variant>
        <vt:i4>52</vt:i4>
      </vt:variant>
      <vt:variant>
        <vt:lpstr>Links</vt:lpstr>
      </vt:variant>
      <vt:variant>
        <vt:i4>1</vt:i4>
      </vt:variant>
      <vt:variant>
        <vt:lpstr>Embedded OLE Servers</vt:lpstr>
      </vt:variant>
      <vt:variant>
        <vt:i4>1</vt:i4>
      </vt:variant>
      <vt:variant>
        <vt:lpstr>Slide Titles</vt:lpstr>
      </vt:variant>
      <vt:variant>
        <vt:i4>165</vt:i4>
      </vt:variant>
    </vt:vector>
  </HeadingPairs>
  <TitlesOfParts>
    <vt:vector size="234" baseType="lpstr">
      <vt:lpstr>ＭＳ Ｐゴシック</vt:lpstr>
      <vt:lpstr>-webkit-standard</vt:lpstr>
      <vt:lpstr>Arial</vt:lpstr>
      <vt:lpstr>Arial Black</vt:lpstr>
      <vt:lpstr>Arial Bold</vt:lpstr>
      <vt:lpstr>Arial Italic</vt:lpstr>
      <vt:lpstr>Calibri</vt:lpstr>
      <vt:lpstr>Cambria Math</vt:lpstr>
      <vt:lpstr>Geeza Pro</vt:lpstr>
      <vt:lpstr>Gill Sans</vt:lpstr>
      <vt:lpstr>Lucida Grande</vt:lpstr>
      <vt:lpstr>Symbol</vt:lpstr>
      <vt:lpstr>Thonburi</vt:lpstr>
      <vt:lpstr>Times</vt:lpstr>
      <vt:lpstr>Times New Roman</vt:lpstr>
      <vt:lpstr>Title &amp; 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Title &amp; Bullets copy</vt:lpstr>
      <vt:lpstr>Title &amp; Bullets copy 1</vt:lpstr>
      <vt:lpstr>1_Title &amp; Bullets copy</vt:lpstr>
      <vt:lpstr>2_Title &amp; Bullets</vt:lpstr>
      <vt:lpstr>2_Title &amp; Bullets copy</vt:lpstr>
      <vt:lpstr>1_Title &amp; Bullets copy 1</vt:lpstr>
      <vt:lpstr>Title &amp; Bullets copy 2</vt:lpstr>
      <vt:lpstr>Title &amp; Bullets copy 11</vt:lpstr>
      <vt:lpstr>Title &amp; Bullets copy 15</vt:lpstr>
      <vt:lpstr>Title &amp; Bullets copy 8</vt:lpstr>
      <vt:lpstr>Title &amp; Bullets copy 3</vt:lpstr>
      <vt:lpstr>Title &amp; Bullets copy 4</vt:lpstr>
      <vt:lpstr>Title &amp; Bullets copy 9</vt:lpstr>
      <vt:lpstr>Title &amp; Bullets copy 5</vt:lpstr>
      <vt:lpstr>Title &amp; Bullets copy 6</vt:lpstr>
      <vt:lpstr>Bullets</vt:lpstr>
      <vt:lpstr>Title &amp; Bullets copy 16</vt:lpstr>
      <vt:lpstr>Title &amp; Bullets copy 10</vt:lpstr>
      <vt:lpstr>Title &amp; Bullets copy 12</vt:lpstr>
      <vt:lpstr>Title &amp; Bullets copy 13</vt:lpstr>
      <vt:lpstr>Title &amp; Bullets copy 14</vt:lpstr>
      <vt:lpstr>Title &amp; Bullets copy 17</vt:lpstr>
      <vt:lpstr>Title &amp; Bullets copy 18</vt:lpstr>
      <vt:lpstr>Title &amp; Bullets copy 19</vt:lpstr>
      <vt:lpstr>Title &amp; Bullets copy 20</vt:lpstr>
      <vt:lpstr>Title &amp; Bullets copy 21</vt:lpstr>
      <vt:lpstr>Title &amp; Bullets copy 22</vt:lpstr>
      <vt:lpstr>Title &amp; Bullets copy 23</vt:lpstr>
      <vt:lpstr>3_Title &amp; Bullets</vt:lpstr>
      <vt:lpstr>3_Title &amp; Bullets copy</vt:lpstr>
      <vt:lpstr>2_Title &amp; Bullets copy 1</vt:lpstr>
      <vt:lpstr>1_Blank</vt:lpstr>
      <vt:lpstr>1_Title &amp; Bullets copy 8</vt:lpstr>
      <vt:lpstr>1_Title &amp; Bullets copy 9</vt:lpstr>
      <vt:lpstr>1_Title &amp; Bullets copy 10</vt:lpstr>
      <vt:lpstr>1_Title &amp; Bullets copy 11</vt:lpstr>
      <vt:lpstr>1_Title &amp; Bullets copy 12</vt:lpstr>
      <vt:lpstr>4_Title &amp; Bullets</vt:lpstr>
      <vt:lpstr>file:///localhost/Users/beaucag/Avaratec%20Desktop/public_html/Classes/Properties/Slides/Macintosh%20HD:Users:beaucag:Avaratec%20Desktop:public_html:Classes:Properties:Quizes%202012F%20Semester:121108%20%20%20%20Quiz%209%20Polymer%20Properties.doc!OLE_LINK1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Semi-Dilute Solution Chain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Beaucage, Gregory (beaucag)</cp:lastModifiedBy>
  <cp:revision>359</cp:revision>
  <cp:lastPrinted>2025-03-12T13:59:36Z</cp:lastPrinted>
  <dcterms:modified xsi:type="dcterms:W3CDTF">2025-03-14T20:33:09Z</dcterms:modified>
</cp:coreProperties>
</file>