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4"/>
  </p:sldMasterIdLst>
  <p:notesMasterIdLst>
    <p:notesMasterId r:id="rId33"/>
  </p:notesMasterIdLst>
  <p:handoutMasterIdLst>
    <p:handoutMasterId r:id="rId34"/>
  </p:handoutMasterIdLst>
  <p:sldIdLst>
    <p:sldId id="2147474677" r:id="rId5"/>
    <p:sldId id="2147474693" r:id="rId6"/>
    <p:sldId id="2147474694" r:id="rId7"/>
    <p:sldId id="2147474695" r:id="rId8"/>
    <p:sldId id="2147474696" r:id="rId9"/>
    <p:sldId id="2147474697" r:id="rId10"/>
    <p:sldId id="2147474702" r:id="rId11"/>
    <p:sldId id="2147474700" r:id="rId12"/>
    <p:sldId id="2658" r:id="rId13"/>
    <p:sldId id="2636" r:id="rId14"/>
    <p:sldId id="2659" r:id="rId15"/>
    <p:sldId id="2147474708" r:id="rId16"/>
    <p:sldId id="2147474713" r:id="rId17"/>
    <p:sldId id="2639" r:id="rId18"/>
    <p:sldId id="2147474718" r:id="rId19"/>
    <p:sldId id="2147474719" r:id="rId20"/>
    <p:sldId id="2684" r:id="rId21"/>
    <p:sldId id="2147474720" r:id="rId22"/>
    <p:sldId id="2650" r:id="rId23"/>
    <p:sldId id="2649" r:id="rId24"/>
    <p:sldId id="2646" r:id="rId25"/>
    <p:sldId id="2637" r:id="rId26"/>
    <p:sldId id="261" r:id="rId27"/>
    <p:sldId id="596" r:id="rId28"/>
    <p:sldId id="264" r:id="rId29"/>
    <p:sldId id="265" r:id="rId30"/>
    <p:sldId id="2635" r:id="rId31"/>
    <p:sldId id="266" r:id="rId32"/>
  </p:sldIdLst>
  <p:sldSz cx="12188825"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C3B681-AA0E-4B9E-A678-D1D6D446F735}">
          <p14:sldIdLst>
            <p14:sldId id="2147474677"/>
            <p14:sldId id="2147474693"/>
            <p14:sldId id="2147474694"/>
            <p14:sldId id="2147474695"/>
            <p14:sldId id="2147474696"/>
            <p14:sldId id="2147474697"/>
            <p14:sldId id="2147474702"/>
            <p14:sldId id="2147474700"/>
            <p14:sldId id="2658"/>
            <p14:sldId id="2636"/>
            <p14:sldId id="2659"/>
            <p14:sldId id="2147474708"/>
            <p14:sldId id="2147474713"/>
            <p14:sldId id="2639"/>
            <p14:sldId id="2147474718"/>
            <p14:sldId id="2147474719"/>
            <p14:sldId id="2684"/>
            <p14:sldId id="2147474720"/>
            <p14:sldId id="2650"/>
            <p14:sldId id="2649"/>
            <p14:sldId id="2646"/>
            <p14:sldId id="2637"/>
            <p14:sldId id="261"/>
            <p14:sldId id="596"/>
            <p14:sldId id="264"/>
            <p14:sldId id="265"/>
            <p14:sldId id="2635"/>
            <p14:sldId id="266"/>
          </p14:sldIdLst>
        </p14:section>
        <p14:section name="Untitled Section" id="{D054A144-D2EF-4A51-93F5-D691A08318A5}">
          <p14:sldIdLst/>
        </p14:section>
      </p14:sectionLst>
    </p:ext>
    <p:ext uri="{EFAFB233-063F-42B5-8137-9DF3F51BA10A}">
      <p15:sldGuideLst xmlns:p15="http://schemas.microsoft.com/office/powerpoint/2012/main">
        <p15:guide id="1" pos="3839" userDrawn="1">
          <p15:clr>
            <a:srgbClr val="A4A3A4"/>
          </p15:clr>
        </p15:guide>
        <p15:guide id="2" orient="horz" pos="3936"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8A026C-3F2C-9C40-F750-614E901104B2}" name="Cecelia Glackin-Hunt" initials="CG" userId="S::glackin-hunt@earthfirstfilms.com::59ab21e9-2bbd-4c30-9452-9eef6501ee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om Wojtyszyn" initials="TW" lastIdx="1" clrIdx="0">
    <p:extLst>
      <p:ext uri="{19B8F6BF-5375-455C-9EA6-DF929625EA0E}">
        <p15:presenceInfo xmlns:p15="http://schemas.microsoft.com/office/powerpoint/2012/main" userId="2b5e8cf129660107" providerId="Windows Live"/>
      </p:ext>
    </p:extLst>
  </p:cmAuthor>
  <p:cmAuthor id="2" name="Cecelia Glackin-Hunt" initials="CG" lastIdx="34" clrIdx="1">
    <p:extLst>
      <p:ext uri="{19B8F6BF-5375-455C-9EA6-DF929625EA0E}">
        <p15:presenceInfo xmlns:p15="http://schemas.microsoft.com/office/powerpoint/2012/main" userId="S-1-5-21-2633556932-188682725-557430739-8786" providerId="AD"/>
      </p:ext>
    </p:extLst>
  </p:cmAuthor>
  <p:cmAuthor id="3" name="Cecelia Glackin-Hunt" initials="CGH" lastIdx="12" clrIdx="2">
    <p:extLst>
      <p:ext uri="{19B8F6BF-5375-455C-9EA6-DF929625EA0E}">
        <p15:presenceInfo xmlns:p15="http://schemas.microsoft.com/office/powerpoint/2012/main" userId="S::glackin-hunt@PlasticSuppliers.com::59ab21e9-2bbd-4c30-9452-9eef6501ee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E5E5E6"/>
    <a:srgbClr val="FDE7D2"/>
    <a:srgbClr val="E5FFF5"/>
    <a:srgbClr val="FFFFFF"/>
    <a:srgbClr val="C5FFE9"/>
    <a:srgbClr val="005844"/>
    <a:srgbClr val="000058"/>
    <a:srgbClr val="96999E"/>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4C5116-4F1C-4870-9AB1-7BDBDA620B83}" v="10" dt="2024-10-08T00:08:15.25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902" autoAdjust="0"/>
    <p:restoredTop sz="93162" autoAdjust="0"/>
  </p:normalViewPr>
  <p:slideViewPr>
    <p:cSldViewPr snapToGrid="0">
      <p:cViewPr varScale="1">
        <p:scale>
          <a:sx n="59" d="100"/>
          <a:sy n="59" d="100"/>
        </p:scale>
        <p:origin x="1004" y="48"/>
      </p:cViewPr>
      <p:guideLst>
        <p:guide pos="3839"/>
        <p:guide orient="horz" pos="3936"/>
      </p:guideLst>
    </p:cSldViewPr>
  </p:slideViewPr>
  <p:notesTextViewPr>
    <p:cViewPr>
      <p:scale>
        <a:sx n="1" d="1"/>
        <a:sy n="1" d="1"/>
      </p:scale>
      <p:origin x="0" y="0"/>
    </p:cViewPr>
  </p:notesTextViewPr>
  <p:sorterViewPr>
    <p:cViewPr varScale="1">
      <p:scale>
        <a:sx n="100" d="100"/>
        <a:sy n="100" d="100"/>
      </p:scale>
      <p:origin x="0" y="-8448"/>
    </p:cViewPr>
  </p:sorterViewPr>
  <p:notesViewPr>
    <p:cSldViewPr snapToGrid="0">
      <p:cViewPr>
        <p:scale>
          <a:sx n="1" d="2"/>
          <a:sy n="1" d="2"/>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Williams" userId="85479c98-23c2-47e9-96cd-4cf70f84d4b3" providerId="ADAL" clId="{3C4C5116-4F1C-4870-9AB1-7BDBDA620B83}"/>
    <pc:docChg chg="undo custSel addSld delSld modSld sldOrd modSection">
      <pc:chgData name="Kelly Williams" userId="85479c98-23c2-47e9-96cd-4cf70f84d4b3" providerId="ADAL" clId="{3C4C5116-4F1C-4870-9AB1-7BDBDA620B83}" dt="2024-10-08T00:08:15.255" v="50"/>
      <pc:docMkLst>
        <pc:docMk/>
      </pc:docMkLst>
      <pc:sldChg chg="add">
        <pc:chgData name="Kelly Williams" userId="85479c98-23c2-47e9-96cd-4cf70f84d4b3" providerId="ADAL" clId="{3C4C5116-4F1C-4870-9AB1-7BDBDA620B83}" dt="2024-10-06T12:21:40.114" v="0"/>
        <pc:sldMkLst>
          <pc:docMk/>
          <pc:sldMk cId="3382413693" sldId="261"/>
        </pc:sldMkLst>
      </pc:sldChg>
      <pc:sldChg chg="add del">
        <pc:chgData name="Kelly Williams" userId="85479c98-23c2-47e9-96cd-4cf70f84d4b3" providerId="ADAL" clId="{3C4C5116-4F1C-4870-9AB1-7BDBDA620B83}" dt="2024-10-07T01:15:26.746" v="22" actId="47"/>
        <pc:sldMkLst>
          <pc:docMk/>
          <pc:sldMk cId="3488267901" sldId="263"/>
        </pc:sldMkLst>
      </pc:sldChg>
      <pc:sldChg chg="add">
        <pc:chgData name="Kelly Williams" userId="85479c98-23c2-47e9-96cd-4cf70f84d4b3" providerId="ADAL" clId="{3C4C5116-4F1C-4870-9AB1-7BDBDA620B83}" dt="2024-10-06T12:21:40.114" v="0"/>
        <pc:sldMkLst>
          <pc:docMk/>
          <pc:sldMk cId="3600783480" sldId="264"/>
        </pc:sldMkLst>
      </pc:sldChg>
      <pc:sldChg chg="add">
        <pc:chgData name="Kelly Williams" userId="85479c98-23c2-47e9-96cd-4cf70f84d4b3" providerId="ADAL" clId="{3C4C5116-4F1C-4870-9AB1-7BDBDA620B83}" dt="2024-10-06T12:21:40.114" v="0"/>
        <pc:sldMkLst>
          <pc:docMk/>
          <pc:sldMk cId="3561313791" sldId="265"/>
        </pc:sldMkLst>
      </pc:sldChg>
      <pc:sldChg chg="add">
        <pc:chgData name="Kelly Williams" userId="85479c98-23c2-47e9-96cd-4cf70f84d4b3" providerId="ADAL" clId="{3C4C5116-4F1C-4870-9AB1-7BDBDA620B83}" dt="2024-10-06T12:21:40.114" v="0"/>
        <pc:sldMkLst>
          <pc:docMk/>
          <pc:sldMk cId="4033818341" sldId="266"/>
        </pc:sldMkLst>
      </pc:sldChg>
      <pc:sldChg chg="modSp add del mod">
        <pc:chgData name="Kelly Williams" userId="85479c98-23c2-47e9-96cd-4cf70f84d4b3" providerId="ADAL" clId="{3C4C5116-4F1C-4870-9AB1-7BDBDA620B83}" dt="2024-10-08T00:04:17.148" v="27" actId="47"/>
        <pc:sldMkLst>
          <pc:docMk/>
          <pc:sldMk cId="2578950306" sldId="285"/>
        </pc:sldMkLst>
        <pc:spChg chg="mod">
          <ac:chgData name="Kelly Williams" userId="85479c98-23c2-47e9-96cd-4cf70f84d4b3" providerId="ADAL" clId="{3C4C5116-4F1C-4870-9AB1-7BDBDA620B83}" dt="2024-10-08T00:04:00.799" v="26" actId="1076"/>
          <ac:spMkLst>
            <pc:docMk/>
            <pc:sldMk cId="2578950306" sldId="285"/>
            <ac:spMk id="3" creationId="{9A91D828-A9E8-1AAA-F502-0A4ED6377F08}"/>
          </ac:spMkLst>
        </pc:spChg>
        <pc:picChg chg="mod">
          <ac:chgData name="Kelly Williams" userId="85479c98-23c2-47e9-96cd-4cf70f84d4b3" providerId="ADAL" clId="{3C4C5116-4F1C-4870-9AB1-7BDBDA620B83}" dt="2024-10-08T00:03:51.591" v="24" actId="1076"/>
          <ac:picMkLst>
            <pc:docMk/>
            <pc:sldMk cId="2578950306" sldId="285"/>
            <ac:picMk id="23" creationId="{34C4CCDC-186D-1F51-293D-D5E2D2A7FF1C}"/>
          </ac:picMkLst>
        </pc:picChg>
      </pc:sldChg>
      <pc:sldChg chg="add">
        <pc:chgData name="Kelly Williams" userId="85479c98-23c2-47e9-96cd-4cf70f84d4b3" providerId="ADAL" clId="{3C4C5116-4F1C-4870-9AB1-7BDBDA620B83}" dt="2024-10-06T12:21:40.114" v="0"/>
        <pc:sldMkLst>
          <pc:docMk/>
          <pc:sldMk cId="4157056841" sldId="596"/>
        </pc:sldMkLst>
      </pc:sldChg>
      <pc:sldChg chg="add">
        <pc:chgData name="Kelly Williams" userId="85479c98-23c2-47e9-96cd-4cf70f84d4b3" providerId="ADAL" clId="{3C4C5116-4F1C-4870-9AB1-7BDBDA620B83}" dt="2024-10-06T12:21:40.114" v="0"/>
        <pc:sldMkLst>
          <pc:docMk/>
          <pc:sldMk cId="568923549" sldId="2635"/>
        </pc:sldMkLst>
      </pc:sldChg>
      <pc:sldChg chg="add del">
        <pc:chgData name="Kelly Williams" userId="85479c98-23c2-47e9-96cd-4cf70f84d4b3" providerId="ADAL" clId="{3C4C5116-4F1C-4870-9AB1-7BDBDA620B83}" dt="2024-10-07T01:14:53.432" v="18"/>
        <pc:sldMkLst>
          <pc:docMk/>
          <pc:sldMk cId="1360785638" sldId="2636"/>
        </pc:sldMkLst>
      </pc:sldChg>
      <pc:sldChg chg="add">
        <pc:chgData name="Kelly Williams" userId="85479c98-23c2-47e9-96cd-4cf70f84d4b3" providerId="ADAL" clId="{3C4C5116-4F1C-4870-9AB1-7BDBDA620B83}" dt="2024-10-08T00:07:06.292" v="44"/>
        <pc:sldMkLst>
          <pc:docMk/>
          <pc:sldMk cId="2027014294" sldId="2636"/>
        </pc:sldMkLst>
      </pc:sldChg>
      <pc:sldChg chg="delSp modSp add del mod">
        <pc:chgData name="Kelly Williams" userId="85479c98-23c2-47e9-96cd-4cf70f84d4b3" providerId="ADAL" clId="{3C4C5116-4F1C-4870-9AB1-7BDBDA620B83}" dt="2024-10-08T00:06:59.340" v="43" actId="2696"/>
        <pc:sldMkLst>
          <pc:docMk/>
          <pc:sldMk cId="2203380851" sldId="2636"/>
        </pc:sldMkLst>
        <pc:spChg chg="del">
          <ac:chgData name="Kelly Williams" userId="85479c98-23c2-47e9-96cd-4cf70f84d4b3" providerId="ADAL" clId="{3C4C5116-4F1C-4870-9AB1-7BDBDA620B83}" dt="2024-10-08T00:05:43.152" v="32" actId="478"/>
          <ac:spMkLst>
            <pc:docMk/>
            <pc:sldMk cId="2203380851" sldId="2636"/>
            <ac:spMk id="10" creationId="{C6A9B51B-0900-1BC6-8761-F84C0C83DA5C}"/>
          </ac:spMkLst>
        </pc:spChg>
        <pc:spChg chg="del">
          <ac:chgData name="Kelly Williams" userId="85479c98-23c2-47e9-96cd-4cf70f84d4b3" providerId="ADAL" clId="{3C4C5116-4F1C-4870-9AB1-7BDBDA620B83}" dt="2024-10-08T00:05:45.628" v="33" actId="478"/>
          <ac:spMkLst>
            <pc:docMk/>
            <pc:sldMk cId="2203380851" sldId="2636"/>
            <ac:spMk id="13" creationId="{AB3AB122-C165-B3CB-5E1C-5CAB543D553C}"/>
          </ac:spMkLst>
        </pc:spChg>
        <pc:spChg chg="del">
          <ac:chgData name="Kelly Williams" userId="85479c98-23c2-47e9-96cd-4cf70f84d4b3" providerId="ADAL" clId="{3C4C5116-4F1C-4870-9AB1-7BDBDA620B83}" dt="2024-10-08T00:05:48.023" v="34" actId="478"/>
          <ac:spMkLst>
            <pc:docMk/>
            <pc:sldMk cId="2203380851" sldId="2636"/>
            <ac:spMk id="15" creationId="{D7182EE6-124F-3012-72C3-7059F8D3AA55}"/>
          </ac:spMkLst>
        </pc:spChg>
        <pc:grpChg chg="mod">
          <ac:chgData name="Kelly Williams" userId="85479c98-23c2-47e9-96cd-4cf70f84d4b3" providerId="ADAL" clId="{3C4C5116-4F1C-4870-9AB1-7BDBDA620B83}" dt="2024-10-08T00:06:30.437" v="42" actId="1076"/>
          <ac:grpSpMkLst>
            <pc:docMk/>
            <pc:sldMk cId="2203380851" sldId="2636"/>
            <ac:grpSpMk id="2" creationId="{2E2E99A4-0551-D982-F324-F9B46F3E4949}"/>
          </ac:grpSpMkLst>
        </pc:grpChg>
        <pc:grpChg chg="mod">
          <ac:chgData name="Kelly Williams" userId="85479c98-23c2-47e9-96cd-4cf70f84d4b3" providerId="ADAL" clId="{3C4C5116-4F1C-4870-9AB1-7BDBDA620B83}" dt="2024-10-08T00:06:02.373" v="37" actId="1076"/>
          <ac:grpSpMkLst>
            <pc:docMk/>
            <pc:sldMk cId="2203380851" sldId="2636"/>
            <ac:grpSpMk id="9" creationId="{4C2B1805-21C3-5642-AD68-0AAFF1B6554A}"/>
          </ac:grpSpMkLst>
        </pc:grpChg>
        <pc:cxnChg chg="del">
          <ac:chgData name="Kelly Williams" userId="85479c98-23c2-47e9-96cd-4cf70f84d4b3" providerId="ADAL" clId="{3C4C5116-4F1C-4870-9AB1-7BDBDA620B83}" dt="2024-10-08T00:06:26.496" v="41" actId="478"/>
          <ac:cxnSpMkLst>
            <pc:docMk/>
            <pc:sldMk cId="2203380851" sldId="2636"/>
            <ac:cxnSpMk id="22" creationId="{48A613EB-D605-7742-A2DC-8D5AAE18B6F9}"/>
          </ac:cxnSpMkLst>
        </pc:cxnChg>
      </pc:sldChg>
      <pc:sldChg chg="add del">
        <pc:chgData name="Kelly Williams" userId="85479c98-23c2-47e9-96cd-4cf70f84d4b3" providerId="ADAL" clId="{3C4C5116-4F1C-4870-9AB1-7BDBDA620B83}" dt="2024-10-07T01:15:07.294" v="20" actId="2696"/>
        <pc:sldMkLst>
          <pc:docMk/>
          <pc:sldMk cId="3405260895" sldId="2636"/>
        </pc:sldMkLst>
      </pc:sldChg>
      <pc:sldChg chg="add">
        <pc:chgData name="Kelly Williams" userId="85479c98-23c2-47e9-96cd-4cf70f84d4b3" providerId="ADAL" clId="{3C4C5116-4F1C-4870-9AB1-7BDBDA620B83}" dt="2024-10-06T12:24:13.992" v="13"/>
        <pc:sldMkLst>
          <pc:docMk/>
          <pc:sldMk cId="1819424227" sldId="2637"/>
        </pc:sldMkLst>
      </pc:sldChg>
      <pc:sldChg chg="add">
        <pc:chgData name="Kelly Williams" userId="85479c98-23c2-47e9-96cd-4cf70f84d4b3" providerId="ADAL" clId="{3C4C5116-4F1C-4870-9AB1-7BDBDA620B83}" dt="2024-10-08T00:08:15.255" v="50"/>
        <pc:sldMkLst>
          <pc:docMk/>
          <pc:sldMk cId="3508322196" sldId="2639"/>
        </pc:sldMkLst>
      </pc:sldChg>
      <pc:sldChg chg="add del">
        <pc:chgData name="Kelly Williams" userId="85479c98-23c2-47e9-96cd-4cf70f84d4b3" providerId="ADAL" clId="{3C4C5116-4F1C-4870-9AB1-7BDBDA620B83}" dt="2024-10-08T00:07:49.272" v="49" actId="2696"/>
        <pc:sldMkLst>
          <pc:docMk/>
          <pc:sldMk cId="3720151686" sldId="2639"/>
        </pc:sldMkLst>
      </pc:sldChg>
      <pc:sldChg chg="add">
        <pc:chgData name="Kelly Williams" userId="85479c98-23c2-47e9-96cd-4cf70f84d4b3" providerId="ADAL" clId="{3C4C5116-4F1C-4870-9AB1-7BDBDA620B83}" dt="2024-10-06T12:24:13.992" v="13"/>
        <pc:sldMkLst>
          <pc:docMk/>
          <pc:sldMk cId="1690467705" sldId="2646"/>
        </pc:sldMkLst>
      </pc:sldChg>
      <pc:sldChg chg="add">
        <pc:chgData name="Kelly Williams" userId="85479c98-23c2-47e9-96cd-4cf70f84d4b3" providerId="ADAL" clId="{3C4C5116-4F1C-4870-9AB1-7BDBDA620B83}" dt="2024-10-06T12:24:13.992" v="13"/>
        <pc:sldMkLst>
          <pc:docMk/>
          <pc:sldMk cId="4203555369" sldId="2649"/>
        </pc:sldMkLst>
      </pc:sldChg>
      <pc:sldChg chg="add">
        <pc:chgData name="Kelly Williams" userId="85479c98-23c2-47e9-96cd-4cf70f84d4b3" providerId="ADAL" clId="{3C4C5116-4F1C-4870-9AB1-7BDBDA620B83}" dt="2024-10-06T12:24:13.992" v="13"/>
        <pc:sldMkLst>
          <pc:docMk/>
          <pc:sldMk cId="2142607769" sldId="2650"/>
        </pc:sldMkLst>
      </pc:sldChg>
      <pc:sldChg chg="add del">
        <pc:chgData name="Kelly Williams" userId="85479c98-23c2-47e9-96cd-4cf70f84d4b3" providerId="ADAL" clId="{3C4C5116-4F1C-4870-9AB1-7BDBDA620B83}" dt="2024-10-07T01:14:53.432" v="18"/>
        <pc:sldMkLst>
          <pc:docMk/>
          <pc:sldMk cId="452547785" sldId="2658"/>
        </pc:sldMkLst>
      </pc:sldChg>
      <pc:sldChg chg="add">
        <pc:chgData name="Kelly Williams" userId="85479c98-23c2-47e9-96cd-4cf70f84d4b3" providerId="ADAL" clId="{3C4C5116-4F1C-4870-9AB1-7BDBDA620B83}" dt="2024-10-08T00:07:06.292" v="44"/>
        <pc:sldMkLst>
          <pc:docMk/>
          <pc:sldMk cId="1997952422" sldId="2658"/>
        </pc:sldMkLst>
      </pc:sldChg>
      <pc:sldChg chg="add del">
        <pc:chgData name="Kelly Williams" userId="85479c98-23c2-47e9-96cd-4cf70f84d4b3" providerId="ADAL" clId="{3C4C5116-4F1C-4870-9AB1-7BDBDA620B83}" dt="2024-10-07T01:15:07.294" v="20" actId="2696"/>
        <pc:sldMkLst>
          <pc:docMk/>
          <pc:sldMk cId="3136612184" sldId="2658"/>
        </pc:sldMkLst>
      </pc:sldChg>
      <pc:sldChg chg="modSp add del mod">
        <pc:chgData name="Kelly Williams" userId="85479c98-23c2-47e9-96cd-4cf70f84d4b3" providerId="ADAL" clId="{3C4C5116-4F1C-4870-9AB1-7BDBDA620B83}" dt="2024-10-08T00:06:59.340" v="43" actId="2696"/>
        <pc:sldMkLst>
          <pc:docMk/>
          <pc:sldMk cId="3513234646" sldId="2658"/>
        </pc:sldMkLst>
        <pc:spChg chg="mod">
          <ac:chgData name="Kelly Williams" userId="85479c98-23c2-47e9-96cd-4cf70f84d4b3" providerId="ADAL" clId="{3C4C5116-4F1C-4870-9AB1-7BDBDA620B83}" dt="2024-10-08T00:04:46.663" v="31" actId="255"/>
          <ac:spMkLst>
            <pc:docMk/>
            <pc:sldMk cId="3513234646" sldId="2658"/>
            <ac:spMk id="3" creationId="{2F713404-D6BA-BE4D-5E44-B7A287ED170C}"/>
          </ac:spMkLst>
        </pc:spChg>
      </pc:sldChg>
      <pc:sldChg chg="add del">
        <pc:chgData name="Kelly Williams" userId="85479c98-23c2-47e9-96cd-4cf70f84d4b3" providerId="ADAL" clId="{3C4C5116-4F1C-4870-9AB1-7BDBDA620B83}" dt="2024-10-07T01:14:53.432" v="18"/>
        <pc:sldMkLst>
          <pc:docMk/>
          <pc:sldMk cId="2116954011" sldId="2659"/>
        </pc:sldMkLst>
      </pc:sldChg>
      <pc:sldChg chg="add del">
        <pc:chgData name="Kelly Williams" userId="85479c98-23c2-47e9-96cd-4cf70f84d4b3" providerId="ADAL" clId="{3C4C5116-4F1C-4870-9AB1-7BDBDA620B83}" dt="2024-10-08T00:06:59.340" v="43" actId="2696"/>
        <pc:sldMkLst>
          <pc:docMk/>
          <pc:sldMk cId="2918875787" sldId="2659"/>
        </pc:sldMkLst>
      </pc:sldChg>
      <pc:sldChg chg="add ord">
        <pc:chgData name="Kelly Williams" userId="85479c98-23c2-47e9-96cd-4cf70f84d4b3" providerId="ADAL" clId="{3C4C5116-4F1C-4870-9AB1-7BDBDA620B83}" dt="2024-10-08T00:07:14.992" v="48"/>
        <pc:sldMkLst>
          <pc:docMk/>
          <pc:sldMk cId="3387038718" sldId="2659"/>
        </pc:sldMkLst>
      </pc:sldChg>
      <pc:sldChg chg="add del">
        <pc:chgData name="Kelly Williams" userId="85479c98-23c2-47e9-96cd-4cf70f84d4b3" providerId="ADAL" clId="{3C4C5116-4F1C-4870-9AB1-7BDBDA620B83}" dt="2024-10-07T01:15:07.294" v="20" actId="2696"/>
        <pc:sldMkLst>
          <pc:docMk/>
          <pc:sldMk cId="4049728697" sldId="2659"/>
        </pc:sldMkLst>
      </pc:sldChg>
      <pc:sldChg chg="add modTransition">
        <pc:chgData name="Kelly Williams" userId="85479c98-23c2-47e9-96cd-4cf70f84d4b3" providerId="ADAL" clId="{3C4C5116-4F1C-4870-9AB1-7BDBDA620B83}" dt="2024-10-06T12:23:18.397" v="12"/>
        <pc:sldMkLst>
          <pc:docMk/>
          <pc:sldMk cId="1556085636" sldId="2684"/>
        </pc:sldMkLst>
      </pc:sldChg>
      <pc:sldChg chg="del">
        <pc:chgData name="Kelly Williams" userId="85479c98-23c2-47e9-96cd-4cf70f84d4b3" providerId="ADAL" clId="{3C4C5116-4F1C-4870-9AB1-7BDBDA620B83}" dt="2024-10-07T01:10:57.023" v="15" actId="47"/>
        <pc:sldMkLst>
          <pc:docMk/>
          <pc:sldMk cId="2498272076" sldId="2147474688"/>
        </pc:sldMkLst>
      </pc:sldChg>
      <pc:sldChg chg="del">
        <pc:chgData name="Kelly Williams" userId="85479c98-23c2-47e9-96cd-4cf70f84d4b3" providerId="ADAL" clId="{3C4C5116-4F1C-4870-9AB1-7BDBDA620B83}" dt="2024-10-07T01:10:57.023" v="15" actId="47"/>
        <pc:sldMkLst>
          <pc:docMk/>
          <pc:sldMk cId="102727440" sldId="2147474705"/>
        </pc:sldMkLst>
      </pc:sldChg>
      <pc:sldChg chg="modSp new mod">
        <pc:chgData name="Kelly Williams" userId="85479c98-23c2-47e9-96cd-4cf70f84d4b3" providerId="ADAL" clId="{3C4C5116-4F1C-4870-9AB1-7BDBDA620B83}" dt="2024-10-06T12:21:53.616" v="10" actId="20577"/>
        <pc:sldMkLst>
          <pc:docMk/>
          <pc:sldMk cId="3123215780" sldId="2147474720"/>
        </pc:sldMkLst>
        <pc:spChg chg="mod">
          <ac:chgData name="Kelly Williams" userId="85479c98-23c2-47e9-96cd-4cf70f84d4b3" providerId="ADAL" clId="{3C4C5116-4F1C-4870-9AB1-7BDBDA620B83}" dt="2024-10-06T12:21:53.616" v="10" actId="20577"/>
          <ac:spMkLst>
            <pc:docMk/>
            <pc:sldMk cId="3123215780" sldId="2147474720"/>
            <ac:spMk id="2" creationId="{606C61BB-666C-B494-7CB2-E1C4249E2752}"/>
          </ac:spMkLst>
        </pc:spChg>
      </pc:sldChg>
      <pc:sldMasterChg chg="delSldLayout">
        <pc:chgData name="Kelly Williams" userId="85479c98-23c2-47e9-96cd-4cf70f84d4b3" providerId="ADAL" clId="{3C4C5116-4F1C-4870-9AB1-7BDBDA620B83}" dt="2024-10-08T00:04:17.148" v="27" actId="47"/>
        <pc:sldMasterMkLst>
          <pc:docMk/>
          <pc:sldMasterMk cId="2095439140" sldId="2147483721"/>
        </pc:sldMasterMkLst>
        <pc:sldLayoutChg chg="del">
          <pc:chgData name="Kelly Williams" userId="85479c98-23c2-47e9-96cd-4cf70f84d4b3" providerId="ADAL" clId="{3C4C5116-4F1C-4870-9AB1-7BDBDA620B83}" dt="2024-10-08T00:04:17.148" v="27" actId="47"/>
          <pc:sldLayoutMkLst>
            <pc:docMk/>
            <pc:sldMasterMk cId="2095439140" sldId="2147483721"/>
            <pc:sldLayoutMk cId="1325760823" sldId="214748377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8724D7-B3DF-4205-A300-2475ADC29A9A}"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210170F3-FEDA-4A92-82F3-54CB46ACE446}">
      <dgm:prSet phldrT="[Text]"/>
      <dgm:spPr/>
      <dgm:t>
        <a:bodyPr/>
        <a:lstStyle/>
        <a:p>
          <a:r>
            <a:rPr lang="en-US" dirty="0"/>
            <a:t>Haber-Bosch Process</a:t>
          </a:r>
        </a:p>
      </dgm:t>
    </dgm:pt>
    <dgm:pt modelId="{794DDC6D-1418-441F-968C-9C458CA06151}" type="parTrans" cxnId="{2AA596D5-F9AD-400A-8F39-0487BDD9C485}">
      <dgm:prSet/>
      <dgm:spPr/>
      <dgm:t>
        <a:bodyPr/>
        <a:lstStyle/>
        <a:p>
          <a:endParaRPr lang="en-US"/>
        </a:p>
      </dgm:t>
    </dgm:pt>
    <dgm:pt modelId="{A00A9104-ABC6-4E77-9CF6-C13DA7F54F24}" type="sibTrans" cxnId="{2AA596D5-F9AD-400A-8F39-0487BDD9C485}">
      <dgm:prSet/>
      <dgm:spPr/>
      <dgm:t>
        <a:bodyPr/>
        <a:lstStyle/>
        <a:p>
          <a:endParaRPr lang="en-US"/>
        </a:p>
      </dgm:t>
    </dgm:pt>
    <dgm:pt modelId="{FD781A6E-820A-40D8-8A5F-AB1969A23700}">
      <dgm:prSet phldrT="[Text]"/>
      <dgm:spPr/>
      <dgm:t>
        <a:bodyPr/>
        <a:lstStyle/>
        <a:p>
          <a:r>
            <a:rPr lang="en-US" dirty="0"/>
            <a:t>Green Revolution</a:t>
          </a:r>
        </a:p>
      </dgm:t>
    </dgm:pt>
    <dgm:pt modelId="{AD72410D-FC68-4C9A-B962-FD7925A8DB52}" type="parTrans" cxnId="{C8C2EC3F-981E-4DCA-BAE3-B836EC5CEAE0}">
      <dgm:prSet/>
      <dgm:spPr/>
      <dgm:t>
        <a:bodyPr/>
        <a:lstStyle/>
        <a:p>
          <a:endParaRPr lang="en-US"/>
        </a:p>
      </dgm:t>
    </dgm:pt>
    <dgm:pt modelId="{42CBD548-4844-476A-BCC8-2487F32C671C}" type="sibTrans" cxnId="{C8C2EC3F-981E-4DCA-BAE3-B836EC5CEAE0}">
      <dgm:prSet/>
      <dgm:spPr/>
      <dgm:t>
        <a:bodyPr/>
        <a:lstStyle/>
        <a:p>
          <a:endParaRPr lang="en-US"/>
        </a:p>
      </dgm:t>
    </dgm:pt>
    <dgm:pt modelId="{F6D509D7-5491-4CBE-9283-5253548ACF0D}">
      <dgm:prSet phldrT="[Text]"/>
      <dgm:spPr/>
      <dgm:t>
        <a:bodyPr/>
        <a:lstStyle/>
        <a:p>
          <a:r>
            <a:rPr lang="en-US" dirty="0"/>
            <a:t>Processed Foods</a:t>
          </a:r>
        </a:p>
      </dgm:t>
    </dgm:pt>
    <dgm:pt modelId="{09F0C549-C777-41B4-A851-9FE096471026}" type="parTrans" cxnId="{8E0943AA-2BCB-48C6-93CE-396188D872C0}">
      <dgm:prSet/>
      <dgm:spPr/>
      <dgm:t>
        <a:bodyPr/>
        <a:lstStyle/>
        <a:p>
          <a:endParaRPr lang="en-US"/>
        </a:p>
      </dgm:t>
    </dgm:pt>
    <dgm:pt modelId="{AAB707EA-2F33-4673-9006-0F0A83DCFBA4}" type="sibTrans" cxnId="{8E0943AA-2BCB-48C6-93CE-396188D872C0}">
      <dgm:prSet/>
      <dgm:spPr/>
      <dgm:t>
        <a:bodyPr/>
        <a:lstStyle/>
        <a:p>
          <a:endParaRPr lang="en-US"/>
        </a:p>
      </dgm:t>
    </dgm:pt>
    <dgm:pt modelId="{9E42FA5E-5C0C-4D18-A3F5-05A9C7F34A8C}">
      <dgm:prSet phldrT="[Text]"/>
      <dgm:spPr/>
      <dgm:t>
        <a:bodyPr/>
        <a:lstStyle/>
        <a:p>
          <a:r>
            <a:rPr lang="en-US" dirty="0"/>
            <a:t>Packaging Demands</a:t>
          </a:r>
        </a:p>
      </dgm:t>
    </dgm:pt>
    <dgm:pt modelId="{38E4F9AC-8503-49ED-AC6F-FD3CC14193A4}" type="parTrans" cxnId="{5730D431-2632-4A2A-8D68-B7E499E0B9A9}">
      <dgm:prSet/>
      <dgm:spPr/>
      <dgm:t>
        <a:bodyPr/>
        <a:lstStyle/>
        <a:p>
          <a:endParaRPr lang="en-US"/>
        </a:p>
      </dgm:t>
    </dgm:pt>
    <dgm:pt modelId="{EF1253EC-F4D9-40EC-AE06-032E027A9097}" type="sibTrans" cxnId="{5730D431-2632-4A2A-8D68-B7E499E0B9A9}">
      <dgm:prSet/>
      <dgm:spPr/>
      <dgm:t>
        <a:bodyPr/>
        <a:lstStyle/>
        <a:p>
          <a:endParaRPr lang="en-US"/>
        </a:p>
      </dgm:t>
    </dgm:pt>
    <dgm:pt modelId="{2B011D01-DF03-4B15-8D4E-2567FFED5DF2}">
      <dgm:prSet phldrT="[Text]"/>
      <dgm:spPr/>
      <dgm:t>
        <a:bodyPr/>
        <a:lstStyle/>
        <a:p>
          <a:r>
            <a:rPr lang="en-US" dirty="0"/>
            <a:t>Population Growth</a:t>
          </a:r>
        </a:p>
      </dgm:t>
    </dgm:pt>
    <dgm:pt modelId="{356765D8-ADCC-440E-8AD4-2B50E3509781}" type="parTrans" cxnId="{721E81BD-21F4-4F4C-855E-8580C62D86D8}">
      <dgm:prSet/>
      <dgm:spPr/>
      <dgm:t>
        <a:bodyPr/>
        <a:lstStyle/>
        <a:p>
          <a:endParaRPr lang="en-US"/>
        </a:p>
      </dgm:t>
    </dgm:pt>
    <dgm:pt modelId="{95DBF29F-5BD5-4DCD-A833-DCE513800A5D}" type="sibTrans" cxnId="{721E81BD-21F4-4F4C-855E-8580C62D86D8}">
      <dgm:prSet/>
      <dgm:spPr/>
      <dgm:t>
        <a:bodyPr/>
        <a:lstStyle/>
        <a:p>
          <a:endParaRPr lang="en-US"/>
        </a:p>
      </dgm:t>
    </dgm:pt>
    <dgm:pt modelId="{0D1CDF82-C83E-480B-A092-873DDB09F2C1}">
      <dgm:prSet phldrT="[Text]"/>
      <dgm:spPr/>
      <dgm:t>
        <a:bodyPr/>
        <a:lstStyle/>
        <a:p>
          <a:r>
            <a:rPr lang="en-US" dirty="0"/>
            <a:t>From war bombs to farmlands</a:t>
          </a:r>
        </a:p>
      </dgm:t>
    </dgm:pt>
    <dgm:pt modelId="{E5FDD4E2-A691-4D89-AC78-CC32358AA3EB}" type="parTrans" cxnId="{E6FED042-EFD7-47B6-B476-63EE60949727}">
      <dgm:prSet/>
      <dgm:spPr/>
      <dgm:t>
        <a:bodyPr/>
        <a:lstStyle/>
        <a:p>
          <a:endParaRPr lang="en-US"/>
        </a:p>
      </dgm:t>
    </dgm:pt>
    <dgm:pt modelId="{EEF2D41D-4536-495E-B3E4-2A93C9215707}" type="sibTrans" cxnId="{E6FED042-EFD7-47B6-B476-63EE60949727}">
      <dgm:prSet/>
      <dgm:spPr/>
      <dgm:t>
        <a:bodyPr/>
        <a:lstStyle/>
        <a:p>
          <a:endParaRPr lang="en-US"/>
        </a:p>
      </dgm:t>
    </dgm:pt>
    <dgm:pt modelId="{DB15CBAD-C548-4B6B-AF99-13B7D5939ADA}">
      <dgm:prSet phldrT="[Text]"/>
      <dgm:spPr/>
      <dgm:t>
        <a:bodyPr/>
        <a:lstStyle/>
        <a:p>
          <a:r>
            <a:rPr lang="en-US" dirty="0"/>
            <a:t>Ammonia process</a:t>
          </a:r>
        </a:p>
      </dgm:t>
    </dgm:pt>
    <dgm:pt modelId="{C58BDA28-4EA4-4F2C-BCBB-FC263D68EB33}" type="parTrans" cxnId="{79ADB995-BB46-43AA-AFC3-C2CC52E65379}">
      <dgm:prSet/>
      <dgm:spPr/>
      <dgm:t>
        <a:bodyPr/>
        <a:lstStyle/>
        <a:p>
          <a:endParaRPr lang="en-US"/>
        </a:p>
      </dgm:t>
    </dgm:pt>
    <dgm:pt modelId="{5F3D112E-C1B3-43C4-BCE8-9093DD20464E}" type="sibTrans" cxnId="{79ADB995-BB46-43AA-AFC3-C2CC52E65379}">
      <dgm:prSet/>
      <dgm:spPr/>
      <dgm:t>
        <a:bodyPr/>
        <a:lstStyle/>
        <a:p>
          <a:endParaRPr lang="en-US"/>
        </a:p>
      </dgm:t>
    </dgm:pt>
    <dgm:pt modelId="{0CACE807-4074-42A3-B392-838665CFD0A2}">
      <dgm:prSet phldrT="[Text]"/>
      <dgm:spPr/>
      <dgm:t>
        <a:bodyPr/>
        <a:lstStyle/>
        <a:p>
          <a:r>
            <a:rPr lang="en-US" dirty="0"/>
            <a:t>Brute force to the soil</a:t>
          </a:r>
        </a:p>
      </dgm:t>
    </dgm:pt>
    <dgm:pt modelId="{D6392516-D382-4523-AAF2-58A0670E111E}" type="parTrans" cxnId="{62F665BC-0382-4B43-9EF2-CDCF528E6BEF}">
      <dgm:prSet/>
      <dgm:spPr/>
      <dgm:t>
        <a:bodyPr/>
        <a:lstStyle/>
        <a:p>
          <a:endParaRPr lang="en-US"/>
        </a:p>
      </dgm:t>
    </dgm:pt>
    <dgm:pt modelId="{23B3211B-9090-4143-9622-F207E950C444}" type="sibTrans" cxnId="{62F665BC-0382-4B43-9EF2-CDCF528E6BEF}">
      <dgm:prSet/>
      <dgm:spPr/>
      <dgm:t>
        <a:bodyPr/>
        <a:lstStyle/>
        <a:p>
          <a:endParaRPr lang="en-US"/>
        </a:p>
      </dgm:t>
    </dgm:pt>
    <dgm:pt modelId="{325149F6-6EE4-4F5C-BF26-21267C671E15}">
      <dgm:prSet phldrT="[Text]"/>
      <dgm:spPr/>
      <dgm:t>
        <a:bodyPr/>
        <a:lstStyle/>
        <a:p>
          <a:r>
            <a:rPr lang="en-US" dirty="0"/>
            <a:t>Pesticides &amp; chemicals</a:t>
          </a:r>
        </a:p>
      </dgm:t>
    </dgm:pt>
    <dgm:pt modelId="{6C9798ED-A103-451E-B89A-08A238448803}" type="parTrans" cxnId="{F0303729-4D2A-47AD-8A3E-498AC493475B}">
      <dgm:prSet/>
      <dgm:spPr/>
      <dgm:t>
        <a:bodyPr/>
        <a:lstStyle/>
        <a:p>
          <a:endParaRPr lang="en-US"/>
        </a:p>
      </dgm:t>
    </dgm:pt>
    <dgm:pt modelId="{9D05E033-F8B8-43EA-9519-5FB658BE0474}" type="sibTrans" cxnId="{F0303729-4D2A-47AD-8A3E-498AC493475B}">
      <dgm:prSet/>
      <dgm:spPr/>
      <dgm:t>
        <a:bodyPr/>
        <a:lstStyle/>
        <a:p>
          <a:endParaRPr lang="en-US"/>
        </a:p>
      </dgm:t>
    </dgm:pt>
    <dgm:pt modelId="{C494CE06-F544-48A4-A230-81E1D63B4D87}">
      <dgm:prSet phldrT="[Text]"/>
      <dgm:spPr/>
      <dgm:t>
        <a:bodyPr/>
        <a:lstStyle/>
        <a:p>
          <a:r>
            <a:rPr lang="en-US"/>
            <a:t>Dehydration/</a:t>
          </a:r>
          <a:r>
            <a:rPr lang="en-US" dirty="0"/>
            <a:t>salt/smoke, lactic acid &amp; fermenting </a:t>
          </a:r>
          <a:r>
            <a:rPr lang="en-US" b="1" u="sng" dirty="0"/>
            <a:t>to</a:t>
          </a:r>
          <a:r>
            <a:rPr lang="en-US" dirty="0"/>
            <a:t> canning, pasteurizing &amp; milling to oils/fats/sugars/dyes</a:t>
          </a:r>
        </a:p>
      </dgm:t>
    </dgm:pt>
    <dgm:pt modelId="{D786DECA-E158-4475-8A57-452CE7ED2012}" type="parTrans" cxnId="{C5BBE8DA-4359-4DC3-A5DE-DADCC408E1BC}">
      <dgm:prSet/>
      <dgm:spPr/>
      <dgm:t>
        <a:bodyPr/>
        <a:lstStyle/>
        <a:p>
          <a:endParaRPr lang="en-US"/>
        </a:p>
      </dgm:t>
    </dgm:pt>
    <dgm:pt modelId="{28A026BD-D34B-4B52-92AD-4C92AC8C762B}" type="sibTrans" cxnId="{C5BBE8DA-4359-4DC3-A5DE-DADCC408E1BC}">
      <dgm:prSet/>
      <dgm:spPr/>
      <dgm:t>
        <a:bodyPr/>
        <a:lstStyle/>
        <a:p>
          <a:endParaRPr lang="en-US"/>
        </a:p>
      </dgm:t>
    </dgm:pt>
    <dgm:pt modelId="{C25EEA77-934D-401D-89F4-CE0781577CD1}">
      <dgm:prSet phldrT="[Text]"/>
      <dgm:spPr/>
      <dgm:t>
        <a:bodyPr/>
        <a:lstStyle/>
        <a:p>
          <a:r>
            <a:rPr lang="en-US" dirty="0"/>
            <a:t>Massive supply lines enabled by cheap, over-engineered plastics</a:t>
          </a:r>
        </a:p>
      </dgm:t>
    </dgm:pt>
    <dgm:pt modelId="{A03C70E0-8B70-403C-AFBB-35EB198EFFC8}" type="parTrans" cxnId="{C8A7707A-AD87-4434-BC93-A6E2E624912A}">
      <dgm:prSet/>
      <dgm:spPr/>
      <dgm:t>
        <a:bodyPr/>
        <a:lstStyle/>
        <a:p>
          <a:endParaRPr lang="en-US"/>
        </a:p>
      </dgm:t>
    </dgm:pt>
    <dgm:pt modelId="{32BF497B-59F3-4B94-98C0-38601F7EC5F5}" type="sibTrans" cxnId="{C8A7707A-AD87-4434-BC93-A6E2E624912A}">
      <dgm:prSet/>
      <dgm:spPr/>
      <dgm:t>
        <a:bodyPr/>
        <a:lstStyle/>
        <a:p>
          <a:endParaRPr lang="en-US"/>
        </a:p>
      </dgm:t>
    </dgm:pt>
    <dgm:pt modelId="{0FE5B7F6-D301-4B60-8204-41C18FDD7EFC}">
      <dgm:prSet phldrT="[Text]"/>
      <dgm:spPr/>
      <dgm:t>
        <a:bodyPr/>
        <a:lstStyle/>
        <a:p>
          <a:r>
            <a:rPr lang="en-US" dirty="0"/>
            <a:t>As population rises, processed foods shift to </a:t>
          </a:r>
          <a:r>
            <a:rPr lang="en-US" b="1" u="sng" dirty="0">
              <a:solidFill>
                <a:srgbClr val="FF0000"/>
              </a:solidFill>
            </a:rPr>
            <a:t>ultra processed </a:t>
          </a:r>
          <a:r>
            <a:rPr lang="en-US" dirty="0"/>
            <a:t>leading to human health concerns</a:t>
          </a:r>
        </a:p>
      </dgm:t>
    </dgm:pt>
    <dgm:pt modelId="{A7027235-F879-4354-B841-3012E164F730}" type="parTrans" cxnId="{2DF4B6CE-E3EF-42C0-81EA-BEAE10BD99B2}">
      <dgm:prSet/>
      <dgm:spPr/>
      <dgm:t>
        <a:bodyPr/>
        <a:lstStyle/>
        <a:p>
          <a:endParaRPr lang="en-US"/>
        </a:p>
      </dgm:t>
    </dgm:pt>
    <dgm:pt modelId="{6A876732-A51C-4014-A60F-8785B4782F84}" type="sibTrans" cxnId="{2DF4B6CE-E3EF-42C0-81EA-BEAE10BD99B2}">
      <dgm:prSet/>
      <dgm:spPr/>
      <dgm:t>
        <a:bodyPr/>
        <a:lstStyle/>
        <a:p>
          <a:endParaRPr lang="en-US"/>
        </a:p>
      </dgm:t>
    </dgm:pt>
    <dgm:pt modelId="{2BBD06E3-62A5-4046-BF45-EDDECD6A1260}">
      <dgm:prSet phldrT="[Text]"/>
      <dgm:spPr/>
      <dgm:t>
        <a:bodyPr/>
        <a:lstStyle/>
        <a:p>
          <a:r>
            <a:rPr lang="en-US" dirty="0"/>
            <a:t>Equipment &amp; practices</a:t>
          </a:r>
        </a:p>
      </dgm:t>
    </dgm:pt>
    <dgm:pt modelId="{E5EB000D-2AC2-4CFA-BF8D-20AF521C21EB}" type="parTrans" cxnId="{2E783C84-72B7-4B9B-B050-A660433B7DD8}">
      <dgm:prSet/>
      <dgm:spPr/>
      <dgm:t>
        <a:bodyPr/>
        <a:lstStyle/>
        <a:p>
          <a:endParaRPr lang="en-US"/>
        </a:p>
      </dgm:t>
    </dgm:pt>
    <dgm:pt modelId="{3084572B-A1CA-419C-8B1A-D26A0995004A}" type="sibTrans" cxnId="{2E783C84-72B7-4B9B-B050-A660433B7DD8}">
      <dgm:prSet/>
      <dgm:spPr/>
      <dgm:t>
        <a:bodyPr/>
        <a:lstStyle/>
        <a:p>
          <a:endParaRPr lang="en-US"/>
        </a:p>
      </dgm:t>
    </dgm:pt>
    <dgm:pt modelId="{D585FBF7-4781-4498-9BEB-222508746512}">
      <dgm:prSet phldrT="[Text]"/>
      <dgm:spPr/>
      <dgm:t>
        <a:bodyPr/>
        <a:lstStyle/>
        <a:p>
          <a:r>
            <a:rPr lang="en-US" dirty="0"/>
            <a:t>Seasonal crops now year round</a:t>
          </a:r>
        </a:p>
      </dgm:t>
    </dgm:pt>
    <dgm:pt modelId="{0022B2C4-2462-4D47-A8A2-E2B42D81D5CF}" type="parTrans" cxnId="{3A7BD59F-4B7F-40F0-A1B2-AE6E3E514F6C}">
      <dgm:prSet/>
      <dgm:spPr/>
      <dgm:t>
        <a:bodyPr/>
        <a:lstStyle/>
        <a:p>
          <a:endParaRPr lang="en-US"/>
        </a:p>
      </dgm:t>
    </dgm:pt>
    <dgm:pt modelId="{FB83D6A1-9F2B-46C8-93F9-CA54C7EDFCB4}" type="sibTrans" cxnId="{3A7BD59F-4B7F-40F0-A1B2-AE6E3E514F6C}">
      <dgm:prSet/>
      <dgm:spPr/>
      <dgm:t>
        <a:bodyPr/>
        <a:lstStyle/>
        <a:p>
          <a:endParaRPr lang="en-US"/>
        </a:p>
      </dgm:t>
    </dgm:pt>
    <dgm:pt modelId="{5A29068E-985D-4726-977B-D61424F08B75}" type="pres">
      <dgm:prSet presAssocID="{7D8724D7-B3DF-4205-A300-2475ADC29A9A}" presName="Name0" presStyleCnt="0">
        <dgm:presLayoutVars>
          <dgm:dir/>
          <dgm:animLvl val="lvl"/>
          <dgm:resizeHandles val="exact"/>
        </dgm:presLayoutVars>
      </dgm:prSet>
      <dgm:spPr/>
    </dgm:pt>
    <dgm:pt modelId="{DF0065BC-609E-41B4-BCA8-F530CBBB8739}" type="pres">
      <dgm:prSet presAssocID="{7D8724D7-B3DF-4205-A300-2475ADC29A9A}" presName="tSp" presStyleCnt="0"/>
      <dgm:spPr/>
    </dgm:pt>
    <dgm:pt modelId="{46023FD1-77CD-4D21-AD38-A4AE44FDACD0}" type="pres">
      <dgm:prSet presAssocID="{7D8724D7-B3DF-4205-A300-2475ADC29A9A}" presName="bSp" presStyleCnt="0"/>
      <dgm:spPr/>
    </dgm:pt>
    <dgm:pt modelId="{4161EB35-ED65-42BD-BA8E-3AB4A5A8FEEF}" type="pres">
      <dgm:prSet presAssocID="{7D8724D7-B3DF-4205-A300-2475ADC29A9A}" presName="process" presStyleCnt="0"/>
      <dgm:spPr/>
    </dgm:pt>
    <dgm:pt modelId="{C1C57A57-BF73-428B-BE9A-55DA503FF8BE}" type="pres">
      <dgm:prSet presAssocID="{210170F3-FEDA-4A92-82F3-54CB46ACE446}" presName="composite1" presStyleCnt="0"/>
      <dgm:spPr/>
    </dgm:pt>
    <dgm:pt modelId="{8FF325BA-7292-43C3-A9AF-E9F5B38CBE3E}" type="pres">
      <dgm:prSet presAssocID="{210170F3-FEDA-4A92-82F3-54CB46ACE446}" presName="dummyNode1" presStyleLbl="node1" presStyleIdx="0" presStyleCnt="5"/>
      <dgm:spPr/>
    </dgm:pt>
    <dgm:pt modelId="{CD45C1E6-6CD1-4AED-817A-D66FBC7B55ED}" type="pres">
      <dgm:prSet presAssocID="{210170F3-FEDA-4A92-82F3-54CB46ACE446}" presName="childNode1" presStyleLbl="bgAcc1" presStyleIdx="0" presStyleCnt="5">
        <dgm:presLayoutVars>
          <dgm:bulletEnabled val="1"/>
        </dgm:presLayoutVars>
      </dgm:prSet>
      <dgm:spPr/>
    </dgm:pt>
    <dgm:pt modelId="{45765F5B-E081-4AF4-894E-1E12F37ECDEE}" type="pres">
      <dgm:prSet presAssocID="{210170F3-FEDA-4A92-82F3-54CB46ACE446}" presName="childNode1tx" presStyleLbl="bgAcc1" presStyleIdx="0" presStyleCnt="5">
        <dgm:presLayoutVars>
          <dgm:bulletEnabled val="1"/>
        </dgm:presLayoutVars>
      </dgm:prSet>
      <dgm:spPr/>
    </dgm:pt>
    <dgm:pt modelId="{E8B5E672-5067-4C24-9330-44C0A9A3E706}" type="pres">
      <dgm:prSet presAssocID="{210170F3-FEDA-4A92-82F3-54CB46ACE446}" presName="parentNode1" presStyleLbl="node1" presStyleIdx="0" presStyleCnt="5">
        <dgm:presLayoutVars>
          <dgm:chMax val="1"/>
          <dgm:bulletEnabled val="1"/>
        </dgm:presLayoutVars>
      </dgm:prSet>
      <dgm:spPr/>
    </dgm:pt>
    <dgm:pt modelId="{CB3DC283-482F-475E-88A4-EE9385C07A91}" type="pres">
      <dgm:prSet presAssocID="{210170F3-FEDA-4A92-82F3-54CB46ACE446}" presName="connSite1" presStyleCnt="0"/>
      <dgm:spPr/>
    </dgm:pt>
    <dgm:pt modelId="{87C659E4-B2BE-4031-AA21-B380D0567267}" type="pres">
      <dgm:prSet presAssocID="{A00A9104-ABC6-4E77-9CF6-C13DA7F54F24}" presName="Name9" presStyleLbl="sibTrans2D1" presStyleIdx="0" presStyleCnt="4"/>
      <dgm:spPr/>
    </dgm:pt>
    <dgm:pt modelId="{4372516D-69FF-49B5-BDD2-8E6F2926523F}" type="pres">
      <dgm:prSet presAssocID="{FD781A6E-820A-40D8-8A5F-AB1969A23700}" presName="composite2" presStyleCnt="0"/>
      <dgm:spPr/>
    </dgm:pt>
    <dgm:pt modelId="{9B90727C-7802-4217-A5EB-BDC7A4A7E606}" type="pres">
      <dgm:prSet presAssocID="{FD781A6E-820A-40D8-8A5F-AB1969A23700}" presName="dummyNode2" presStyleLbl="node1" presStyleIdx="0" presStyleCnt="5"/>
      <dgm:spPr/>
    </dgm:pt>
    <dgm:pt modelId="{4C81088C-52B7-45FF-976B-96AB8C239C2C}" type="pres">
      <dgm:prSet presAssocID="{FD781A6E-820A-40D8-8A5F-AB1969A23700}" presName="childNode2" presStyleLbl="bgAcc1" presStyleIdx="1" presStyleCnt="5">
        <dgm:presLayoutVars>
          <dgm:bulletEnabled val="1"/>
        </dgm:presLayoutVars>
      </dgm:prSet>
      <dgm:spPr/>
    </dgm:pt>
    <dgm:pt modelId="{3BED596E-2EC0-40B6-9435-FB4E600E4E48}" type="pres">
      <dgm:prSet presAssocID="{FD781A6E-820A-40D8-8A5F-AB1969A23700}" presName="childNode2tx" presStyleLbl="bgAcc1" presStyleIdx="1" presStyleCnt="5">
        <dgm:presLayoutVars>
          <dgm:bulletEnabled val="1"/>
        </dgm:presLayoutVars>
      </dgm:prSet>
      <dgm:spPr/>
    </dgm:pt>
    <dgm:pt modelId="{D5CFF09B-D750-411F-9232-03C1EF6D7BBB}" type="pres">
      <dgm:prSet presAssocID="{FD781A6E-820A-40D8-8A5F-AB1969A23700}" presName="parentNode2" presStyleLbl="node1" presStyleIdx="1" presStyleCnt="5">
        <dgm:presLayoutVars>
          <dgm:chMax val="0"/>
          <dgm:bulletEnabled val="1"/>
        </dgm:presLayoutVars>
      </dgm:prSet>
      <dgm:spPr/>
    </dgm:pt>
    <dgm:pt modelId="{C8F336B5-486C-4BCB-AB36-558A3214FE31}" type="pres">
      <dgm:prSet presAssocID="{FD781A6E-820A-40D8-8A5F-AB1969A23700}" presName="connSite2" presStyleCnt="0"/>
      <dgm:spPr/>
    </dgm:pt>
    <dgm:pt modelId="{415EAFCA-B6D0-42E2-BCF7-FF47DCF73BFB}" type="pres">
      <dgm:prSet presAssocID="{42CBD548-4844-476A-BCC8-2487F32C671C}" presName="Name18" presStyleLbl="sibTrans2D1" presStyleIdx="1" presStyleCnt="4"/>
      <dgm:spPr/>
    </dgm:pt>
    <dgm:pt modelId="{61F4C5F0-3E4E-4EA2-9911-BA8B98384905}" type="pres">
      <dgm:prSet presAssocID="{F6D509D7-5491-4CBE-9283-5253548ACF0D}" presName="composite1" presStyleCnt="0"/>
      <dgm:spPr/>
    </dgm:pt>
    <dgm:pt modelId="{2371C65C-CE48-468F-B208-6E919F395A47}" type="pres">
      <dgm:prSet presAssocID="{F6D509D7-5491-4CBE-9283-5253548ACF0D}" presName="dummyNode1" presStyleLbl="node1" presStyleIdx="1" presStyleCnt="5"/>
      <dgm:spPr/>
    </dgm:pt>
    <dgm:pt modelId="{975268DB-54EC-43D7-84A1-5483409AE132}" type="pres">
      <dgm:prSet presAssocID="{F6D509D7-5491-4CBE-9283-5253548ACF0D}" presName="childNode1" presStyleLbl="bgAcc1" presStyleIdx="2" presStyleCnt="5">
        <dgm:presLayoutVars>
          <dgm:bulletEnabled val="1"/>
        </dgm:presLayoutVars>
      </dgm:prSet>
      <dgm:spPr/>
    </dgm:pt>
    <dgm:pt modelId="{4FBF8A5F-F22C-4A80-B227-201574F5F4BD}" type="pres">
      <dgm:prSet presAssocID="{F6D509D7-5491-4CBE-9283-5253548ACF0D}" presName="childNode1tx" presStyleLbl="bgAcc1" presStyleIdx="2" presStyleCnt="5">
        <dgm:presLayoutVars>
          <dgm:bulletEnabled val="1"/>
        </dgm:presLayoutVars>
      </dgm:prSet>
      <dgm:spPr/>
    </dgm:pt>
    <dgm:pt modelId="{9FE5EBC0-C28A-42CE-B2E5-E217D60A539C}" type="pres">
      <dgm:prSet presAssocID="{F6D509D7-5491-4CBE-9283-5253548ACF0D}" presName="parentNode1" presStyleLbl="node1" presStyleIdx="2" presStyleCnt="5">
        <dgm:presLayoutVars>
          <dgm:chMax val="1"/>
          <dgm:bulletEnabled val="1"/>
        </dgm:presLayoutVars>
      </dgm:prSet>
      <dgm:spPr/>
    </dgm:pt>
    <dgm:pt modelId="{EC2FA7E0-FD99-4DF2-9DB3-76B0D7B75199}" type="pres">
      <dgm:prSet presAssocID="{F6D509D7-5491-4CBE-9283-5253548ACF0D}" presName="connSite1" presStyleCnt="0"/>
      <dgm:spPr/>
    </dgm:pt>
    <dgm:pt modelId="{545A25A2-43AB-42D1-9B1A-746A03E10E68}" type="pres">
      <dgm:prSet presAssocID="{AAB707EA-2F33-4673-9006-0F0A83DCFBA4}" presName="Name9" presStyleLbl="sibTrans2D1" presStyleIdx="2" presStyleCnt="4"/>
      <dgm:spPr/>
    </dgm:pt>
    <dgm:pt modelId="{D85236D1-1BD1-45C2-A39C-9DAF5430911A}" type="pres">
      <dgm:prSet presAssocID="{9E42FA5E-5C0C-4D18-A3F5-05A9C7F34A8C}" presName="composite2" presStyleCnt="0"/>
      <dgm:spPr/>
    </dgm:pt>
    <dgm:pt modelId="{C9FA2176-E9DF-4EBD-B206-8C9854683182}" type="pres">
      <dgm:prSet presAssocID="{9E42FA5E-5C0C-4D18-A3F5-05A9C7F34A8C}" presName="dummyNode2" presStyleLbl="node1" presStyleIdx="2" presStyleCnt="5"/>
      <dgm:spPr/>
    </dgm:pt>
    <dgm:pt modelId="{2A77E6DF-1784-465B-A76D-424299C7FE4C}" type="pres">
      <dgm:prSet presAssocID="{9E42FA5E-5C0C-4D18-A3F5-05A9C7F34A8C}" presName="childNode2" presStyleLbl="bgAcc1" presStyleIdx="3" presStyleCnt="5">
        <dgm:presLayoutVars>
          <dgm:bulletEnabled val="1"/>
        </dgm:presLayoutVars>
      </dgm:prSet>
      <dgm:spPr/>
    </dgm:pt>
    <dgm:pt modelId="{6E10CB3F-2348-4445-8B80-F8F35B88CF7E}" type="pres">
      <dgm:prSet presAssocID="{9E42FA5E-5C0C-4D18-A3F5-05A9C7F34A8C}" presName="childNode2tx" presStyleLbl="bgAcc1" presStyleIdx="3" presStyleCnt="5">
        <dgm:presLayoutVars>
          <dgm:bulletEnabled val="1"/>
        </dgm:presLayoutVars>
      </dgm:prSet>
      <dgm:spPr/>
    </dgm:pt>
    <dgm:pt modelId="{FDA05102-4EAD-4581-8186-503C6D4C0D97}" type="pres">
      <dgm:prSet presAssocID="{9E42FA5E-5C0C-4D18-A3F5-05A9C7F34A8C}" presName="parentNode2" presStyleLbl="node1" presStyleIdx="3" presStyleCnt="5">
        <dgm:presLayoutVars>
          <dgm:chMax val="0"/>
          <dgm:bulletEnabled val="1"/>
        </dgm:presLayoutVars>
      </dgm:prSet>
      <dgm:spPr/>
    </dgm:pt>
    <dgm:pt modelId="{44BED58B-333C-4743-90BC-F8A95A4BC608}" type="pres">
      <dgm:prSet presAssocID="{9E42FA5E-5C0C-4D18-A3F5-05A9C7F34A8C}" presName="connSite2" presStyleCnt="0"/>
      <dgm:spPr/>
    </dgm:pt>
    <dgm:pt modelId="{A68496D2-A693-4645-B584-B21FEDE8EE0D}" type="pres">
      <dgm:prSet presAssocID="{EF1253EC-F4D9-40EC-AE06-032E027A9097}" presName="Name18" presStyleLbl="sibTrans2D1" presStyleIdx="3" presStyleCnt="4"/>
      <dgm:spPr/>
    </dgm:pt>
    <dgm:pt modelId="{5C3F3E97-848F-4C5B-9802-E677A07F7E32}" type="pres">
      <dgm:prSet presAssocID="{2B011D01-DF03-4B15-8D4E-2567FFED5DF2}" presName="composite1" presStyleCnt="0"/>
      <dgm:spPr/>
    </dgm:pt>
    <dgm:pt modelId="{9A67CC5D-2EF5-4635-875C-6381351164C6}" type="pres">
      <dgm:prSet presAssocID="{2B011D01-DF03-4B15-8D4E-2567FFED5DF2}" presName="dummyNode1" presStyleLbl="node1" presStyleIdx="3" presStyleCnt="5"/>
      <dgm:spPr/>
    </dgm:pt>
    <dgm:pt modelId="{A069189B-029A-4667-975A-F5DB66CEFA86}" type="pres">
      <dgm:prSet presAssocID="{2B011D01-DF03-4B15-8D4E-2567FFED5DF2}" presName="childNode1" presStyleLbl="bgAcc1" presStyleIdx="4" presStyleCnt="5">
        <dgm:presLayoutVars>
          <dgm:bulletEnabled val="1"/>
        </dgm:presLayoutVars>
      </dgm:prSet>
      <dgm:spPr/>
    </dgm:pt>
    <dgm:pt modelId="{2CE94C85-1548-40E2-81F8-90DB59B40AB9}" type="pres">
      <dgm:prSet presAssocID="{2B011D01-DF03-4B15-8D4E-2567FFED5DF2}" presName="childNode1tx" presStyleLbl="bgAcc1" presStyleIdx="4" presStyleCnt="5">
        <dgm:presLayoutVars>
          <dgm:bulletEnabled val="1"/>
        </dgm:presLayoutVars>
      </dgm:prSet>
      <dgm:spPr/>
    </dgm:pt>
    <dgm:pt modelId="{83BB2DAB-C1F8-481F-94B6-682D8AB5D3E4}" type="pres">
      <dgm:prSet presAssocID="{2B011D01-DF03-4B15-8D4E-2567FFED5DF2}" presName="parentNode1" presStyleLbl="node1" presStyleIdx="4" presStyleCnt="5">
        <dgm:presLayoutVars>
          <dgm:chMax val="1"/>
          <dgm:bulletEnabled val="1"/>
        </dgm:presLayoutVars>
      </dgm:prSet>
      <dgm:spPr/>
    </dgm:pt>
    <dgm:pt modelId="{DA0AAE99-451E-4E5A-A48B-99120D25240F}" type="pres">
      <dgm:prSet presAssocID="{2B011D01-DF03-4B15-8D4E-2567FFED5DF2}" presName="connSite1" presStyleCnt="0"/>
      <dgm:spPr/>
    </dgm:pt>
  </dgm:ptLst>
  <dgm:cxnLst>
    <dgm:cxn modelId="{F94FB30D-8470-49D4-88F0-EC2EB86FD923}" type="presOf" srcId="{0D1CDF82-C83E-480B-A092-873DDB09F2C1}" destId="{45765F5B-E081-4AF4-894E-1E12F37ECDEE}" srcOrd="1" destOrd="1" presId="urn:microsoft.com/office/officeart/2005/8/layout/hProcess4"/>
    <dgm:cxn modelId="{4D499714-9F72-4871-B458-D044584C3489}" type="presOf" srcId="{42CBD548-4844-476A-BCC8-2487F32C671C}" destId="{415EAFCA-B6D0-42E2-BCF7-FF47DCF73BFB}" srcOrd="0" destOrd="0" presId="urn:microsoft.com/office/officeart/2005/8/layout/hProcess4"/>
    <dgm:cxn modelId="{F0303729-4D2A-47AD-8A3E-498AC493475B}" srcId="{FD781A6E-820A-40D8-8A5F-AB1969A23700}" destId="{325149F6-6EE4-4F5C-BF26-21267C671E15}" srcOrd="1" destOrd="0" parTransId="{6C9798ED-A103-451E-B89A-08A238448803}" sibTransId="{9D05E033-F8B8-43EA-9519-5FB658BE0474}"/>
    <dgm:cxn modelId="{5730D431-2632-4A2A-8D68-B7E499E0B9A9}" srcId="{7D8724D7-B3DF-4205-A300-2475ADC29A9A}" destId="{9E42FA5E-5C0C-4D18-A3F5-05A9C7F34A8C}" srcOrd="3" destOrd="0" parTransId="{38E4F9AC-8503-49ED-AC6F-FD3CC14193A4}" sibTransId="{EF1253EC-F4D9-40EC-AE06-032E027A9097}"/>
    <dgm:cxn modelId="{BD4B3D32-F03D-42E9-AD40-AEF318A0F797}" type="presOf" srcId="{0D1CDF82-C83E-480B-A092-873DDB09F2C1}" destId="{CD45C1E6-6CD1-4AED-817A-D66FBC7B55ED}" srcOrd="0" destOrd="1" presId="urn:microsoft.com/office/officeart/2005/8/layout/hProcess4"/>
    <dgm:cxn modelId="{47A4DC33-1B0F-4FB1-8CCD-FD560AF2F86E}" type="presOf" srcId="{325149F6-6EE4-4F5C-BF26-21267C671E15}" destId="{3BED596E-2EC0-40B6-9435-FB4E600E4E48}" srcOrd="1" destOrd="1" presId="urn:microsoft.com/office/officeart/2005/8/layout/hProcess4"/>
    <dgm:cxn modelId="{05A87639-7B42-4193-A7A3-0644A441F78C}" type="presOf" srcId="{2B011D01-DF03-4B15-8D4E-2567FFED5DF2}" destId="{83BB2DAB-C1F8-481F-94B6-682D8AB5D3E4}" srcOrd="0" destOrd="0" presId="urn:microsoft.com/office/officeart/2005/8/layout/hProcess4"/>
    <dgm:cxn modelId="{C8C2EC3F-981E-4DCA-BAE3-B836EC5CEAE0}" srcId="{7D8724D7-B3DF-4205-A300-2475ADC29A9A}" destId="{FD781A6E-820A-40D8-8A5F-AB1969A23700}" srcOrd="1" destOrd="0" parTransId="{AD72410D-FC68-4C9A-B962-FD7925A8DB52}" sibTransId="{42CBD548-4844-476A-BCC8-2487F32C671C}"/>
    <dgm:cxn modelId="{B815BB61-34EC-4551-A742-0F2625234361}" type="presOf" srcId="{2BBD06E3-62A5-4046-BF45-EDDECD6A1260}" destId="{3BED596E-2EC0-40B6-9435-FB4E600E4E48}" srcOrd="1" destOrd="2" presId="urn:microsoft.com/office/officeart/2005/8/layout/hProcess4"/>
    <dgm:cxn modelId="{E6FED042-EFD7-47B6-B476-63EE60949727}" srcId="{210170F3-FEDA-4A92-82F3-54CB46ACE446}" destId="{0D1CDF82-C83E-480B-A092-873DDB09F2C1}" srcOrd="1" destOrd="0" parTransId="{E5FDD4E2-A691-4D89-AC78-CC32358AA3EB}" sibTransId="{EEF2D41D-4536-495E-B3E4-2A93C9215707}"/>
    <dgm:cxn modelId="{0863166C-3EEE-4B67-B805-C1015030313A}" type="presOf" srcId="{FD781A6E-820A-40D8-8A5F-AB1969A23700}" destId="{D5CFF09B-D750-411F-9232-03C1EF6D7BBB}" srcOrd="0" destOrd="0" presId="urn:microsoft.com/office/officeart/2005/8/layout/hProcess4"/>
    <dgm:cxn modelId="{BF4F6B6C-410D-4195-B80D-0988FEDB2B4F}" type="presOf" srcId="{D585FBF7-4781-4498-9BEB-222508746512}" destId="{2A77E6DF-1784-465B-A76D-424299C7FE4C}" srcOrd="0" destOrd="1" presId="urn:microsoft.com/office/officeart/2005/8/layout/hProcess4"/>
    <dgm:cxn modelId="{9D67DC4C-9BE0-446F-9499-B987F7DF0AC0}" type="presOf" srcId="{C25EEA77-934D-401D-89F4-CE0781577CD1}" destId="{6E10CB3F-2348-4445-8B80-F8F35B88CF7E}" srcOrd="1" destOrd="0" presId="urn:microsoft.com/office/officeart/2005/8/layout/hProcess4"/>
    <dgm:cxn modelId="{2126C86E-F301-4927-94D2-509B3AB4FA11}" type="presOf" srcId="{A00A9104-ABC6-4E77-9CF6-C13DA7F54F24}" destId="{87C659E4-B2BE-4031-AA21-B380D0567267}" srcOrd="0" destOrd="0" presId="urn:microsoft.com/office/officeart/2005/8/layout/hProcess4"/>
    <dgm:cxn modelId="{AE98D06E-0B7A-4803-8DBF-A96F518A5A8C}" type="presOf" srcId="{325149F6-6EE4-4F5C-BF26-21267C671E15}" destId="{4C81088C-52B7-45FF-976B-96AB8C239C2C}" srcOrd="0" destOrd="1" presId="urn:microsoft.com/office/officeart/2005/8/layout/hProcess4"/>
    <dgm:cxn modelId="{086C5D53-CECA-48A6-A019-8086280BF9B4}" type="presOf" srcId="{0FE5B7F6-D301-4B60-8204-41C18FDD7EFC}" destId="{2CE94C85-1548-40E2-81F8-90DB59B40AB9}" srcOrd="1" destOrd="0" presId="urn:microsoft.com/office/officeart/2005/8/layout/hProcess4"/>
    <dgm:cxn modelId="{F2733857-72FF-4834-BD71-BC45AF6C32DF}" type="presOf" srcId="{7D8724D7-B3DF-4205-A300-2475ADC29A9A}" destId="{5A29068E-985D-4726-977B-D61424F08B75}" srcOrd="0" destOrd="0" presId="urn:microsoft.com/office/officeart/2005/8/layout/hProcess4"/>
    <dgm:cxn modelId="{C8A7707A-AD87-4434-BC93-A6E2E624912A}" srcId="{9E42FA5E-5C0C-4D18-A3F5-05A9C7F34A8C}" destId="{C25EEA77-934D-401D-89F4-CE0781577CD1}" srcOrd="0" destOrd="0" parTransId="{A03C70E0-8B70-403C-AFBB-35EB198EFFC8}" sibTransId="{32BF497B-59F3-4B94-98C0-38601F7EC5F5}"/>
    <dgm:cxn modelId="{2E783C84-72B7-4B9B-B050-A660433B7DD8}" srcId="{FD781A6E-820A-40D8-8A5F-AB1969A23700}" destId="{2BBD06E3-62A5-4046-BF45-EDDECD6A1260}" srcOrd="2" destOrd="0" parTransId="{E5EB000D-2AC2-4CFA-BF8D-20AF521C21EB}" sibTransId="{3084572B-A1CA-419C-8B1A-D26A0995004A}"/>
    <dgm:cxn modelId="{5B8C358E-EEB4-4236-994E-1D86103C86F9}" type="presOf" srcId="{C494CE06-F544-48A4-A230-81E1D63B4D87}" destId="{975268DB-54EC-43D7-84A1-5483409AE132}" srcOrd="0" destOrd="0" presId="urn:microsoft.com/office/officeart/2005/8/layout/hProcess4"/>
    <dgm:cxn modelId="{79ADB995-BB46-43AA-AFC3-C2CC52E65379}" srcId="{210170F3-FEDA-4A92-82F3-54CB46ACE446}" destId="{DB15CBAD-C548-4B6B-AF99-13B7D5939ADA}" srcOrd="0" destOrd="0" parTransId="{C58BDA28-4EA4-4F2C-BCBB-FC263D68EB33}" sibTransId="{5F3D112E-C1B3-43C4-BCE8-9093DD20464E}"/>
    <dgm:cxn modelId="{B9CEFC97-51F8-4179-8492-CFC2FCFA5773}" type="presOf" srcId="{9E42FA5E-5C0C-4D18-A3F5-05A9C7F34A8C}" destId="{FDA05102-4EAD-4581-8186-503C6D4C0D97}" srcOrd="0" destOrd="0" presId="urn:microsoft.com/office/officeart/2005/8/layout/hProcess4"/>
    <dgm:cxn modelId="{F1322899-9049-4CD8-B359-E80F2828F756}" type="presOf" srcId="{0CACE807-4074-42A3-B392-838665CFD0A2}" destId="{4C81088C-52B7-45FF-976B-96AB8C239C2C}" srcOrd="0" destOrd="0" presId="urn:microsoft.com/office/officeart/2005/8/layout/hProcess4"/>
    <dgm:cxn modelId="{3A7BD59F-4B7F-40F0-A1B2-AE6E3E514F6C}" srcId="{9E42FA5E-5C0C-4D18-A3F5-05A9C7F34A8C}" destId="{D585FBF7-4781-4498-9BEB-222508746512}" srcOrd="1" destOrd="0" parTransId="{0022B2C4-2462-4D47-A8A2-E2B42D81D5CF}" sibTransId="{FB83D6A1-9F2B-46C8-93F9-CA54C7EDFCB4}"/>
    <dgm:cxn modelId="{8E0943AA-2BCB-48C6-93CE-396188D872C0}" srcId="{7D8724D7-B3DF-4205-A300-2475ADC29A9A}" destId="{F6D509D7-5491-4CBE-9283-5253548ACF0D}" srcOrd="2" destOrd="0" parTransId="{09F0C549-C777-41B4-A851-9FE096471026}" sibTransId="{AAB707EA-2F33-4673-9006-0F0A83DCFBA4}"/>
    <dgm:cxn modelId="{8DC265BA-8C96-44C7-BF69-3106242C505E}" type="presOf" srcId="{C25EEA77-934D-401D-89F4-CE0781577CD1}" destId="{2A77E6DF-1784-465B-A76D-424299C7FE4C}" srcOrd="0" destOrd="0" presId="urn:microsoft.com/office/officeart/2005/8/layout/hProcess4"/>
    <dgm:cxn modelId="{62F665BC-0382-4B43-9EF2-CDCF528E6BEF}" srcId="{FD781A6E-820A-40D8-8A5F-AB1969A23700}" destId="{0CACE807-4074-42A3-B392-838665CFD0A2}" srcOrd="0" destOrd="0" parTransId="{D6392516-D382-4523-AAF2-58A0670E111E}" sibTransId="{23B3211B-9090-4143-9622-F207E950C444}"/>
    <dgm:cxn modelId="{122CF7BC-89C6-4D86-82E1-48E1B3A769E9}" type="presOf" srcId="{DB15CBAD-C548-4B6B-AF99-13B7D5939ADA}" destId="{CD45C1E6-6CD1-4AED-817A-D66FBC7B55ED}" srcOrd="0" destOrd="0" presId="urn:microsoft.com/office/officeart/2005/8/layout/hProcess4"/>
    <dgm:cxn modelId="{721E81BD-21F4-4F4C-855E-8580C62D86D8}" srcId="{7D8724D7-B3DF-4205-A300-2475ADC29A9A}" destId="{2B011D01-DF03-4B15-8D4E-2567FFED5DF2}" srcOrd="4" destOrd="0" parTransId="{356765D8-ADCC-440E-8AD4-2B50E3509781}" sibTransId="{95DBF29F-5BD5-4DCD-A833-DCE513800A5D}"/>
    <dgm:cxn modelId="{DE36DFCC-6D5C-4907-87F4-A8AAC2E76F65}" type="presOf" srcId="{F6D509D7-5491-4CBE-9283-5253548ACF0D}" destId="{9FE5EBC0-C28A-42CE-B2E5-E217D60A539C}" srcOrd="0" destOrd="0" presId="urn:microsoft.com/office/officeart/2005/8/layout/hProcess4"/>
    <dgm:cxn modelId="{95C21CCD-4734-4B28-9877-6748A5A91663}" type="presOf" srcId="{DB15CBAD-C548-4B6B-AF99-13B7D5939ADA}" destId="{45765F5B-E081-4AF4-894E-1E12F37ECDEE}" srcOrd="1" destOrd="0" presId="urn:microsoft.com/office/officeart/2005/8/layout/hProcess4"/>
    <dgm:cxn modelId="{2DF4B6CE-E3EF-42C0-81EA-BEAE10BD99B2}" srcId="{2B011D01-DF03-4B15-8D4E-2567FFED5DF2}" destId="{0FE5B7F6-D301-4B60-8204-41C18FDD7EFC}" srcOrd="0" destOrd="0" parTransId="{A7027235-F879-4354-B841-3012E164F730}" sibTransId="{6A876732-A51C-4014-A60F-8785B4782F84}"/>
    <dgm:cxn modelId="{2AA596D5-F9AD-400A-8F39-0487BDD9C485}" srcId="{7D8724D7-B3DF-4205-A300-2475ADC29A9A}" destId="{210170F3-FEDA-4A92-82F3-54CB46ACE446}" srcOrd="0" destOrd="0" parTransId="{794DDC6D-1418-441F-968C-9C458CA06151}" sibTransId="{A00A9104-ABC6-4E77-9CF6-C13DA7F54F24}"/>
    <dgm:cxn modelId="{C5BBE8DA-4359-4DC3-A5DE-DADCC408E1BC}" srcId="{F6D509D7-5491-4CBE-9283-5253548ACF0D}" destId="{C494CE06-F544-48A4-A230-81E1D63B4D87}" srcOrd="0" destOrd="0" parTransId="{D786DECA-E158-4475-8A57-452CE7ED2012}" sibTransId="{28A026BD-D34B-4B52-92AD-4C92AC8C762B}"/>
    <dgm:cxn modelId="{240D66E1-9CC8-4098-99D0-4BE8F14A0A37}" type="presOf" srcId="{0CACE807-4074-42A3-B392-838665CFD0A2}" destId="{3BED596E-2EC0-40B6-9435-FB4E600E4E48}" srcOrd="1" destOrd="0" presId="urn:microsoft.com/office/officeart/2005/8/layout/hProcess4"/>
    <dgm:cxn modelId="{F8156CE1-1374-449C-A372-1353F471B092}" type="presOf" srcId="{0FE5B7F6-D301-4B60-8204-41C18FDD7EFC}" destId="{A069189B-029A-4667-975A-F5DB66CEFA86}" srcOrd="0" destOrd="0" presId="urn:microsoft.com/office/officeart/2005/8/layout/hProcess4"/>
    <dgm:cxn modelId="{F52BCDE4-FC04-4E4C-9105-A8DE0CB8B6D9}" type="presOf" srcId="{210170F3-FEDA-4A92-82F3-54CB46ACE446}" destId="{E8B5E672-5067-4C24-9330-44C0A9A3E706}" srcOrd="0" destOrd="0" presId="urn:microsoft.com/office/officeart/2005/8/layout/hProcess4"/>
    <dgm:cxn modelId="{FE3C41E5-0EEA-4792-9D3C-C7C64F30DC67}" type="presOf" srcId="{C494CE06-F544-48A4-A230-81E1D63B4D87}" destId="{4FBF8A5F-F22C-4A80-B227-201574F5F4BD}" srcOrd="1" destOrd="0" presId="urn:microsoft.com/office/officeart/2005/8/layout/hProcess4"/>
    <dgm:cxn modelId="{77BEC2EA-E352-4332-9FC5-1FA061523718}" type="presOf" srcId="{D585FBF7-4781-4498-9BEB-222508746512}" destId="{6E10CB3F-2348-4445-8B80-F8F35B88CF7E}" srcOrd="1" destOrd="1" presId="urn:microsoft.com/office/officeart/2005/8/layout/hProcess4"/>
    <dgm:cxn modelId="{B56ACBEA-B8B3-4726-AC41-3915576354B8}" type="presOf" srcId="{AAB707EA-2F33-4673-9006-0F0A83DCFBA4}" destId="{545A25A2-43AB-42D1-9B1A-746A03E10E68}" srcOrd="0" destOrd="0" presId="urn:microsoft.com/office/officeart/2005/8/layout/hProcess4"/>
    <dgm:cxn modelId="{9A727CF0-A50C-44EB-B517-B622D35CA6D6}" type="presOf" srcId="{EF1253EC-F4D9-40EC-AE06-032E027A9097}" destId="{A68496D2-A693-4645-B584-B21FEDE8EE0D}" srcOrd="0" destOrd="0" presId="urn:microsoft.com/office/officeart/2005/8/layout/hProcess4"/>
    <dgm:cxn modelId="{70507BFE-830C-4383-99FA-6D4754F014D2}" type="presOf" srcId="{2BBD06E3-62A5-4046-BF45-EDDECD6A1260}" destId="{4C81088C-52B7-45FF-976B-96AB8C239C2C}" srcOrd="0" destOrd="2" presId="urn:microsoft.com/office/officeart/2005/8/layout/hProcess4"/>
    <dgm:cxn modelId="{8184F3D0-7D1E-47E9-BB3E-997BB502B1C1}" type="presParOf" srcId="{5A29068E-985D-4726-977B-D61424F08B75}" destId="{DF0065BC-609E-41B4-BCA8-F530CBBB8739}" srcOrd="0" destOrd="0" presId="urn:microsoft.com/office/officeart/2005/8/layout/hProcess4"/>
    <dgm:cxn modelId="{C54305EE-95BA-4267-86DF-E7ED6772351A}" type="presParOf" srcId="{5A29068E-985D-4726-977B-D61424F08B75}" destId="{46023FD1-77CD-4D21-AD38-A4AE44FDACD0}" srcOrd="1" destOrd="0" presId="urn:microsoft.com/office/officeart/2005/8/layout/hProcess4"/>
    <dgm:cxn modelId="{6DE3CA77-8F73-4D81-A2FB-D5C13571B01F}" type="presParOf" srcId="{5A29068E-985D-4726-977B-D61424F08B75}" destId="{4161EB35-ED65-42BD-BA8E-3AB4A5A8FEEF}" srcOrd="2" destOrd="0" presId="urn:microsoft.com/office/officeart/2005/8/layout/hProcess4"/>
    <dgm:cxn modelId="{4A7EAFA4-CE6C-416A-8607-4E1E2E3E855D}" type="presParOf" srcId="{4161EB35-ED65-42BD-BA8E-3AB4A5A8FEEF}" destId="{C1C57A57-BF73-428B-BE9A-55DA503FF8BE}" srcOrd="0" destOrd="0" presId="urn:microsoft.com/office/officeart/2005/8/layout/hProcess4"/>
    <dgm:cxn modelId="{C3A1DC62-1511-46C1-A4E3-43FE1A1198DB}" type="presParOf" srcId="{C1C57A57-BF73-428B-BE9A-55DA503FF8BE}" destId="{8FF325BA-7292-43C3-A9AF-E9F5B38CBE3E}" srcOrd="0" destOrd="0" presId="urn:microsoft.com/office/officeart/2005/8/layout/hProcess4"/>
    <dgm:cxn modelId="{2E2D4CFC-DF6F-4DD3-8D2F-30E0EE4B0F5E}" type="presParOf" srcId="{C1C57A57-BF73-428B-BE9A-55DA503FF8BE}" destId="{CD45C1E6-6CD1-4AED-817A-D66FBC7B55ED}" srcOrd="1" destOrd="0" presId="urn:microsoft.com/office/officeart/2005/8/layout/hProcess4"/>
    <dgm:cxn modelId="{047D856B-92CB-4BEC-884B-DE34D017DA1E}" type="presParOf" srcId="{C1C57A57-BF73-428B-BE9A-55DA503FF8BE}" destId="{45765F5B-E081-4AF4-894E-1E12F37ECDEE}" srcOrd="2" destOrd="0" presId="urn:microsoft.com/office/officeart/2005/8/layout/hProcess4"/>
    <dgm:cxn modelId="{1ECF3E24-A920-4DBE-85B4-EED08058B1E3}" type="presParOf" srcId="{C1C57A57-BF73-428B-BE9A-55DA503FF8BE}" destId="{E8B5E672-5067-4C24-9330-44C0A9A3E706}" srcOrd="3" destOrd="0" presId="urn:microsoft.com/office/officeart/2005/8/layout/hProcess4"/>
    <dgm:cxn modelId="{EE18D7AC-C043-4D92-9B8F-7D6E4D501E5B}" type="presParOf" srcId="{C1C57A57-BF73-428B-BE9A-55DA503FF8BE}" destId="{CB3DC283-482F-475E-88A4-EE9385C07A91}" srcOrd="4" destOrd="0" presId="urn:microsoft.com/office/officeart/2005/8/layout/hProcess4"/>
    <dgm:cxn modelId="{20310EFA-5E11-4299-BF16-16E1CDA74A44}" type="presParOf" srcId="{4161EB35-ED65-42BD-BA8E-3AB4A5A8FEEF}" destId="{87C659E4-B2BE-4031-AA21-B380D0567267}" srcOrd="1" destOrd="0" presId="urn:microsoft.com/office/officeart/2005/8/layout/hProcess4"/>
    <dgm:cxn modelId="{7939D756-BDEE-4D64-B5B9-B63260FF5492}" type="presParOf" srcId="{4161EB35-ED65-42BD-BA8E-3AB4A5A8FEEF}" destId="{4372516D-69FF-49B5-BDD2-8E6F2926523F}" srcOrd="2" destOrd="0" presId="urn:microsoft.com/office/officeart/2005/8/layout/hProcess4"/>
    <dgm:cxn modelId="{4C4E6D0D-3059-47FF-B30A-4029E7EB3C0D}" type="presParOf" srcId="{4372516D-69FF-49B5-BDD2-8E6F2926523F}" destId="{9B90727C-7802-4217-A5EB-BDC7A4A7E606}" srcOrd="0" destOrd="0" presId="urn:microsoft.com/office/officeart/2005/8/layout/hProcess4"/>
    <dgm:cxn modelId="{1618E7B1-6298-4AE0-ADCB-13B3854808C7}" type="presParOf" srcId="{4372516D-69FF-49B5-BDD2-8E6F2926523F}" destId="{4C81088C-52B7-45FF-976B-96AB8C239C2C}" srcOrd="1" destOrd="0" presId="urn:microsoft.com/office/officeart/2005/8/layout/hProcess4"/>
    <dgm:cxn modelId="{5D4E0E46-D689-4165-9BD7-262971EF0DFB}" type="presParOf" srcId="{4372516D-69FF-49B5-BDD2-8E6F2926523F}" destId="{3BED596E-2EC0-40B6-9435-FB4E600E4E48}" srcOrd="2" destOrd="0" presId="urn:microsoft.com/office/officeart/2005/8/layout/hProcess4"/>
    <dgm:cxn modelId="{2B1D35AA-495F-44B4-AEE9-D9CBE36D8AAC}" type="presParOf" srcId="{4372516D-69FF-49B5-BDD2-8E6F2926523F}" destId="{D5CFF09B-D750-411F-9232-03C1EF6D7BBB}" srcOrd="3" destOrd="0" presId="urn:microsoft.com/office/officeart/2005/8/layout/hProcess4"/>
    <dgm:cxn modelId="{0B34E443-141A-4A90-A04C-BAEA266DEB27}" type="presParOf" srcId="{4372516D-69FF-49B5-BDD2-8E6F2926523F}" destId="{C8F336B5-486C-4BCB-AB36-558A3214FE31}" srcOrd="4" destOrd="0" presId="urn:microsoft.com/office/officeart/2005/8/layout/hProcess4"/>
    <dgm:cxn modelId="{17C6A095-8008-4D70-AEDF-E410215CA581}" type="presParOf" srcId="{4161EB35-ED65-42BD-BA8E-3AB4A5A8FEEF}" destId="{415EAFCA-B6D0-42E2-BCF7-FF47DCF73BFB}" srcOrd="3" destOrd="0" presId="urn:microsoft.com/office/officeart/2005/8/layout/hProcess4"/>
    <dgm:cxn modelId="{5CDAF273-ECBE-422A-AC85-0D0DE225E96D}" type="presParOf" srcId="{4161EB35-ED65-42BD-BA8E-3AB4A5A8FEEF}" destId="{61F4C5F0-3E4E-4EA2-9911-BA8B98384905}" srcOrd="4" destOrd="0" presId="urn:microsoft.com/office/officeart/2005/8/layout/hProcess4"/>
    <dgm:cxn modelId="{AB3A28DC-9587-48C4-9E63-889A22F727F2}" type="presParOf" srcId="{61F4C5F0-3E4E-4EA2-9911-BA8B98384905}" destId="{2371C65C-CE48-468F-B208-6E919F395A47}" srcOrd="0" destOrd="0" presId="urn:microsoft.com/office/officeart/2005/8/layout/hProcess4"/>
    <dgm:cxn modelId="{82CC2F67-EC1D-4D05-9BD0-A9A11CD75336}" type="presParOf" srcId="{61F4C5F0-3E4E-4EA2-9911-BA8B98384905}" destId="{975268DB-54EC-43D7-84A1-5483409AE132}" srcOrd="1" destOrd="0" presId="urn:microsoft.com/office/officeart/2005/8/layout/hProcess4"/>
    <dgm:cxn modelId="{D1E42DD2-62CD-44F4-AEBE-211668C69848}" type="presParOf" srcId="{61F4C5F0-3E4E-4EA2-9911-BA8B98384905}" destId="{4FBF8A5F-F22C-4A80-B227-201574F5F4BD}" srcOrd="2" destOrd="0" presId="urn:microsoft.com/office/officeart/2005/8/layout/hProcess4"/>
    <dgm:cxn modelId="{F0A5F3C1-460D-4504-BD0D-BD167F03FFA5}" type="presParOf" srcId="{61F4C5F0-3E4E-4EA2-9911-BA8B98384905}" destId="{9FE5EBC0-C28A-42CE-B2E5-E217D60A539C}" srcOrd="3" destOrd="0" presId="urn:microsoft.com/office/officeart/2005/8/layout/hProcess4"/>
    <dgm:cxn modelId="{2F0829F0-A6EB-4615-802A-DAC9890A4ADB}" type="presParOf" srcId="{61F4C5F0-3E4E-4EA2-9911-BA8B98384905}" destId="{EC2FA7E0-FD99-4DF2-9DB3-76B0D7B75199}" srcOrd="4" destOrd="0" presId="urn:microsoft.com/office/officeart/2005/8/layout/hProcess4"/>
    <dgm:cxn modelId="{3568DC89-9A99-46CA-A21B-107D1EBA96C1}" type="presParOf" srcId="{4161EB35-ED65-42BD-BA8E-3AB4A5A8FEEF}" destId="{545A25A2-43AB-42D1-9B1A-746A03E10E68}" srcOrd="5" destOrd="0" presId="urn:microsoft.com/office/officeart/2005/8/layout/hProcess4"/>
    <dgm:cxn modelId="{E1458B39-2AB3-41C6-B14C-645BE55B3DE2}" type="presParOf" srcId="{4161EB35-ED65-42BD-BA8E-3AB4A5A8FEEF}" destId="{D85236D1-1BD1-45C2-A39C-9DAF5430911A}" srcOrd="6" destOrd="0" presId="urn:microsoft.com/office/officeart/2005/8/layout/hProcess4"/>
    <dgm:cxn modelId="{13A6F511-2479-4A97-96A7-212D70D42D18}" type="presParOf" srcId="{D85236D1-1BD1-45C2-A39C-9DAF5430911A}" destId="{C9FA2176-E9DF-4EBD-B206-8C9854683182}" srcOrd="0" destOrd="0" presId="urn:microsoft.com/office/officeart/2005/8/layout/hProcess4"/>
    <dgm:cxn modelId="{8B3F6B70-001E-4AA8-A761-270592F1FB82}" type="presParOf" srcId="{D85236D1-1BD1-45C2-A39C-9DAF5430911A}" destId="{2A77E6DF-1784-465B-A76D-424299C7FE4C}" srcOrd="1" destOrd="0" presId="urn:microsoft.com/office/officeart/2005/8/layout/hProcess4"/>
    <dgm:cxn modelId="{F5365B01-2071-4A4D-AF9A-A5F2AC944826}" type="presParOf" srcId="{D85236D1-1BD1-45C2-A39C-9DAF5430911A}" destId="{6E10CB3F-2348-4445-8B80-F8F35B88CF7E}" srcOrd="2" destOrd="0" presId="urn:microsoft.com/office/officeart/2005/8/layout/hProcess4"/>
    <dgm:cxn modelId="{6EB6A5BF-ACA3-4A39-BCFD-AFE6BCD58681}" type="presParOf" srcId="{D85236D1-1BD1-45C2-A39C-9DAF5430911A}" destId="{FDA05102-4EAD-4581-8186-503C6D4C0D97}" srcOrd="3" destOrd="0" presId="urn:microsoft.com/office/officeart/2005/8/layout/hProcess4"/>
    <dgm:cxn modelId="{DF20B791-6CE7-4BE6-A395-FA46F91A5100}" type="presParOf" srcId="{D85236D1-1BD1-45C2-A39C-9DAF5430911A}" destId="{44BED58B-333C-4743-90BC-F8A95A4BC608}" srcOrd="4" destOrd="0" presId="urn:microsoft.com/office/officeart/2005/8/layout/hProcess4"/>
    <dgm:cxn modelId="{3CFCD7B3-21F5-42A4-8E66-745A7046EF62}" type="presParOf" srcId="{4161EB35-ED65-42BD-BA8E-3AB4A5A8FEEF}" destId="{A68496D2-A693-4645-B584-B21FEDE8EE0D}" srcOrd="7" destOrd="0" presId="urn:microsoft.com/office/officeart/2005/8/layout/hProcess4"/>
    <dgm:cxn modelId="{EFFF4BBF-6EDE-411A-B8AA-38DFCCC93645}" type="presParOf" srcId="{4161EB35-ED65-42BD-BA8E-3AB4A5A8FEEF}" destId="{5C3F3E97-848F-4C5B-9802-E677A07F7E32}" srcOrd="8" destOrd="0" presId="urn:microsoft.com/office/officeart/2005/8/layout/hProcess4"/>
    <dgm:cxn modelId="{38A17D90-CEBE-488C-ABEF-5D5A56FE1C0F}" type="presParOf" srcId="{5C3F3E97-848F-4C5B-9802-E677A07F7E32}" destId="{9A67CC5D-2EF5-4635-875C-6381351164C6}" srcOrd="0" destOrd="0" presId="urn:microsoft.com/office/officeart/2005/8/layout/hProcess4"/>
    <dgm:cxn modelId="{49E34639-A2A0-4E35-99E1-6E59979B36A3}" type="presParOf" srcId="{5C3F3E97-848F-4C5B-9802-E677A07F7E32}" destId="{A069189B-029A-4667-975A-F5DB66CEFA86}" srcOrd="1" destOrd="0" presId="urn:microsoft.com/office/officeart/2005/8/layout/hProcess4"/>
    <dgm:cxn modelId="{9596BC1D-60EE-4390-B315-84CE8FAD0031}" type="presParOf" srcId="{5C3F3E97-848F-4C5B-9802-E677A07F7E32}" destId="{2CE94C85-1548-40E2-81F8-90DB59B40AB9}" srcOrd="2" destOrd="0" presId="urn:microsoft.com/office/officeart/2005/8/layout/hProcess4"/>
    <dgm:cxn modelId="{C4E80347-1F0D-450C-8C69-BB6681B55410}" type="presParOf" srcId="{5C3F3E97-848F-4C5B-9802-E677A07F7E32}" destId="{83BB2DAB-C1F8-481F-94B6-682D8AB5D3E4}" srcOrd="3" destOrd="0" presId="urn:microsoft.com/office/officeart/2005/8/layout/hProcess4"/>
    <dgm:cxn modelId="{F798B222-FD80-473C-8173-97135F019CA4}" type="presParOf" srcId="{5C3F3E97-848F-4C5B-9802-E677A07F7E32}" destId="{DA0AAE99-451E-4E5A-A48B-99120D25240F}"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745CED-8534-B141-B9F2-BD4F85F81795}"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8D3BFE8B-A604-F64E-A0C1-4FF8027C87CB}">
      <dgm:prSet phldrT="[Text]"/>
      <dgm:spPr/>
      <dgm:t>
        <a:bodyPr/>
        <a:lstStyle/>
        <a:p>
          <a:r>
            <a:rPr lang="en-US" dirty="0"/>
            <a:t>Stone  (2.5M - 3200BC)</a:t>
          </a:r>
        </a:p>
      </dgm:t>
    </dgm:pt>
    <dgm:pt modelId="{92BEABFE-4B53-B240-B00B-51171829A7CA}" type="parTrans" cxnId="{30DDDF7A-C8AF-9541-A43B-EC2583F6C077}">
      <dgm:prSet/>
      <dgm:spPr/>
      <dgm:t>
        <a:bodyPr/>
        <a:lstStyle/>
        <a:p>
          <a:endParaRPr lang="en-US"/>
        </a:p>
      </dgm:t>
    </dgm:pt>
    <dgm:pt modelId="{C88FA0DF-2746-6F4C-A8E6-B42946B4E419}" type="sibTrans" cxnId="{30DDDF7A-C8AF-9541-A43B-EC2583F6C077}">
      <dgm:prSet/>
      <dgm:spPr/>
      <dgm:t>
        <a:bodyPr/>
        <a:lstStyle/>
        <a:p>
          <a:endParaRPr lang="en-US"/>
        </a:p>
      </dgm:t>
    </dgm:pt>
    <dgm:pt modelId="{FF2098B4-32FE-954E-99E9-E03FED6C8DF3}">
      <dgm:prSet phldrT="[Text]"/>
      <dgm:spPr/>
      <dgm:t>
        <a:bodyPr/>
        <a:lstStyle/>
        <a:p>
          <a:r>
            <a:rPr lang="en-US" dirty="0"/>
            <a:t>Bronze  (3200-1200BC)</a:t>
          </a:r>
        </a:p>
      </dgm:t>
    </dgm:pt>
    <dgm:pt modelId="{383707E7-6AC5-4542-818A-546C63DD3E87}" type="parTrans" cxnId="{080426D4-5530-414C-8C96-59214D51E9A0}">
      <dgm:prSet/>
      <dgm:spPr/>
      <dgm:t>
        <a:bodyPr/>
        <a:lstStyle/>
        <a:p>
          <a:endParaRPr lang="en-US"/>
        </a:p>
      </dgm:t>
    </dgm:pt>
    <dgm:pt modelId="{6B8FC843-C86F-A546-A842-503141D8D985}" type="sibTrans" cxnId="{080426D4-5530-414C-8C96-59214D51E9A0}">
      <dgm:prSet/>
      <dgm:spPr/>
      <dgm:t>
        <a:bodyPr/>
        <a:lstStyle/>
        <a:p>
          <a:endParaRPr lang="en-US"/>
        </a:p>
      </dgm:t>
    </dgm:pt>
    <dgm:pt modelId="{327509EA-3FB8-8E4A-9A83-62873379BADD}">
      <dgm:prSet phldrT="[Text]"/>
      <dgm:spPr/>
      <dgm:t>
        <a:bodyPr/>
        <a:lstStyle/>
        <a:p>
          <a:r>
            <a:rPr lang="en-US" dirty="0"/>
            <a:t>Iron  (1200-100AD)</a:t>
          </a:r>
        </a:p>
      </dgm:t>
    </dgm:pt>
    <dgm:pt modelId="{B4B0722B-C7A2-5540-87E2-37ACC91B54E9}" type="parTrans" cxnId="{0B145ACE-625D-8747-BAA6-E156308C088D}">
      <dgm:prSet/>
      <dgm:spPr/>
      <dgm:t>
        <a:bodyPr/>
        <a:lstStyle/>
        <a:p>
          <a:endParaRPr lang="en-US"/>
        </a:p>
      </dgm:t>
    </dgm:pt>
    <dgm:pt modelId="{DA96874F-B1DE-4B44-B139-5A067414D58F}" type="sibTrans" cxnId="{0B145ACE-625D-8747-BAA6-E156308C088D}">
      <dgm:prSet/>
      <dgm:spPr/>
      <dgm:t>
        <a:bodyPr/>
        <a:lstStyle/>
        <a:p>
          <a:endParaRPr lang="en-US"/>
        </a:p>
      </dgm:t>
    </dgm:pt>
    <dgm:pt modelId="{FCD30FF0-C003-CC42-9CE0-C79BA50B9946}">
      <dgm:prSet phldrT="[Text]"/>
      <dgm:spPr/>
      <dgm:t>
        <a:bodyPr/>
        <a:lstStyle/>
        <a:p>
          <a:r>
            <a:rPr lang="en-US" dirty="0"/>
            <a:t>Glass  (1300-pres)</a:t>
          </a:r>
        </a:p>
      </dgm:t>
    </dgm:pt>
    <dgm:pt modelId="{7C15409F-00DC-CF47-9E84-9E772DB63399}" type="parTrans" cxnId="{B18BE8F9-F861-D243-96A8-96B09F6F6F3C}">
      <dgm:prSet/>
      <dgm:spPr/>
      <dgm:t>
        <a:bodyPr/>
        <a:lstStyle/>
        <a:p>
          <a:endParaRPr lang="en-US"/>
        </a:p>
      </dgm:t>
    </dgm:pt>
    <dgm:pt modelId="{30D3B47D-A833-5749-B782-E63B6611E00C}" type="sibTrans" cxnId="{B18BE8F9-F861-D243-96A8-96B09F6F6F3C}">
      <dgm:prSet/>
      <dgm:spPr/>
      <dgm:t>
        <a:bodyPr/>
        <a:lstStyle/>
        <a:p>
          <a:endParaRPr lang="en-US"/>
        </a:p>
      </dgm:t>
    </dgm:pt>
    <dgm:pt modelId="{3F8FFEBD-5F5C-EF4E-9B34-6918FFC8B31A}">
      <dgm:prSet phldrT="[Text]"/>
      <dgm:spPr/>
      <dgm:t>
        <a:bodyPr/>
        <a:lstStyle/>
        <a:p>
          <a:r>
            <a:rPr lang="en-US" dirty="0"/>
            <a:t>Steel  (1800-pres)</a:t>
          </a:r>
        </a:p>
      </dgm:t>
    </dgm:pt>
    <dgm:pt modelId="{17ECAF59-BB75-254E-BB96-59121458E07F}" type="parTrans" cxnId="{52296378-7FB3-CC48-9FA1-C2DC1A94290B}">
      <dgm:prSet/>
      <dgm:spPr/>
      <dgm:t>
        <a:bodyPr/>
        <a:lstStyle/>
        <a:p>
          <a:endParaRPr lang="en-US"/>
        </a:p>
      </dgm:t>
    </dgm:pt>
    <dgm:pt modelId="{A28CA957-8971-7848-9019-638F3AA7C378}" type="sibTrans" cxnId="{52296378-7FB3-CC48-9FA1-C2DC1A94290B}">
      <dgm:prSet/>
      <dgm:spPr/>
      <dgm:t>
        <a:bodyPr/>
        <a:lstStyle/>
        <a:p>
          <a:endParaRPr lang="en-US"/>
        </a:p>
      </dgm:t>
    </dgm:pt>
    <dgm:pt modelId="{C7C541E5-673A-9E48-99E1-218AC693A05D}">
      <dgm:prSet phldrT="[Text]"/>
      <dgm:spPr/>
      <dgm:t>
        <a:bodyPr/>
        <a:lstStyle/>
        <a:p>
          <a:r>
            <a:rPr lang="en-US" dirty="0"/>
            <a:t>Alum  (1800-pres)</a:t>
          </a:r>
        </a:p>
      </dgm:t>
    </dgm:pt>
    <dgm:pt modelId="{9DCD66CC-9D45-374F-82EE-9566214B9B37}" type="parTrans" cxnId="{F147144D-415D-FC49-9B2F-A5ABB76B0937}">
      <dgm:prSet/>
      <dgm:spPr/>
      <dgm:t>
        <a:bodyPr/>
        <a:lstStyle/>
        <a:p>
          <a:endParaRPr lang="en-US"/>
        </a:p>
      </dgm:t>
    </dgm:pt>
    <dgm:pt modelId="{915D48F6-829F-5F42-9DA4-9F8D1FF5F1DB}" type="sibTrans" cxnId="{F147144D-415D-FC49-9B2F-A5ABB76B0937}">
      <dgm:prSet/>
      <dgm:spPr/>
      <dgm:t>
        <a:bodyPr/>
        <a:lstStyle/>
        <a:p>
          <a:endParaRPr lang="en-US"/>
        </a:p>
      </dgm:t>
    </dgm:pt>
    <dgm:pt modelId="{4AE38E86-5981-2547-A143-B9B6D9608067}">
      <dgm:prSet phldrT="[Text]"/>
      <dgm:spPr/>
      <dgm:t>
        <a:bodyPr/>
        <a:lstStyle/>
        <a:p>
          <a:r>
            <a:rPr lang="en-US" dirty="0"/>
            <a:t>Plastics  (1907-pres)</a:t>
          </a:r>
        </a:p>
      </dgm:t>
    </dgm:pt>
    <dgm:pt modelId="{7407EC5C-97BB-3349-B9A2-C270E28FC51D}" type="parTrans" cxnId="{99036A0A-F814-A149-BD80-BD55AABBDA2C}">
      <dgm:prSet/>
      <dgm:spPr/>
      <dgm:t>
        <a:bodyPr/>
        <a:lstStyle/>
        <a:p>
          <a:endParaRPr lang="en-US"/>
        </a:p>
      </dgm:t>
    </dgm:pt>
    <dgm:pt modelId="{B6684BC3-1AD0-8344-9CD8-603B4496877F}" type="sibTrans" cxnId="{99036A0A-F814-A149-BD80-BD55AABBDA2C}">
      <dgm:prSet/>
      <dgm:spPr/>
      <dgm:t>
        <a:bodyPr/>
        <a:lstStyle/>
        <a:p>
          <a:endParaRPr lang="en-US"/>
        </a:p>
      </dgm:t>
    </dgm:pt>
    <dgm:pt modelId="{A038763C-18EA-D048-839A-EF23606722B2}">
      <dgm:prSet phldrT="[Text]"/>
      <dgm:spPr/>
      <dgm:t>
        <a:bodyPr/>
        <a:lstStyle/>
        <a:p>
          <a:r>
            <a:rPr lang="en-US" dirty="0"/>
            <a:t>Biobased &amp; </a:t>
          </a:r>
          <a:r>
            <a:rPr lang="en-US" dirty="0" err="1"/>
            <a:t>Biorenewable</a:t>
          </a:r>
          <a:r>
            <a:rPr lang="en-US" dirty="0"/>
            <a:t>  (Now!)</a:t>
          </a:r>
        </a:p>
      </dgm:t>
    </dgm:pt>
    <dgm:pt modelId="{18D6E082-7CE9-304A-B16C-C85F78DDF114}" type="parTrans" cxnId="{403D3C17-FCA9-9D48-AA76-6F7C77A2891E}">
      <dgm:prSet/>
      <dgm:spPr/>
      <dgm:t>
        <a:bodyPr/>
        <a:lstStyle/>
        <a:p>
          <a:endParaRPr lang="en-US"/>
        </a:p>
      </dgm:t>
    </dgm:pt>
    <dgm:pt modelId="{5E0CBAFA-B506-8A42-8AB1-735C4850B54A}" type="sibTrans" cxnId="{403D3C17-FCA9-9D48-AA76-6F7C77A2891E}">
      <dgm:prSet/>
      <dgm:spPr/>
      <dgm:t>
        <a:bodyPr/>
        <a:lstStyle/>
        <a:p>
          <a:endParaRPr lang="en-US"/>
        </a:p>
      </dgm:t>
    </dgm:pt>
    <dgm:pt modelId="{066732DC-603A-A14F-909B-CAD805407033}" type="pres">
      <dgm:prSet presAssocID="{2B745CED-8534-B141-B9F2-BD4F85F81795}" presName="rootnode" presStyleCnt="0">
        <dgm:presLayoutVars>
          <dgm:chMax/>
          <dgm:chPref/>
          <dgm:dir/>
          <dgm:animLvl val="lvl"/>
        </dgm:presLayoutVars>
      </dgm:prSet>
      <dgm:spPr/>
    </dgm:pt>
    <dgm:pt modelId="{1226BE1C-10E9-F242-94DB-95097A71B6DF}" type="pres">
      <dgm:prSet presAssocID="{8D3BFE8B-A604-F64E-A0C1-4FF8027C87CB}" presName="composite" presStyleCnt="0"/>
      <dgm:spPr/>
    </dgm:pt>
    <dgm:pt modelId="{4B269577-34C4-1A44-9D2D-7396A1735DD7}" type="pres">
      <dgm:prSet presAssocID="{8D3BFE8B-A604-F64E-A0C1-4FF8027C87CB}" presName="LShape" presStyleLbl="alignNode1" presStyleIdx="0" presStyleCnt="15"/>
      <dgm:spPr/>
    </dgm:pt>
    <dgm:pt modelId="{B900B070-977C-EB47-80D4-92F6295793B2}" type="pres">
      <dgm:prSet presAssocID="{8D3BFE8B-A604-F64E-A0C1-4FF8027C87CB}" presName="ParentText" presStyleLbl="revTx" presStyleIdx="0" presStyleCnt="8">
        <dgm:presLayoutVars>
          <dgm:chMax val="0"/>
          <dgm:chPref val="0"/>
          <dgm:bulletEnabled val="1"/>
        </dgm:presLayoutVars>
      </dgm:prSet>
      <dgm:spPr/>
    </dgm:pt>
    <dgm:pt modelId="{CFDCAC0B-DF2C-AE41-B9F0-B3608D5860CE}" type="pres">
      <dgm:prSet presAssocID="{8D3BFE8B-A604-F64E-A0C1-4FF8027C87CB}" presName="Triangle" presStyleLbl="alignNode1" presStyleIdx="1" presStyleCnt="15"/>
      <dgm:spPr/>
    </dgm:pt>
    <dgm:pt modelId="{01FE1EF7-DBF2-CE44-A5B0-77E5035D10C1}" type="pres">
      <dgm:prSet presAssocID="{C88FA0DF-2746-6F4C-A8E6-B42946B4E419}" presName="sibTrans" presStyleCnt="0"/>
      <dgm:spPr/>
    </dgm:pt>
    <dgm:pt modelId="{198B9636-23F7-AD4B-ACD1-AAD1595D247D}" type="pres">
      <dgm:prSet presAssocID="{C88FA0DF-2746-6F4C-A8E6-B42946B4E419}" presName="space" presStyleCnt="0"/>
      <dgm:spPr/>
    </dgm:pt>
    <dgm:pt modelId="{2B01EECA-8F4A-EC42-AAD4-7428F0355A20}" type="pres">
      <dgm:prSet presAssocID="{FF2098B4-32FE-954E-99E9-E03FED6C8DF3}" presName="composite" presStyleCnt="0"/>
      <dgm:spPr/>
    </dgm:pt>
    <dgm:pt modelId="{02CD179A-E5A1-2440-ABC2-EA543F621C58}" type="pres">
      <dgm:prSet presAssocID="{FF2098B4-32FE-954E-99E9-E03FED6C8DF3}" presName="LShape" presStyleLbl="alignNode1" presStyleIdx="2" presStyleCnt="15"/>
      <dgm:spPr/>
    </dgm:pt>
    <dgm:pt modelId="{FFDB4B46-D126-8A4C-9F9E-FA0D62CBB7EC}" type="pres">
      <dgm:prSet presAssocID="{FF2098B4-32FE-954E-99E9-E03FED6C8DF3}" presName="ParentText" presStyleLbl="revTx" presStyleIdx="1" presStyleCnt="8">
        <dgm:presLayoutVars>
          <dgm:chMax val="0"/>
          <dgm:chPref val="0"/>
          <dgm:bulletEnabled val="1"/>
        </dgm:presLayoutVars>
      </dgm:prSet>
      <dgm:spPr/>
    </dgm:pt>
    <dgm:pt modelId="{F6685FBE-B17E-2E4F-BFAC-7CD757D72B95}" type="pres">
      <dgm:prSet presAssocID="{FF2098B4-32FE-954E-99E9-E03FED6C8DF3}" presName="Triangle" presStyleLbl="alignNode1" presStyleIdx="3" presStyleCnt="15"/>
      <dgm:spPr/>
    </dgm:pt>
    <dgm:pt modelId="{9CF4CBD2-F050-8A45-B180-8F1AECDAE169}" type="pres">
      <dgm:prSet presAssocID="{6B8FC843-C86F-A546-A842-503141D8D985}" presName="sibTrans" presStyleCnt="0"/>
      <dgm:spPr/>
    </dgm:pt>
    <dgm:pt modelId="{2CF9D4DA-049C-4747-B2FF-033034394C9C}" type="pres">
      <dgm:prSet presAssocID="{6B8FC843-C86F-A546-A842-503141D8D985}" presName="space" presStyleCnt="0"/>
      <dgm:spPr/>
    </dgm:pt>
    <dgm:pt modelId="{99822027-A8F4-F444-9518-D803AEE30DD1}" type="pres">
      <dgm:prSet presAssocID="{327509EA-3FB8-8E4A-9A83-62873379BADD}" presName="composite" presStyleCnt="0"/>
      <dgm:spPr/>
    </dgm:pt>
    <dgm:pt modelId="{74A584E5-068A-D749-ACF9-EA56D8B93C73}" type="pres">
      <dgm:prSet presAssocID="{327509EA-3FB8-8E4A-9A83-62873379BADD}" presName="LShape" presStyleLbl="alignNode1" presStyleIdx="4" presStyleCnt="15"/>
      <dgm:spPr/>
    </dgm:pt>
    <dgm:pt modelId="{7B99608D-4F60-BA4F-BB95-7191AB520B00}" type="pres">
      <dgm:prSet presAssocID="{327509EA-3FB8-8E4A-9A83-62873379BADD}" presName="ParentText" presStyleLbl="revTx" presStyleIdx="2" presStyleCnt="8">
        <dgm:presLayoutVars>
          <dgm:chMax val="0"/>
          <dgm:chPref val="0"/>
          <dgm:bulletEnabled val="1"/>
        </dgm:presLayoutVars>
      </dgm:prSet>
      <dgm:spPr/>
    </dgm:pt>
    <dgm:pt modelId="{B23A8E85-223E-0C4D-98F4-B13D19AE210F}" type="pres">
      <dgm:prSet presAssocID="{327509EA-3FB8-8E4A-9A83-62873379BADD}" presName="Triangle" presStyleLbl="alignNode1" presStyleIdx="5" presStyleCnt="15"/>
      <dgm:spPr/>
    </dgm:pt>
    <dgm:pt modelId="{A082E232-C1EF-7A4E-B2F1-CFE6702AF5F8}" type="pres">
      <dgm:prSet presAssocID="{DA96874F-B1DE-4B44-B139-5A067414D58F}" presName="sibTrans" presStyleCnt="0"/>
      <dgm:spPr/>
    </dgm:pt>
    <dgm:pt modelId="{D332B536-2717-694E-B38D-7328B06AB9AF}" type="pres">
      <dgm:prSet presAssocID="{DA96874F-B1DE-4B44-B139-5A067414D58F}" presName="space" presStyleCnt="0"/>
      <dgm:spPr/>
    </dgm:pt>
    <dgm:pt modelId="{959D2DE7-A81A-0747-A759-0BA777633217}" type="pres">
      <dgm:prSet presAssocID="{FCD30FF0-C003-CC42-9CE0-C79BA50B9946}" presName="composite" presStyleCnt="0"/>
      <dgm:spPr/>
    </dgm:pt>
    <dgm:pt modelId="{278AD058-4B2A-9F4C-8A81-A0BB7B7A499A}" type="pres">
      <dgm:prSet presAssocID="{FCD30FF0-C003-CC42-9CE0-C79BA50B9946}" presName="LShape" presStyleLbl="alignNode1" presStyleIdx="6" presStyleCnt="15"/>
      <dgm:spPr/>
    </dgm:pt>
    <dgm:pt modelId="{7B00793D-3C25-594E-B15B-D614665A7D10}" type="pres">
      <dgm:prSet presAssocID="{FCD30FF0-C003-CC42-9CE0-C79BA50B9946}" presName="ParentText" presStyleLbl="revTx" presStyleIdx="3" presStyleCnt="8">
        <dgm:presLayoutVars>
          <dgm:chMax val="0"/>
          <dgm:chPref val="0"/>
          <dgm:bulletEnabled val="1"/>
        </dgm:presLayoutVars>
      </dgm:prSet>
      <dgm:spPr/>
    </dgm:pt>
    <dgm:pt modelId="{54E60261-75FF-C249-A873-CCC30B256B60}" type="pres">
      <dgm:prSet presAssocID="{FCD30FF0-C003-CC42-9CE0-C79BA50B9946}" presName="Triangle" presStyleLbl="alignNode1" presStyleIdx="7" presStyleCnt="15"/>
      <dgm:spPr/>
    </dgm:pt>
    <dgm:pt modelId="{D58342FD-4862-0244-82CB-ED5FEDDB4C03}" type="pres">
      <dgm:prSet presAssocID="{30D3B47D-A833-5749-B782-E63B6611E00C}" presName="sibTrans" presStyleCnt="0"/>
      <dgm:spPr/>
    </dgm:pt>
    <dgm:pt modelId="{ADF24CA4-6342-9147-BEA8-4E734E1E5851}" type="pres">
      <dgm:prSet presAssocID="{30D3B47D-A833-5749-B782-E63B6611E00C}" presName="space" presStyleCnt="0"/>
      <dgm:spPr/>
    </dgm:pt>
    <dgm:pt modelId="{81C9C733-209A-3246-8534-16EA03666A9B}" type="pres">
      <dgm:prSet presAssocID="{3F8FFEBD-5F5C-EF4E-9B34-6918FFC8B31A}" presName="composite" presStyleCnt="0"/>
      <dgm:spPr/>
    </dgm:pt>
    <dgm:pt modelId="{31FB424C-70E8-4349-A73E-5F715232CB7E}" type="pres">
      <dgm:prSet presAssocID="{3F8FFEBD-5F5C-EF4E-9B34-6918FFC8B31A}" presName="LShape" presStyleLbl="alignNode1" presStyleIdx="8" presStyleCnt="15"/>
      <dgm:spPr/>
    </dgm:pt>
    <dgm:pt modelId="{FFDCC096-FCDC-1749-9692-8DB9DB63BC3F}" type="pres">
      <dgm:prSet presAssocID="{3F8FFEBD-5F5C-EF4E-9B34-6918FFC8B31A}" presName="ParentText" presStyleLbl="revTx" presStyleIdx="4" presStyleCnt="8">
        <dgm:presLayoutVars>
          <dgm:chMax val="0"/>
          <dgm:chPref val="0"/>
          <dgm:bulletEnabled val="1"/>
        </dgm:presLayoutVars>
      </dgm:prSet>
      <dgm:spPr/>
    </dgm:pt>
    <dgm:pt modelId="{96A785E8-0312-F74A-B6A4-AAB8FFB4E96F}" type="pres">
      <dgm:prSet presAssocID="{3F8FFEBD-5F5C-EF4E-9B34-6918FFC8B31A}" presName="Triangle" presStyleLbl="alignNode1" presStyleIdx="9" presStyleCnt="15"/>
      <dgm:spPr/>
    </dgm:pt>
    <dgm:pt modelId="{EA7BD287-69EE-A74D-B942-9FAB385C4469}" type="pres">
      <dgm:prSet presAssocID="{A28CA957-8971-7848-9019-638F3AA7C378}" presName="sibTrans" presStyleCnt="0"/>
      <dgm:spPr/>
    </dgm:pt>
    <dgm:pt modelId="{AD0FCF4D-F6C8-DC47-AD89-FA503B82A811}" type="pres">
      <dgm:prSet presAssocID="{A28CA957-8971-7848-9019-638F3AA7C378}" presName="space" presStyleCnt="0"/>
      <dgm:spPr/>
    </dgm:pt>
    <dgm:pt modelId="{8192C243-C366-E943-BA25-D50756EEDF67}" type="pres">
      <dgm:prSet presAssocID="{C7C541E5-673A-9E48-99E1-218AC693A05D}" presName="composite" presStyleCnt="0"/>
      <dgm:spPr/>
    </dgm:pt>
    <dgm:pt modelId="{DC91F862-37DA-9A47-A847-CE41699E04EC}" type="pres">
      <dgm:prSet presAssocID="{C7C541E5-673A-9E48-99E1-218AC693A05D}" presName="LShape" presStyleLbl="alignNode1" presStyleIdx="10" presStyleCnt="15"/>
      <dgm:spPr/>
    </dgm:pt>
    <dgm:pt modelId="{FA5E8DA3-D47F-1F43-B1A6-969175478B99}" type="pres">
      <dgm:prSet presAssocID="{C7C541E5-673A-9E48-99E1-218AC693A05D}" presName="ParentText" presStyleLbl="revTx" presStyleIdx="5" presStyleCnt="8">
        <dgm:presLayoutVars>
          <dgm:chMax val="0"/>
          <dgm:chPref val="0"/>
          <dgm:bulletEnabled val="1"/>
        </dgm:presLayoutVars>
      </dgm:prSet>
      <dgm:spPr/>
    </dgm:pt>
    <dgm:pt modelId="{1450469C-616A-F44A-AD80-319918242AA5}" type="pres">
      <dgm:prSet presAssocID="{C7C541E5-673A-9E48-99E1-218AC693A05D}" presName="Triangle" presStyleLbl="alignNode1" presStyleIdx="11" presStyleCnt="15"/>
      <dgm:spPr/>
    </dgm:pt>
    <dgm:pt modelId="{EEF5D18A-2A9E-3E4B-BC7D-BD9E64EA7DEC}" type="pres">
      <dgm:prSet presAssocID="{915D48F6-829F-5F42-9DA4-9F8D1FF5F1DB}" presName="sibTrans" presStyleCnt="0"/>
      <dgm:spPr/>
    </dgm:pt>
    <dgm:pt modelId="{2514124B-ADEF-C849-B608-38AB28D646CB}" type="pres">
      <dgm:prSet presAssocID="{915D48F6-829F-5F42-9DA4-9F8D1FF5F1DB}" presName="space" presStyleCnt="0"/>
      <dgm:spPr/>
    </dgm:pt>
    <dgm:pt modelId="{ABA3D073-8C9B-2148-BCF1-F3504A877D46}" type="pres">
      <dgm:prSet presAssocID="{4AE38E86-5981-2547-A143-B9B6D9608067}" presName="composite" presStyleCnt="0"/>
      <dgm:spPr/>
    </dgm:pt>
    <dgm:pt modelId="{5808C9E5-9072-1545-AF15-55FE125F31F5}" type="pres">
      <dgm:prSet presAssocID="{4AE38E86-5981-2547-A143-B9B6D9608067}" presName="LShape" presStyleLbl="alignNode1" presStyleIdx="12" presStyleCnt="15"/>
      <dgm:spPr/>
    </dgm:pt>
    <dgm:pt modelId="{4189CAC7-81D1-D94E-B874-806051F7235B}" type="pres">
      <dgm:prSet presAssocID="{4AE38E86-5981-2547-A143-B9B6D9608067}" presName="ParentText" presStyleLbl="revTx" presStyleIdx="6" presStyleCnt="8">
        <dgm:presLayoutVars>
          <dgm:chMax val="0"/>
          <dgm:chPref val="0"/>
          <dgm:bulletEnabled val="1"/>
        </dgm:presLayoutVars>
      </dgm:prSet>
      <dgm:spPr/>
    </dgm:pt>
    <dgm:pt modelId="{CC4B480A-E57B-AE4F-8670-CEEF0517F2E9}" type="pres">
      <dgm:prSet presAssocID="{4AE38E86-5981-2547-A143-B9B6D9608067}" presName="Triangle" presStyleLbl="alignNode1" presStyleIdx="13" presStyleCnt="15"/>
      <dgm:spPr/>
    </dgm:pt>
    <dgm:pt modelId="{23D14CEC-ED07-AC4E-A23F-F49D3A9151F4}" type="pres">
      <dgm:prSet presAssocID="{B6684BC3-1AD0-8344-9CD8-603B4496877F}" presName="sibTrans" presStyleCnt="0"/>
      <dgm:spPr/>
    </dgm:pt>
    <dgm:pt modelId="{F47E3CB7-DE4C-F645-BA73-51DB53F1A6D0}" type="pres">
      <dgm:prSet presAssocID="{B6684BC3-1AD0-8344-9CD8-603B4496877F}" presName="space" presStyleCnt="0"/>
      <dgm:spPr/>
    </dgm:pt>
    <dgm:pt modelId="{234C1FAE-2D9B-5B4C-8CC0-6C157EAB5ED9}" type="pres">
      <dgm:prSet presAssocID="{A038763C-18EA-D048-839A-EF23606722B2}" presName="composite" presStyleCnt="0"/>
      <dgm:spPr/>
    </dgm:pt>
    <dgm:pt modelId="{7065DABD-373D-A24C-8634-7D265C16A0D4}" type="pres">
      <dgm:prSet presAssocID="{A038763C-18EA-D048-839A-EF23606722B2}" presName="LShape" presStyleLbl="alignNode1" presStyleIdx="14" presStyleCnt="15"/>
      <dgm:spPr/>
    </dgm:pt>
    <dgm:pt modelId="{51E1F3F5-24DB-004E-A133-8046A7E9069E}" type="pres">
      <dgm:prSet presAssocID="{A038763C-18EA-D048-839A-EF23606722B2}" presName="ParentText" presStyleLbl="revTx" presStyleIdx="7" presStyleCnt="8">
        <dgm:presLayoutVars>
          <dgm:chMax val="0"/>
          <dgm:chPref val="0"/>
          <dgm:bulletEnabled val="1"/>
        </dgm:presLayoutVars>
      </dgm:prSet>
      <dgm:spPr/>
    </dgm:pt>
  </dgm:ptLst>
  <dgm:cxnLst>
    <dgm:cxn modelId="{99036A0A-F814-A149-BD80-BD55AABBDA2C}" srcId="{2B745CED-8534-B141-B9F2-BD4F85F81795}" destId="{4AE38E86-5981-2547-A143-B9B6D9608067}" srcOrd="6" destOrd="0" parTransId="{7407EC5C-97BB-3349-B9A2-C270E28FC51D}" sibTransId="{B6684BC3-1AD0-8344-9CD8-603B4496877F}"/>
    <dgm:cxn modelId="{337AA210-D5FA-8B44-A6E7-7B69AE9A2490}" type="presOf" srcId="{4AE38E86-5981-2547-A143-B9B6D9608067}" destId="{4189CAC7-81D1-D94E-B874-806051F7235B}" srcOrd="0" destOrd="0" presId="urn:microsoft.com/office/officeart/2009/3/layout/StepUpProcess"/>
    <dgm:cxn modelId="{403D3C17-FCA9-9D48-AA76-6F7C77A2891E}" srcId="{2B745CED-8534-B141-B9F2-BD4F85F81795}" destId="{A038763C-18EA-D048-839A-EF23606722B2}" srcOrd="7" destOrd="0" parTransId="{18D6E082-7CE9-304A-B16C-C85F78DDF114}" sibTransId="{5E0CBAFA-B506-8A42-8AB1-735C4850B54A}"/>
    <dgm:cxn modelId="{F0594119-D0A5-6F46-8D3B-3FB4B25F5751}" type="presOf" srcId="{FCD30FF0-C003-CC42-9CE0-C79BA50B9946}" destId="{7B00793D-3C25-594E-B15B-D614665A7D10}" srcOrd="0" destOrd="0" presId="urn:microsoft.com/office/officeart/2009/3/layout/StepUpProcess"/>
    <dgm:cxn modelId="{79105E1A-6E57-4049-88B3-0526B2B1C6B8}" type="presOf" srcId="{C7C541E5-673A-9E48-99E1-218AC693A05D}" destId="{FA5E8DA3-D47F-1F43-B1A6-969175478B99}" srcOrd="0" destOrd="0" presId="urn:microsoft.com/office/officeart/2009/3/layout/StepUpProcess"/>
    <dgm:cxn modelId="{913F191E-0DC8-2946-8444-4EAD05737F6E}" type="presOf" srcId="{8D3BFE8B-A604-F64E-A0C1-4FF8027C87CB}" destId="{B900B070-977C-EB47-80D4-92F6295793B2}" srcOrd="0" destOrd="0" presId="urn:microsoft.com/office/officeart/2009/3/layout/StepUpProcess"/>
    <dgm:cxn modelId="{B0398C66-419A-F345-AA7D-E42A263BCE1B}" type="presOf" srcId="{3F8FFEBD-5F5C-EF4E-9B34-6918FFC8B31A}" destId="{FFDCC096-FCDC-1749-9692-8DB9DB63BC3F}" srcOrd="0" destOrd="0" presId="urn:microsoft.com/office/officeart/2009/3/layout/StepUpProcess"/>
    <dgm:cxn modelId="{25ADB24C-1627-4442-B853-7F0D272A35BD}" type="presOf" srcId="{FF2098B4-32FE-954E-99E9-E03FED6C8DF3}" destId="{FFDB4B46-D126-8A4C-9F9E-FA0D62CBB7EC}" srcOrd="0" destOrd="0" presId="urn:microsoft.com/office/officeart/2009/3/layout/StepUpProcess"/>
    <dgm:cxn modelId="{F147144D-415D-FC49-9B2F-A5ABB76B0937}" srcId="{2B745CED-8534-B141-B9F2-BD4F85F81795}" destId="{C7C541E5-673A-9E48-99E1-218AC693A05D}" srcOrd="5" destOrd="0" parTransId="{9DCD66CC-9D45-374F-82EE-9566214B9B37}" sibTransId="{915D48F6-829F-5F42-9DA4-9F8D1FF5F1DB}"/>
    <dgm:cxn modelId="{12D18574-0A86-644D-8747-780A0C797462}" type="presOf" srcId="{A038763C-18EA-D048-839A-EF23606722B2}" destId="{51E1F3F5-24DB-004E-A133-8046A7E9069E}" srcOrd="0" destOrd="0" presId="urn:microsoft.com/office/officeart/2009/3/layout/StepUpProcess"/>
    <dgm:cxn modelId="{52296378-7FB3-CC48-9FA1-C2DC1A94290B}" srcId="{2B745CED-8534-B141-B9F2-BD4F85F81795}" destId="{3F8FFEBD-5F5C-EF4E-9B34-6918FFC8B31A}" srcOrd="4" destOrd="0" parTransId="{17ECAF59-BB75-254E-BB96-59121458E07F}" sibTransId="{A28CA957-8971-7848-9019-638F3AA7C378}"/>
    <dgm:cxn modelId="{30DDDF7A-C8AF-9541-A43B-EC2583F6C077}" srcId="{2B745CED-8534-B141-B9F2-BD4F85F81795}" destId="{8D3BFE8B-A604-F64E-A0C1-4FF8027C87CB}" srcOrd="0" destOrd="0" parTransId="{92BEABFE-4B53-B240-B00B-51171829A7CA}" sibTransId="{C88FA0DF-2746-6F4C-A8E6-B42946B4E419}"/>
    <dgm:cxn modelId="{DA09A6B5-6EAD-1545-8721-1D0D24BC10C3}" type="presOf" srcId="{2B745CED-8534-B141-B9F2-BD4F85F81795}" destId="{066732DC-603A-A14F-909B-CAD805407033}" srcOrd="0" destOrd="0" presId="urn:microsoft.com/office/officeart/2009/3/layout/StepUpProcess"/>
    <dgm:cxn modelId="{DC8784CD-948A-CF45-BF97-C0A102CA77EB}" type="presOf" srcId="{327509EA-3FB8-8E4A-9A83-62873379BADD}" destId="{7B99608D-4F60-BA4F-BB95-7191AB520B00}" srcOrd="0" destOrd="0" presId="urn:microsoft.com/office/officeart/2009/3/layout/StepUpProcess"/>
    <dgm:cxn modelId="{0B145ACE-625D-8747-BAA6-E156308C088D}" srcId="{2B745CED-8534-B141-B9F2-BD4F85F81795}" destId="{327509EA-3FB8-8E4A-9A83-62873379BADD}" srcOrd="2" destOrd="0" parTransId="{B4B0722B-C7A2-5540-87E2-37ACC91B54E9}" sibTransId="{DA96874F-B1DE-4B44-B139-5A067414D58F}"/>
    <dgm:cxn modelId="{080426D4-5530-414C-8C96-59214D51E9A0}" srcId="{2B745CED-8534-B141-B9F2-BD4F85F81795}" destId="{FF2098B4-32FE-954E-99E9-E03FED6C8DF3}" srcOrd="1" destOrd="0" parTransId="{383707E7-6AC5-4542-818A-546C63DD3E87}" sibTransId="{6B8FC843-C86F-A546-A842-503141D8D985}"/>
    <dgm:cxn modelId="{B18BE8F9-F861-D243-96A8-96B09F6F6F3C}" srcId="{2B745CED-8534-B141-B9F2-BD4F85F81795}" destId="{FCD30FF0-C003-CC42-9CE0-C79BA50B9946}" srcOrd="3" destOrd="0" parTransId="{7C15409F-00DC-CF47-9E84-9E772DB63399}" sibTransId="{30D3B47D-A833-5749-B782-E63B6611E00C}"/>
    <dgm:cxn modelId="{DE188610-3BE0-2045-8733-0A556304F799}" type="presParOf" srcId="{066732DC-603A-A14F-909B-CAD805407033}" destId="{1226BE1C-10E9-F242-94DB-95097A71B6DF}" srcOrd="0" destOrd="0" presId="urn:microsoft.com/office/officeart/2009/3/layout/StepUpProcess"/>
    <dgm:cxn modelId="{DE388344-30E4-6A44-9825-57D7790D25CF}" type="presParOf" srcId="{1226BE1C-10E9-F242-94DB-95097A71B6DF}" destId="{4B269577-34C4-1A44-9D2D-7396A1735DD7}" srcOrd="0" destOrd="0" presId="urn:microsoft.com/office/officeart/2009/3/layout/StepUpProcess"/>
    <dgm:cxn modelId="{16B9701A-705B-CB41-8FDB-79EFB3A1AC59}" type="presParOf" srcId="{1226BE1C-10E9-F242-94DB-95097A71B6DF}" destId="{B900B070-977C-EB47-80D4-92F6295793B2}" srcOrd="1" destOrd="0" presId="urn:microsoft.com/office/officeart/2009/3/layout/StepUpProcess"/>
    <dgm:cxn modelId="{9BBE3E12-F73B-7D41-8396-A31F1B660062}" type="presParOf" srcId="{1226BE1C-10E9-F242-94DB-95097A71B6DF}" destId="{CFDCAC0B-DF2C-AE41-B9F0-B3608D5860CE}" srcOrd="2" destOrd="0" presId="urn:microsoft.com/office/officeart/2009/3/layout/StepUpProcess"/>
    <dgm:cxn modelId="{82031EBE-FCA8-0A46-A677-5458CE6CCC5A}" type="presParOf" srcId="{066732DC-603A-A14F-909B-CAD805407033}" destId="{01FE1EF7-DBF2-CE44-A5B0-77E5035D10C1}" srcOrd="1" destOrd="0" presId="urn:microsoft.com/office/officeart/2009/3/layout/StepUpProcess"/>
    <dgm:cxn modelId="{002E11B3-CD93-1A40-839C-FC0247055E73}" type="presParOf" srcId="{01FE1EF7-DBF2-CE44-A5B0-77E5035D10C1}" destId="{198B9636-23F7-AD4B-ACD1-AAD1595D247D}" srcOrd="0" destOrd="0" presId="urn:microsoft.com/office/officeart/2009/3/layout/StepUpProcess"/>
    <dgm:cxn modelId="{21E1A623-0C86-0F48-8BBB-94403C179DC6}" type="presParOf" srcId="{066732DC-603A-A14F-909B-CAD805407033}" destId="{2B01EECA-8F4A-EC42-AAD4-7428F0355A20}" srcOrd="2" destOrd="0" presId="urn:microsoft.com/office/officeart/2009/3/layout/StepUpProcess"/>
    <dgm:cxn modelId="{E86FC1BD-D0E9-B84A-B4D8-C645A36E1BBE}" type="presParOf" srcId="{2B01EECA-8F4A-EC42-AAD4-7428F0355A20}" destId="{02CD179A-E5A1-2440-ABC2-EA543F621C58}" srcOrd="0" destOrd="0" presId="urn:microsoft.com/office/officeart/2009/3/layout/StepUpProcess"/>
    <dgm:cxn modelId="{4F4345DC-E8B2-CA43-8ED8-FC44166417A4}" type="presParOf" srcId="{2B01EECA-8F4A-EC42-AAD4-7428F0355A20}" destId="{FFDB4B46-D126-8A4C-9F9E-FA0D62CBB7EC}" srcOrd="1" destOrd="0" presId="urn:microsoft.com/office/officeart/2009/3/layout/StepUpProcess"/>
    <dgm:cxn modelId="{3D52C73E-391A-844B-8E36-5ED6C8F20A5A}" type="presParOf" srcId="{2B01EECA-8F4A-EC42-AAD4-7428F0355A20}" destId="{F6685FBE-B17E-2E4F-BFAC-7CD757D72B95}" srcOrd="2" destOrd="0" presId="urn:microsoft.com/office/officeart/2009/3/layout/StepUpProcess"/>
    <dgm:cxn modelId="{D575DE75-C442-C946-8C4A-28BD4DD98064}" type="presParOf" srcId="{066732DC-603A-A14F-909B-CAD805407033}" destId="{9CF4CBD2-F050-8A45-B180-8F1AECDAE169}" srcOrd="3" destOrd="0" presId="urn:microsoft.com/office/officeart/2009/3/layout/StepUpProcess"/>
    <dgm:cxn modelId="{83A6B1EC-6BF5-C743-A8FD-A364217CD135}" type="presParOf" srcId="{9CF4CBD2-F050-8A45-B180-8F1AECDAE169}" destId="{2CF9D4DA-049C-4747-B2FF-033034394C9C}" srcOrd="0" destOrd="0" presId="urn:microsoft.com/office/officeart/2009/3/layout/StepUpProcess"/>
    <dgm:cxn modelId="{7E2BA930-BC9A-AF4A-B2EF-F679890C595D}" type="presParOf" srcId="{066732DC-603A-A14F-909B-CAD805407033}" destId="{99822027-A8F4-F444-9518-D803AEE30DD1}" srcOrd="4" destOrd="0" presId="urn:microsoft.com/office/officeart/2009/3/layout/StepUpProcess"/>
    <dgm:cxn modelId="{CDC7478B-9B8E-6148-B1F8-874C72EDC877}" type="presParOf" srcId="{99822027-A8F4-F444-9518-D803AEE30DD1}" destId="{74A584E5-068A-D749-ACF9-EA56D8B93C73}" srcOrd="0" destOrd="0" presId="urn:microsoft.com/office/officeart/2009/3/layout/StepUpProcess"/>
    <dgm:cxn modelId="{27793861-D1C8-6C4D-95F3-991A3CD3D3FC}" type="presParOf" srcId="{99822027-A8F4-F444-9518-D803AEE30DD1}" destId="{7B99608D-4F60-BA4F-BB95-7191AB520B00}" srcOrd="1" destOrd="0" presId="urn:microsoft.com/office/officeart/2009/3/layout/StepUpProcess"/>
    <dgm:cxn modelId="{63B4FE73-D476-2C4C-BFD4-8496B556401F}" type="presParOf" srcId="{99822027-A8F4-F444-9518-D803AEE30DD1}" destId="{B23A8E85-223E-0C4D-98F4-B13D19AE210F}" srcOrd="2" destOrd="0" presId="urn:microsoft.com/office/officeart/2009/3/layout/StepUpProcess"/>
    <dgm:cxn modelId="{F9FD9F2A-4274-6F4A-83C8-B7C8BF6199B2}" type="presParOf" srcId="{066732DC-603A-A14F-909B-CAD805407033}" destId="{A082E232-C1EF-7A4E-B2F1-CFE6702AF5F8}" srcOrd="5" destOrd="0" presId="urn:microsoft.com/office/officeart/2009/3/layout/StepUpProcess"/>
    <dgm:cxn modelId="{EA9BDC7F-47F5-CD4C-8765-42A279DD317E}" type="presParOf" srcId="{A082E232-C1EF-7A4E-B2F1-CFE6702AF5F8}" destId="{D332B536-2717-694E-B38D-7328B06AB9AF}" srcOrd="0" destOrd="0" presId="urn:microsoft.com/office/officeart/2009/3/layout/StepUpProcess"/>
    <dgm:cxn modelId="{B32060E7-6C26-E549-849A-CF439C732B9D}" type="presParOf" srcId="{066732DC-603A-A14F-909B-CAD805407033}" destId="{959D2DE7-A81A-0747-A759-0BA777633217}" srcOrd="6" destOrd="0" presId="urn:microsoft.com/office/officeart/2009/3/layout/StepUpProcess"/>
    <dgm:cxn modelId="{53064829-F173-F547-9A60-820840E1847A}" type="presParOf" srcId="{959D2DE7-A81A-0747-A759-0BA777633217}" destId="{278AD058-4B2A-9F4C-8A81-A0BB7B7A499A}" srcOrd="0" destOrd="0" presId="urn:microsoft.com/office/officeart/2009/3/layout/StepUpProcess"/>
    <dgm:cxn modelId="{BDBF5205-4B95-AA44-B373-50F09033A0B1}" type="presParOf" srcId="{959D2DE7-A81A-0747-A759-0BA777633217}" destId="{7B00793D-3C25-594E-B15B-D614665A7D10}" srcOrd="1" destOrd="0" presId="urn:microsoft.com/office/officeart/2009/3/layout/StepUpProcess"/>
    <dgm:cxn modelId="{5E57CB8E-480C-A049-9971-74F3A48FE600}" type="presParOf" srcId="{959D2DE7-A81A-0747-A759-0BA777633217}" destId="{54E60261-75FF-C249-A873-CCC30B256B60}" srcOrd="2" destOrd="0" presId="urn:microsoft.com/office/officeart/2009/3/layout/StepUpProcess"/>
    <dgm:cxn modelId="{A650E647-2D54-1342-9DDE-663E0C2CCE5D}" type="presParOf" srcId="{066732DC-603A-A14F-909B-CAD805407033}" destId="{D58342FD-4862-0244-82CB-ED5FEDDB4C03}" srcOrd="7" destOrd="0" presId="urn:microsoft.com/office/officeart/2009/3/layout/StepUpProcess"/>
    <dgm:cxn modelId="{5FD4C87E-5A63-B942-9A62-2BF353207007}" type="presParOf" srcId="{D58342FD-4862-0244-82CB-ED5FEDDB4C03}" destId="{ADF24CA4-6342-9147-BEA8-4E734E1E5851}" srcOrd="0" destOrd="0" presId="urn:microsoft.com/office/officeart/2009/3/layout/StepUpProcess"/>
    <dgm:cxn modelId="{31698F09-F83A-664D-A9E6-3C06196368C2}" type="presParOf" srcId="{066732DC-603A-A14F-909B-CAD805407033}" destId="{81C9C733-209A-3246-8534-16EA03666A9B}" srcOrd="8" destOrd="0" presId="urn:microsoft.com/office/officeart/2009/3/layout/StepUpProcess"/>
    <dgm:cxn modelId="{2B6918D0-4021-DD49-AFF2-52CB90AACCCE}" type="presParOf" srcId="{81C9C733-209A-3246-8534-16EA03666A9B}" destId="{31FB424C-70E8-4349-A73E-5F715232CB7E}" srcOrd="0" destOrd="0" presId="urn:microsoft.com/office/officeart/2009/3/layout/StepUpProcess"/>
    <dgm:cxn modelId="{AA91EDEF-C74B-FC4A-92C6-1B79143E10F4}" type="presParOf" srcId="{81C9C733-209A-3246-8534-16EA03666A9B}" destId="{FFDCC096-FCDC-1749-9692-8DB9DB63BC3F}" srcOrd="1" destOrd="0" presId="urn:microsoft.com/office/officeart/2009/3/layout/StepUpProcess"/>
    <dgm:cxn modelId="{2F3FE77A-4496-AC4C-83D9-F5E95AB8037C}" type="presParOf" srcId="{81C9C733-209A-3246-8534-16EA03666A9B}" destId="{96A785E8-0312-F74A-B6A4-AAB8FFB4E96F}" srcOrd="2" destOrd="0" presId="urn:microsoft.com/office/officeart/2009/3/layout/StepUpProcess"/>
    <dgm:cxn modelId="{A4AEFA65-2831-064C-975E-B0CB330A22D4}" type="presParOf" srcId="{066732DC-603A-A14F-909B-CAD805407033}" destId="{EA7BD287-69EE-A74D-B942-9FAB385C4469}" srcOrd="9" destOrd="0" presId="urn:microsoft.com/office/officeart/2009/3/layout/StepUpProcess"/>
    <dgm:cxn modelId="{6DFF4056-1BA4-DF4F-950B-B00474E0E449}" type="presParOf" srcId="{EA7BD287-69EE-A74D-B942-9FAB385C4469}" destId="{AD0FCF4D-F6C8-DC47-AD89-FA503B82A811}" srcOrd="0" destOrd="0" presId="urn:microsoft.com/office/officeart/2009/3/layout/StepUpProcess"/>
    <dgm:cxn modelId="{72817BF5-59A6-D641-BCBA-B001DCF2BF19}" type="presParOf" srcId="{066732DC-603A-A14F-909B-CAD805407033}" destId="{8192C243-C366-E943-BA25-D50756EEDF67}" srcOrd="10" destOrd="0" presId="urn:microsoft.com/office/officeart/2009/3/layout/StepUpProcess"/>
    <dgm:cxn modelId="{B1C6C7E1-84CD-9F4C-8217-4D1EF8E22BD5}" type="presParOf" srcId="{8192C243-C366-E943-BA25-D50756EEDF67}" destId="{DC91F862-37DA-9A47-A847-CE41699E04EC}" srcOrd="0" destOrd="0" presId="urn:microsoft.com/office/officeart/2009/3/layout/StepUpProcess"/>
    <dgm:cxn modelId="{E9AC95A0-0BC8-3D49-BAF3-FD3D762B075D}" type="presParOf" srcId="{8192C243-C366-E943-BA25-D50756EEDF67}" destId="{FA5E8DA3-D47F-1F43-B1A6-969175478B99}" srcOrd="1" destOrd="0" presId="urn:microsoft.com/office/officeart/2009/3/layout/StepUpProcess"/>
    <dgm:cxn modelId="{3CE674C4-909A-D44B-A205-8F9B4E619707}" type="presParOf" srcId="{8192C243-C366-E943-BA25-D50756EEDF67}" destId="{1450469C-616A-F44A-AD80-319918242AA5}" srcOrd="2" destOrd="0" presId="urn:microsoft.com/office/officeart/2009/3/layout/StepUpProcess"/>
    <dgm:cxn modelId="{E34E8AA1-6DE7-BC41-A287-0ECF2C970BD2}" type="presParOf" srcId="{066732DC-603A-A14F-909B-CAD805407033}" destId="{EEF5D18A-2A9E-3E4B-BC7D-BD9E64EA7DEC}" srcOrd="11" destOrd="0" presId="urn:microsoft.com/office/officeart/2009/3/layout/StepUpProcess"/>
    <dgm:cxn modelId="{0BB5ED7C-49AB-8D49-A60D-A092A1A130BA}" type="presParOf" srcId="{EEF5D18A-2A9E-3E4B-BC7D-BD9E64EA7DEC}" destId="{2514124B-ADEF-C849-B608-38AB28D646CB}" srcOrd="0" destOrd="0" presId="urn:microsoft.com/office/officeart/2009/3/layout/StepUpProcess"/>
    <dgm:cxn modelId="{8D3D87CB-C2EA-FB48-9863-2D7768C6D603}" type="presParOf" srcId="{066732DC-603A-A14F-909B-CAD805407033}" destId="{ABA3D073-8C9B-2148-BCF1-F3504A877D46}" srcOrd="12" destOrd="0" presId="urn:microsoft.com/office/officeart/2009/3/layout/StepUpProcess"/>
    <dgm:cxn modelId="{2B1CBE0B-FB5B-0843-B8F2-FA5A486F5810}" type="presParOf" srcId="{ABA3D073-8C9B-2148-BCF1-F3504A877D46}" destId="{5808C9E5-9072-1545-AF15-55FE125F31F5}" srcOrd="0" destOrd="0" presId="urn:microsoft.com/office/officeart/2009/3/layout/StepUpProcess"/>
    <dgm:cxn modelId="{E58FD6D2-6AEB-BA48-BEF5-47A10A577257}" type="presParOf" srcId="{ABA3D073-8C9B-2148-BCF1-F3504A877D46}" destId="{4189CAC7-81D1-D94E-B874-806051F7235B}" srcOrd="1" destOrd="0" presId="urn:microsoft.com/office/officeart/2009/3/layout/StepUpProcess"/>
    <dgm:cxn modelId="{EBC119D6-13F4-D942-8937-B17525167AA2}" type="presParOf" srcId="{ABA3D073-8C9B-2148-BCF1-F3504A877D46}" destId="{CC4B480A-E57B-AE4F-8670-CEEF0517F2E9}" srcOrd="2" destOrd="0" presId="urn:microsoft.com/office/officeart/2009/3/layout/StepUpProcess"/>
    <dgm:cxn modelId="{54CABABB-665D-1B48-BFE8-251BD433FE46}" type="presParOf" srcId="{066732DC-603A-A14F-909B-CAD805407033}" destId="{23D14CEC-ED07-AC4E-A23F-F49D3A9151F4}" srcOrd="13" destOrd="0" presId="urn:microsoft.com/office/officeart/2009/3/layout/StepUpProcess"/>
    <dgm:cxn modelId="{DB54D1D7-F2BA-274A-A1C1-0031D6C0CCD5}" type="presParOf" srcId="{23D14CEC-ED07-AC4E-A23F-F49D3A9151F4}" destId="{F47E3CB7-DE4C-F645-BA73-51DB53F1A6D0}" srcOrd="0" destOrd="0" presId="urn:microsoft.com/office/officeart/2009/3/layout/StepUpProcess"/>
    <dgm:cxn modelId="{7E63967D-42EF-DA41-A265-13B28D110D7E}" type="presParOf" srcId="{066732DC-603A-A14F-909B-CAD805407033}" destId="{234C1FAE-2D9B-5B4C-8CC0-6C157EAB5ED9}" srcOrd="14" destOrd="0" presId="urn:microsoft.com/office/officeart/2009/3/layout/StepUpProcess"/>
    <dgm:cxn modelId="{14C08AC0-C19F-F646-98FB-7A259E02CD5B}" type="presParOf" srcId="{234C1FAE-2D9B-5B4C-8CC0-6C157EAB5ED9}" destId="{7065DABD-373D-A24C-8634-7D265C16A0D4}" srcOrd="0" destOrd="0" presId="urn:microsoft.com/office/officeart/2009/3/layout/StepUpProcess"/>
    <dgm:cxn modelId="{E14D06F9-F065-5B49-A9CB-9D8E08AC3B94}" type="presParOf" srcId="{234C1FAE-2D9B-5B4C-8CC0-6C157EAB5ED9}" destId="{51E1F3F5-24DB-004E-A133-8046A7E9069E}"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5C1E6-6CD1-4AED-817A-D66FBC7B55ED}">
      <dsp:nvSpPr>
        <dsp:cNvPr id="0" name=""/>
        <dsp:cNvSpPr/>
      </dsp:nvSpPr>
      <dsp:spPr>
        <a:xfrm>
          <a:off x="5301" y="1558404"/>
          <a:ext cx="1671926" cy="1378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US" sz="1100" kern="1200" dirty="0"/>
            <a:t>Ammonia process</a:t>
          </a:r>
        </a:p>
        <a:p>
          <a:pPr marL="57150" lvl="1" indent="-57150" algn="l" defTabSz="488950">
            <a:lnSpc>
              <a:spcPct val="90000"/>
            </a:lnSpc>
            <a:spcBef>
              <a:spcPct val="0"/>
            </a:spcBef>
            <a:spcAft>
              <a:spcPct val="15000"/>
            </a:spcAft>
            <a:buChar char="•"/>
          </a:pPr>
          <a:r>
            <a:rPr lang="en-US" sz="1100" kern="1200" dirty="0"/>
            <a:t>From war bombs to farmlands</a:t>
          </a:r>
        </a:p>
      </dsp:txBody>
      <dsp:txXfrm>
        <a:off x="37035" y="1590138"/>
        <a:ext cx="1608458" cy="1020024"/>
      </dsp:txXfrm>
    </dsp:sp>
    <dsp:sp modelId="{87C659E4-B2BE-4031-AA21-B380D0567267}">
      <dsp:nvSpPr>
        <dsp:cNvPr id="0" name=""/>
        <dsp:cNvSpPr/>
      </dsp:nvSpPr>
      <dsp:spPr>
        <a:xfrm>
          <a:off x="928017" y="1826271"/>
          <a:ext cx="1933298" cy="1933298"/>
        </a:xfrm>
        <a:prstGeom prst="leftCircularArrow">
          <a:avLst>
            <a:gd name="adj1" fmla="val 3614"/>
            <a:gd name="adj2" fmla="val 449625"/>
            <a:gd name="adj3" fmla="val 2225136"/>
            <a:gd name="adj4" fmla="val 9024489"/>
            <a:gd name="adj5" fmla="val 421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B5E672-5067-4C24-9330-44C0A9A3E706}">
      <dsp:nvSpPr>
        <dsp:cNvPr id="0" name=""/>
        <dsp:cNvSpPr/>
      </dsp:nvSpPr>
      <dsp:spPr>
        <a:xfrm>
          <a:off x="376840" y="2641897"/>
          <a:ext cx="1486157" cy="590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Haber-Bosch Process</a:t>
          </a:r>
        </a:p>
      </dsp:txBody>
      <dsp:txXfrm>
        <a:off x="394150" y="2659207"/>
        <a:ext cx="1451537" cy="556375"/>
      </dsp:txXfrm>
    </dsp:sp>
    <dsp:sp modelId="{4C81088C-52B7-45FF-976B-96AB8C239C2C}">
      <dsp:nvSpPr>
        <dsp:cNvPr id="0" name=""/>
        <dsp:cNvSpPr/>
      </dsp:nvSpPr>
      <dsp:spPr>
        <a:xfrm>
          <a:off x="2195701" y="1558404"/>
          <a:ext cx="1671926" cy="1378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US" sz="1100" kern="1200" dirty="0"/>
            <a:t>Brute force to the soil</a:t>
          </a:r>
        </a:p>
        <a:p>
          <a:pPr marL="57150" lvl="1" indent="-57150" algn="l" defTabSz="488950">
            <a:lnSpc>
              <a:spcPct val="90000"/>
            </a:lnSpc>
            <a:spcBef>
              <a:spcPct val="0"/>
            </a:spcBef>
            <a:spcAft>
              <a:spcPct val="15000"/>
            </a:spcAft>
            <a:buChar char="•"/>
          </a:pPr>
          <a:r>
            <a:rPr lang="en-US" sz="1100" kern="1200" dirty="0"/>
            <a:t>Pesticides &amp; chemicals</a:t>
          </a:r>
        </a:p>
        <a:p>
          <a:pPr marL="57150" lvl="1" indent="-57150" algn="l" defTabSz="488950">
            <a:lnSpc>
              <a:spcPct val="90000"/>
            </a:lnSpc>
            <a:spcBef>
              <a:spcPct val="0"/>
            </a:spcBef>
            <a:spcAft>
              <a:spcPct val="15000"/>
            </a:spcAft>
            <a:buChar char="•"/>
          </a:pPr>
          <a:r>
            <a:rPr lang="en-US" sz="1100" kern="1200" dirty="0"/>
            <a:t>Equipment &amp; practices</a:t>
          </a:r>
        </a:p>
      </dsp:txBody>
      <dsp:txXfrm>
        <a:off x="2227435" y="1885636"/>
        <a:ext cx="1608458" cy="1020024"/>
      </dsp:txXfrm>
    </dsp:sp>
    <dsp:sp modelId="{415EAFCA-B6D0-42E2-BCF7-FF47DCF73BFB}">
      <dsp:nvSpPr>
        <dsp:cNvPr id="0" name=""/>
        <dsp:cNvSpPr/>
      </dsp:nvSpPr>
      <dsp:spPr>
        <a:xfrm>
          <a:off x="3104484" y="682160"/>
          <a:ext cx="2146934" cy="2146934"/>
        </a:xfrm>
        <a:prstGeom prst="circularArrow">
          <a:avLst>
            <a:gd name="adj1" fmla="val 3254"/>
            <a:gd name="adj2" fmla="val 401432"/>
            <a:gd name="adj3" fmla="val 19423057"/>
            <a:gd name="adj4" fmla="val 12575511"/>
            <a:gd name="adj5" fmla="val 37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CFF09B-D750-411F-9232-03C1EF6D7BBB}">
      <dsp:nvSpPr>
        <dsp:cNvPr id="0" name=""/>
        <dsp:cNvSpPr/>
      </dsp:nvSpPr>
      <dsp:spPr>
        <a:xfrm>
          <a:off x="2567240" y="1262907"/>
          <a:ext cx="1486157" cy="590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Green Revolution</a:t>
          </a:r>
        </a:p>
      </dsp:txBody>
      <dsp:txXfrm>
        <a:off x="2584550" y="1280217"/>
        <a:ext cx="1451537" cy="556375"/>
      </dsp:txXfrm>
    </dsp:sp>
    <dsp:sp modelId="{975268DB-54EC-43D7-84A1-5483409AE132}">
      <dsp:nvSpPr>
        <dsp:cNvPr id="0" name=""/>
        <dsp:cNvSpPr/>
      </dsp:nvSpPr>
      <dsp:spPr>
        <a:xfrm>
          <a:off x="4386101" y="1558404"/>
          <a:ext cx="1671926" cy="1378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US" sz="1100" kern="1200"/>
            <a:t>Dehydration/</a:t>
          </a:r>
          <a:r>
            <a:rPr lang="en-US" sz="1100" kern="1200" dirty="0"/>
            <a:t>salt/smoke, lactic acid &amp; fermenting </a:t>
          </a:r>
          <a:r>
            <a:rPr lang="en-US" sz="1100" b="1" u="sng" kern="1200" dirty="0"/>
            <a:t>to</a:t>
          </a:r>
          <a:r>
            <a:rPr lang="en-US" sz="1100" kern="1200" dirty="0"/>
            <a:t> canning, pasteurizing &amp; milling to oils/fats/sugars/dyes</a:t>
          </a:r>
        </a:p>
      </dsp:txBody>
      <dsp:txXfrm>
        <a:off x="4417835" y="1590138"/>
        <a:ext cx="1608458" cy="1020024"/>
      </dsp:txXfrm>
    </dsp:sp>
    <dsp:sp modelId="{545A25A2-43AB-42D1-9B1A-746A03E10E68}">
      <dsp:nvSpPr>
        <dsp:cNvPr id="0" name=""/>
        <dsp:cNvSpPr/>
      </dsp:nvSpPr>
      <dsp:spPr>
        <a:xfrm>
          <a:off x="5308817" y="1826271"/>
          <a:ext cx="1933298" cy="1933298"/>
        </a:xfrm>
        <a:prstGeom prst="leftCircularArrow">
          <a:avLst>
            <a:gd name="adj1" fmla="val 3614"/>
            <a:gd name="adj2" fmla="val 449625"/>
            <a:gd name="adj3" fmla="val 2225136"/>
            <a:gd name="adj4" fmla="val 9024489"/>
            <a:gd name="adj5" fmla="val 421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E5EBC0-C28A-42CE-B2E5-E217D60A539C}">
      <dsp:nvSpPr>
        <dsp:cNvPr id="0" name=""/>
        <dsp:cNvSpPr/>
      </dsp:nvSpPr>
      <dsp:spPr>
        <a:xfrm>
          <a:off x="4757641" y="2641897"/>
          <a:ext cx="1486157" cy="590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Processed Foods</a:t>
          </a:r>
        </a:p>
      </dsp:txBody>
      <dsp:txXfrm>
        <a:off x="4774951" y="2659207"/>
        <a:ext cx="1451537" cy="556375"/>
      </dsp:txXfrm>
    </dsp:sp>
    <dsp:sp modelId="{2A77E6DF-1784-465B-A76D-424299C7FE4C}">
      <dsp:nvSpPr>
        <dsp:cNvPr id="0" name=""/>
        <dsp:cNvSpPr/>
      </dsp:nvSpPr>
      <dsp:spPr>
        <a:xfrm>
          <a:off x="6576501" y="1558404"/>
          <a:ext cx="1671926" cy="1378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US" sz="1100" kern="1200" dirty="0"/>
            <a:t>Massive supply lines enabled by cheap, over-engineered plastics</a:t>
          </a:r>
        </a:p>
        <a:p>
          <a:pPr marL="57150" lvl="1" indent="-57150" algn="l" defTabSz="488950">
            <a:lnSpc>
              <a:spcPct val="90000"/>
            </a:lnSpc>
            <a:spcBef>
              <a:spcPct val="0"/>
            </a:spcBef>
            <a:spcAft>
              <a:spcPct val="15000"/>
            </a:spcAft>
            <a:buChar char="•"/>
          </a:pPr>
          <a:r>
            <a:rPr lang="en-US" sz="1100" kern="1200" dirty="0"/>
            <a:t>Seasonal crops now year round</a:t>
          </a:r>
        </a:p>
      </dsp:txBody>
      <dsp:txXfrm>
        <a:off x="6608235" y="1885636"/>
        <a:ext cx="1608458" cy="1020024"/>
      </dsp:txXfrm>
    </dsp:sp>
    <dsp:sp modelId="{A68496D2-A693-4645-B584-B21FEDE8EE0D}">
      <dsp:nvSpPr>
        <dsp:cNvPr id="0" name=""/>
        <dsp:cNvSpPr/>
      </dsp:nvSpPr>
      <dsp:spPr>
        <a:xfrm>
          <a:off x="7485284" y="682160"/>
          <a:ext cx="2146934" cy="2146934"/>
        </a:xfrm>
        <a:prstGeom prst="circularArrow">
          <a:avLst>
            <a:gd name="adj1" fmla="val 3254"/>
            <a:gd name="adj2" fmla="val 401432"/>
            <a:gd name="adj3" fmla="val 19423057"/>
            <a:gd name="adj4" fmla="val 12575511"/>
            <a:gd name="adj5" fmla="val 37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A05102-4EAD-4581-8186-503C6D4C0D97}">
      <dsp:nvSpPr>
        <dsp:cNvPr id="0" name=""/>
        <dsp:cNvSpPr/>
      </dsp:nvSpPr>
      <dsp:spPr>
        <a:xfrm>
          <a:off x="6948041" y="1262907"/>
          <a:ext cx="1486157" cy="590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Packaging Demands</a:t>
          </a:r>
        </a:p>
      </dsp:txBody>
      <dsp:txXfrm>
        <a:off x="6965351" y="1280217"/>
        <a:ext cx="1451537" cy="556375"/>
      </dsp:txXfrm>
    </dsp:sp>
    <dsp:sp modelId="{A069189B-029A-4667-975A-F5DB66CEFA86}">
      <dsp:nvSpPr>
        <dsp:cNvPr id="0" name=""/>
        <dsp:cNvSpPr/>
      </dsp:nvSpPr>
      <dsp:spPr>
        <a:xfrm>
          <a:off x="8766901" y="1558404"/>
          <a:ext cx="1671926" cy="1378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US" sz="1100" kern="1200" dirty="0"/>
            <a:t>As population rises, processed foods shift to </a:t>
          </a:r>
          <a:r>
            <a:rPr lang="en-US" sz="1100" b="1" u="sng" kern="1200" dirty="0">
              <a:solidFill>
                <a:srgbClr val="FF0000"/>
              </a:solidFill>
            </a:rPr>
            <a:t>ultra processed </a:t>
          </a:r>
          <a:r>
            <a:rPr lang="en-US" sz="1100" kern="1200" dirty="0"/>
            <a:t>leading to human health concerns</a:t>
          </a:r>
        </a:p>
      </dsp:txBody>
      <dsp:txXfrm>
        <a:off x="8798635" y="1590138"/>
        <a:ext cx="1608458" cy="1020024"/>
      </dsp:txXfrm>
    </dsp:sp>
    <dsp:sp modelId="{83BB2DAB-C1F8-481F-94B6-682D8AB5D3E4}">
      <dsp:nvSpPr>
        <dsp:cNvPr id="0" name=""/>
        <dsp:cNvSpPr/>
      </dsp:nvSpPr>
      <dsp:spPr>
        <a:xfrm>
          <a:off x="9138441" y="2641897"/>
          <a:ext cx="1486157" cy="590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Population Growth</a:t>
          </a:r>
        </a:p>
      </dsp:txBody>
      <dsp:txXfrm>
        <a:off x="9155751" y="2659207"/>
        <a:ext cx="1451537" cy="556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69577-34C4-1A44-9D2D-7396A1735DD7}">
      <dsp:nvSpPr>
        <dsp:cNvPr id="0" name=""/>
        <dsp:cNvSpPr/>
      </dsp:nvSpPr>
      <dsp:spPr>
        <a:xfrm rot="5400000">
          <a:off x="222218" y="3178809"/>
          <a:ext cx="663164" cy="11034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0B070-977C-EB47-80D4-92F6295793B2}">
      <dsp:nvSpPr>
        <dsp:cNvPr id="0" name=""/>
        <dsp:cNvSpPr/>
      </dsp:nvSpPr>
      <dsp:spPr>
        <a:xfrm>
          <a:off x="111520" y="3508515"/>
          <a:ext cx="996238" cy="87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Stone  (2.5M - 3200BC)</a:t>
          </a:r>
        </a:p>
      </dsp:txBody>
      <dsp:txXfrm>
        <a:off x="111520" y="3508515"/>
        <a:ext cx="996238" cy="873261"/>
      </dsp:txXfrm>
    </dsp:sp>
    <dsp:sp modelId="{CFDCAC0B-DF2C-AE41-B9F0-B3608D5860CE}">
      <dsp:nvSpPr>
        <dsp:cNvPr id="0" name=""/>
        <dsp:cNvSpPr/>
      </dsp:nvSpPr>
      <dsp:spPr>
        <a:xfrm>
          <a:off x="919789" y="3097569"/>
          <a:ext cx="187969" cy="18796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D179A-E5A1-2440-ABC2-EA543F621C58}">
      <dsp:nvSpPr>
        <dsp:cNvPr id="0" name=""/>
        <dsp:cNvSpPr/>
      </dsp:nvSpPr>
      <dsp:spPr>
        <a:xfrm rot="5400000">
          <a:off x="1441809" y="2877020"/>
          <a:ext cx="663164" cy="11034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B4B46-D126-8A4C-9F9E-FA0D62CBB7EC}">
      <dsp:nvSpPr>
        <dsp:cNvPr id="0" name=""/>
        <dsp:cNvSpPr/>
      </dsp:nvSpPr>
      <dsp:spPr>
        <a:xfrm>
          <a:off x="1331110" y="3206726"/>
          <a:ext cx="996238" cy="87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Bronze  (3200-1200BC)</a:t>
          </a:r>
        </a:p>
      </dsp:txBody>
      <dsp:txXfrm>
        <a:off x="1331110" y="3206726"/>
        <a:ext cx="996238" cy="873261"/>
      </dsp:txXfrm>
    </dsp:sp>
    <dsp:sp modelId="{F6685FBE-B17E-2E4F-BFAC-7CD757D72B95}">
      <dsp:nvSpPr>
        <dsp:cNvPr id="0" name=""/>
        <dsp:cNvSpPr/>
      </dsp:nvSpPr>
      <dsp:spPr>
        <a:xfrm>
          <a:off x="2139379" y="2795780"/>
          <a:ext cx="187969" cy="18796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584E5-068A-D749-ACF9-EA56D8B93C73}">
      <dsp:nvSpPr>
        <dsp:cNvPr id="0" name=""/>
        <dsp:cNvSpPr/>
      </dsp:nvSpPr>
      <dsp:spPr>
        <a:xfrm rot="5400000">
          <a:off x="2661399" y="2575231"/>
          <a:ext cx="663164" cy="11034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99608D-4F60-BA4F-BB95-7191AB520B00}">
      <dsp:nvSpPr>
        <dsp:cNvPr id="0" name=""/>
        <dsp:cNvSpPr/>
      </dsp:nvSpPr>
      <dsp:spPr>
        <a:xfrm>
          <a:off x="2550700" y="2904938"/>
          <a:ext cx="996238" cy="87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Iron  (1200-100AD)</a:t>
          </a:r>
        </a:p>
      </dsp:txBody>
      <dsp:txXfrm>
        <a:off x="2550700" y="2904938"/>
        <a:ext cx="996238" cy="873261"/>
      </dsp:txXfrm>
    </dsp:sp>
    <dsp:sp modelId="{B23A8E85-223E-0C4D-98F4-B13D19AE210F}">
      <dsp:nvSpPr>
        <dsp:cNvPr id="0" name=""/>
        <dsp:cNvSpPr/>
      </dsp:nvSpPr>
      <dsp:spPr>
        <a:xfrm>
          <a:off x="3358969" y="2493991"/>
          <a:ext cx="187969" cy="18796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8AD058-4B2A-9F4C-8A81-A0BB7B7A499A}">
      <dsp:nvSpPr>
        <dsp:cNvPr id="0" name=""/>
        <dsp:cNvSpPr/>
      </dsp:nvSpPr>
      <dsp:spPr>
        <a:xfrm rot="5400000">
          <a:off x="3880990" y="2273442"/>
          <a:ext cx="663164" cy="11034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0793D-3C25-594E-B15B-D614665A7D10}">
      <dsp:nvSpPr>
        <dsp:cNvPr id="0" name=""/>
        <dsp:cNvSpPr/>
      </dsp:nvSpPr>
      <dsp:spPr>
        <a:xfrm>
          <a:off x="3770291" y="2603149"/>
          <a:ext cx="996238" cy="87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Glass  (1300-pres)</a:t>
          </a:r>
        </a:p>
      </dsp:txBody>
      <dsp:txXfrm>
        <a:off x="3770291" y="2603149"/>
        <a:ext cx="996238" cy="873261"/>
      </dsp:txXfrm>
    </dsp:sp>
    <dsp:sp modelId="{54E60261-75FF-C249-A873-CCC30B256B60}">
      <dsp:nvSpPr>
        <dsp:cNvPr id="0" name=""/>
        <dsp:cNvSpPr/>
      </dsp:nvSpPr>
      <dsp:spPr>
        <a:xfrm>
          <a:off x="4578560" y="2192202"/>
          <a:ext cx="187969" cy="18796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B424C-70E8-4349-A73E-5F715232CB7E}">
      <dsp:nvSpPr>
        <dsp:cNvPr id="0" name=""/>
        <dsp:cNvSpPr/>
      </dsp:nvSpPr>
      <dsp:spPr>
        <a:xfrm rot="5400000">
          <a:off x="5100580" y="1971654"/>
          <a:ext cx="663164" cy="11034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CC096-FCDC-1749-9692-8DB9DB63BC3F}">
      <dsp:nvSpPr>
        <dsp:cNvPr id="0" name=""/>
        <dsp:cNvSpPr/>
      </dsp:nvSpPr>
      <dsp:spPr>
        <a:xfrm>
          <a:off x="4989881" y="2301360"/>
          <a:ext cx="996238" cy="87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Steel  (1800-pres)</a:t>
          </a:r>
        </a:p>
      </dsp:txBody>
      <dsp:txXfrm>
        <a:off x="4989881" y="2301360"/>
        <a:ext cx="996238" cy="873261"/>
      </dsp:txXfrm>
    </dsp:sp>
    <dsp:sp modelId="{96A785E8-0312-F74A-B6A4-AAB8FFB4E96F}">
      <dsp:nvSpPr>
        <dsp:cNvPr id="0" name=""/>
        <dsp:cNvSpPr/>
      </dsp:nvSpPr>
      <dsp:spPr>
        <a:xfrm>
          <a:off x="5798150" y="1890413"/>
          <a:ext cx="187969" cy="18796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91F862-37DA-9A47-A847-CE41699E04EC}">
      <dsp:nvSpPr>
        <dsp:cNvPr id="0" name=""/>
        <dsp:cNvSpPr/>
      </dsp:nvSpPr>
      <dsp:spPr>
        <a:xfrm rot="5400000">
          <a:off x="6320170" y="1669865"/>
          <a:ext cx="663164" cy="11034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5E8DA3-D47F-1F43-B1A6-969175478B99}">
      <dsp:nvSpPr>
        <dsp:cNvPr id="0" name=""/>
        <dsp:cNvSpPr/>
      </dsp:nvSpPr>
      <dsp:spPr>
        <a:xfrm>
          <a:off x="6209472" y="1999571"/>
          <a:ext cx="996238" cy="87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Alum  (1800-pres)</a:t>
          </a:r>
        </a:p>
      </dsp:txBody>
      <dsp:txXfrm>
        <a:off x="6209472" y="1999571"/>
        <a:ext cx="996238" cy="873261"/>
      </dsp:txXfrm>
    </dsp:sp>
    <dsp:sp modelId="{1450469C-616A-F44A-AD80-319918242AA5}">
      <dsp:nvSpPr>
        <dsp:cNvPr id="0" name=""/>
        <dsp:cNvSpPr/>
      </dsp:nvSpPr>
      <dsp:spPr>
        <a:xfrm>
          <a:off x="7017741" y="1588624"/>
          <a:ext cx="187969" cy="18796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08C9E5-9072-1545-AF15-55FE125F31F5}">
      <dsp:nvSpPr>
        <dsp:cNvPr id="0" name=""/>
        <dsp:cNvSpPr/>
      </dsp:nvSpPr>
      <dsp:spPr>
        <a:xfrm rot="5400000">
          <a:off x="7539761" y="1368076"/>
          <a:ext cx="663164" cy="11034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89CAC7-81D1-D94E-B874-806051F7235B}">
      <dsp:nvSpPr>
        <dsp:cNvPr id="0" name=""/>
        <dsp:cNvSpPr/>
      </dsp:nvSpPr>
      <dsp:spPr>
        <a:xfrm>
          <a:off x="7429062" y="1697782"/>
          <a:ext cx="996238" cy="87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Plastics  (1907-pres)</a:t>
          </a:r>
        </a:p>
      </dsp:txBody>
      <dsp:txXfrm>
        <a:off x="7429062" y="1697782"/>
        <a:ext cx="996238" cy="873261"/>
      </dsp:txXfrm>
    </dsp:sp>
    <dsp:sp modelId="{CC4B480A-E57B-AE4F-8670-CEEF0517F2E9}">
      <dsp:nvSpPr>
        <dsp:cNvPr id="0" name=""/>
        <dsp:cNvSpPr/>
      </dsp:nvSpPr>
      <dsp:spPr>
        <a:xfrm>
          <a:off x="8237331" y="1286836"/>
          <a:ext cx="187969" cy="18796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5DABD-373D-A24C-8634-7D265C16A0D4}">
      <dsp:nvSpPr>
        <dsp:cNvPr id="0" name=""/>
        <dsp:cNvSpPr/>
      </dsp:nvSpPr>
      <dsp:spPr>
        <a:xfrm rot="5400000">
          <a:off x="8759351" y="1066287"/>
          <a:ext cx="663164" cy="11034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E1F3F5-24DB-004E-A133-8046A7E9069E}">
      <dsp:nvSpPr>
        <dsp:cNvPr id="0" name=""/>
        <dsp:cNvSpPr/>
      </dsp:nvSpPr>
      <dsp:spPr>
        <a:xfrm>
          <a:off x="8648653" y="1395993"/>
          <a:ext cx="996238" cy="87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Biobased &amp; </a:t>
          </a:r>
          <a:r>
            <a:rPr lang="en-US" sz="1300" kern="1200" dirty="0" err="1"/>
            <a:t>Biorenewable</a:t>
          </a:r>
          <a:r>
            <a:rPr lang="en-US" sz="1300" kern="1200" dirty="0"/>
            <a:t>  (Now!)</a:t>
          </a:r>
        </a:p>
      </dsp:txBody>
      <dsp:txXfrm>
        <a:off x="8648653" y="1395993"/>
        <a:ext cx="996238" cy="8732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5" tIns="47098" rIns="94195" bIns="47098" rtlCol="0"/>
          <a:lstStyle>
            <a:lvl1pPr algn="l">
              <a:defRPr sz="1200"/>
            </a:lvl1pPr>
          </a:lstStyle>
          <a:p>
            <a:endParaRPr/>
          </a:p>
        </p:txBody>
      </p:sp>
      <p:sp>
        <p:nvSpPr>
          <p:cNvPr id="3" name="Date Placeholder 2"/>
          <p:cNvSpPr>
            <a:spLocks noGrp="1"/>
          </p:cNvSpPr>
          <p:nvPr>
            <p:ph type="dt" sz="quarter" idx="1"/>
          </p:nvPr>
        </p:nvSpPr>
        <p:spPr>
          <a:xfrm>
            <a:off x="4023094" y="0"/>
            <a:ext cx="3077739" cy="469424"/>
          </a:xfrm>
          <a:prstGeom prst="rect">
            <a:avLst/>
          </a:prstGeom>
        </p:spPr>
        <p:txBody>
          <a:bodyPr vert="horz" lIns="94195" tIns="47098" rIns="94195" bIns="47098" rtlCol="0"/>
          <a:lstStyle>
            <a:lvl1pPr algn="r">
              <a:defRPr sz="1200"/>
            </a:lvl1pPr>
          </a:lstStyle>
          <a:p>
            <a:fld id="{BA5A207F-0F91-42F2-96D0-049C6003623B}" type="datetimeFigureOut">
              <a:rPr lang="en-US"/>
              <a:pPr/>
              <a:t>10/7/2024</a:t>
            </a:fld>
            <a:endParaRPr/>
          </a:p>
        </p:txBody>
      </p:sp>
      <p:sp>
        <p:nvSpPr>
          <p:cNvPr id="4" name="Footer Placeholder 3"/>
          <p:cNvSpPr>
            <a:spLocks noGrp="1"/>
          </p:cNvSpPr>
          <p:nvPr>
            <p:ph type="ftr" sz="quarter" idx="2"/>
          </p:nvPr>
        </p:nvSpPr>
        <p:spPr>
          <a:xfrm>
            <a:off x="0" y="8917422"/>
            <a:ext cx="3077739" cy="469424"/>
          </a:xfrm>
          <a:prstGeom prst="rect">
            <a:avLst/>
          </a:prstGeom>
        </p:spPr>
        <p:txBody>
          <a:bodyPr vert="horz" lIns="94195" tIns="47098" rIns="94195" bIns="47098" rtlCol="0" anchor="b"/>
          <a:lstStyle>
            <a:lvl1pPr algn="l">
              <a:defRPr sz="1200"/>
            </a:lvl1pPr>
          </a:lstStyle>
          <a:p>
            <a:endParaRPr/>
          </a:p>
        </p:txBody>
      </p:sp>
      <p:sp>
        <p:nvSpPr>
          <p:cNvPr id="5" name="Slide Number Placeholder 4"/>
          <p:cNvSpPr>
            <a:spLocks noGrp="1"/>
          </p:cNvSpPr>
          <p:nvPr>
            <p:ph type="sldNum" sz="quarter" idx="3"/>
          </p:nvPr>
        </p:nvSpPr>
        <p:spPr>
          <a:xfrm>
            <a:off x="4023094" y="8917422"/>
            <a:ext cx="3077739" cy="469424"/>
          </a:xfrm>
          <a:prstGeom prst="rect">
            <a:avLst/>
          </a:prstGeom>
        </p:spPr>
        <p:txBody>
          <a:bodyPr vert="horz" lIns="94195" tIns="47098" rIns="94195" bIns="47098" rtlCol="0" anchor="b"/>
          <a:lstStyle>
            <a:lvl1pPr algn="r">
              <a:defRPr sz="1200"/>
            </a:lvl1pPr>
          </a:lstStyle>
          <a:p>
            <a:fld id="{9C567D4A-04CB-4EDF-8FB1-342A02FC8EC5}" type="slidenum">
              <a:rPr/>
              <a:p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5" tIns="47098" rIns="94195" bIns="47098" rtlCol="0"/>
          <a:lstStyle>
            <a:lvl1pPr algn="l">
              <a:defRPr sz="1200"/>
            </a:lvl1pPr>
          </a:lstStyle>
          <a:p>
            <a:endParaRPr/>
          </a:p>
        </p:txBody>
      </p:sp>
      <p:sp>
        <p:nvSpPr>
          <p:cNvPr id="3" name="Date Placeholder 2"/>
          <p:cNvSpPr>
            <a:spLocks noGrp="1"/>
          </p:cNvSpPr>
          <p:nvPr>
            <p:ph type="dt" idx="1"/>
          </p:nvPr>
        </p:nvSpPr>
        <p:spPr>
          <a:xfrm>
            <a:off x="4023094" y="0"/>
            <a:ext cx="3077739" cy="469424"/>
          </a:xfrm>
          <a:prstGeom prst="rect">
            <a:avLst/>
          </a:prstGeom>
        </p:spPr>
        <p:txBody>
          <a:bodyPr vert="horz" lIns="94195" tIns="47098" rIns="94195" bIns="47098" rtlCol="0"/>
          <a:lstStyle>
            <a:lvl1pPr algn="r">
              <a:defRPr sz="1200"/>
            </a:lvl1pPr>
          </a:lstStyle>
          <a:p>
            <a:fld id="{48CC13F5-F2B1-464B-BE8F-27ABFBD2FBDE}" type="datetimeFigureOut">
              <a:rPr lang="en-US"/>
              <a:pPr/>
              <a:t>10/7/2024</a:t>
            </a:fld>
            <a:endParaRPr/>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195" tIns="47098" rIns="94195" bIns="47098" rtlCol="0" anchor="ctr"/>
          <a:lstStyle/>
          <a:p>
            <a:endParaRPr/>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195" tIns="47098" rIns="94195" bIns="47098"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195" tIns="47098" rIns="94195" bIns="47098" rtlCol="0" anchor="b"/>
          <a:lstStyle>
            <a:lvl1pPr algn="l">
              <a:defRPr sz="1200"/>
            </a:lvl1pPr>
          </a:lstStyle>
          <a:p>
            <a:endParaRPr/>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195" tIns="47098" rIns="94195" bIns="47098" rtlCol="0" anchor="b"/>
          <a:lstStyle>
            <a:lvl1pPr algn="r">
              <a:defRPr sz="1200"/>
            </a:lvl1pPr>
          </a:lstStyle>
          <a:p>
            <a:fld id="{2E61351F-DBB1-4664-ADA9-83BC7CB8848D}" type="slidenum">
              <a:rPr/>
              <a:p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pa.gov/facts-and-figures-about-materials-waste-and-recycling/advancing-sustainable-materials-management-facts-an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Excited to give this talk for the first time.</a:t>
            </a:r>
          </a:p>
          <a:p>
            <a:endParaRPr lang="en-US" dirty="0"/>
          </a:p>
          <a:p>
            <a:r>
              <a:rPr lang="en-US" dirty="0"/>
              <a:t>So many trying to anticipate a future state when the accuracy of projecting forward is only as good as your curation of the appropriate points in history. </a:t>
            </a:r>
          </a:p>
        </p:txBody>
      </p:sp>
      <p:sp>
        <p:nvSpPr>
          <p:cNvPr id="4" name="Slide Number Placeholder 3"/>
          <p:cNvSpPr>
            <a:spLocks noGrp="1"/>
          </p:cNvSpPr>
          <p:nvPr>
            <p:ph type="sldNum" sz="quarter" idx="5"/>
          </p:nvPr>
        </p:nvSpPr>
        <p:spPr/>
        <p:txBody>
          <a:bodyPr/>
          <a:lstStyle/>
          <a:p>
            <a:fld id="{2E61351F-DBB1-4664-ADA9-83BC7CB8848D}" type="slidenum">
              <a:rPr lang="en-US" smtClean="0"/>
              <a:pPr/>
              <a:t>1</a:t>
            </a:fld>
            <a:endParaRPr lang="en-US"/>
          </a:p>
        </p:txBody>
      </p:sp>
    </p:spTree>
    <p:extLst>
      <p:ext uri="{BB962C8B-B14F-4D97-AF65-F5344CB8AC3E}">
        <p14:creationId xmlns:p14="http://schemas.microsoft.com/office/powerpoint/2010/main" val="204548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1.4 to 1.8 trillion packages sold per year globally.  This does not count the waste to make it and the large amount of landfilled write-off waste packaging nor does it count the bags, molded goods, and plastics waste that is not part of packaging. That is an enormous burden to "suction back" after use.  Not to mention, almost every package today is designed, as part of opening it, to have a small piece be removed!!! </a:t>
            </a:r>
          </a:p>
          <a:p>
            <a:endParaRPr lang="en-US" dirty="0"/>
          </a:p>
          <a:p>
            <a:r>
              <a:rPr lang="en-US" dirty="0"/>
              <a:t>The scarier part is what happens to plastics over time - they break down into microparticles that we are just now understanding their dangers.  UGA turtle study, phytoplankton</a:t>
            </a:r>
          </a:p>
          <a:p>
            <a:endParaRPr lang="en-US" dirty="0"/>
          </a:p>
          <a:p>
            <a:r>
              <a:rPr lang="en-US" dirty="0"/>
              <a:t>1,500,000,000,000</a:t>
            </a:r>
          </a:p>
        </p:txBody>
      </p:sp>
      <p:sp>
        <p:nvSpPr>
          <p:cNvPr id="4" name="Slide Number Placeholder 3"/>
          <p:cNvSpPr>
            <a:spLocks noGrp="1"/>
          </p:cNvSpPr>
          <p:nvPr>
            <p:ph type="sldNum" sz="quarter" idx="5"/>
          </p:nvPr>
        </p:nvSpPr>
        <p:spPr/>
        <p:txBody>
          <a:bodyPr/>
          <a:lstStyle/>
          <a:p>
            <a:fld id="{8C773F60-E664-9D4E-A97A-61BB9E90A31D}" type="slidenum">
              <a:rPr lang="en-US" smtClean="0"/>
              <a:t>11</a:t>
            </a:fld>
            <a:endParaRPr lang="en-US"/>
          </a:p>
        </p:txBody>
      </p:sp>
    </p:spTree>
    <p:extLst>
      <p:ext uri="{BB962C8B-B14F-4D97-AF65-F5344CB8AC3E}">
        <p14:creationId xmlns:p14="http://schemas.microsoft.com/office/powerpoint/2010/main" val="1217042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1351F-DBB1-4664-ADA9-83BC7CB8848D}" type="slidenum">
              <a:rPr lang="en-US" smtClean="0"/>
              <a:pPr/>
              <a:t>12</a:t>
            </a:fld>
            <a:endParaRPr lang="en-US"/>
          </a:p>
        </p:txBody>
      </p:sp>
    </p:spTree>
    <p:extLst>
      <p:ext uri="{BB962C8B-B14F-4D97-AF65-F5344CB8AC3E}">
        <p14:creationId xmlns:p14="http://schemas.microsoft.com/office/powerpoint/2010/main" val="2089385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Fossil extraction is that – extraction of energy. Sun stainable means it comes from free energy (CO2 + sunlight)</a:t>
            </a:r>
          </a:p>
          <a:p>
            <a:r>
              <a:rPr lang="en-US" dirty="0"/>
              <a:t>How many more flavors of IBS or auto immune do we need to make the connection?</a:t>
            </a:r>
          </a:p>
          <a:p>
            <a:r>
              <a:rPr lang="en-US" dirty="0"/>
              <a:t>Plastics industry knows the truth about impact on human/planetary health from micro/nano plastics is inevitable. One should be able to predict the public </a:t>
            </a:r>
            <a:r>
              <a:rPr lang="en-US"/>
              <a:t>opinion swaying tactics</a:t>
            </a:r>
          </a:p>
          <a:p>
            <a:endParaRPr lang="en-US" dirty="0"/>
          </a:p>
        </p:txBody>
      </p:sp>
      <p:sp>
        <p:nvSpPr>
          <p:cNvPr id="4" name="Slide Number Placeholder 3"/>
          <p:cNvSpPr>
            <a:spLocks noGrp="1"/>
          </p:cNvSpPr>
          <p:nvPr>
            <p:ph type="sldNum" sz="quarter" idx="5"/>
          </p:nvPr>
        </p:nvSpPr>
        <p:spPr/>
        <p:txBody>
          <a:bodyPr/>
          <a:lstStyle/>
          <a:p>
            <a:fld id="{2E61351F-DBB1-4664-ADA9-83BC7CB8848D}" type="slidenum">
              <a:rPr lang="en-US" smtClean="0"/>
              <a:pPr/>
              <a:t>13</a:t>
            </a:fld>
            <a:endParaRPr lang="en-US"/>
          </a:p>
        </p:txBody>
      </p:sp>
    </p:spTree>
    <p:extLst>
      <p:ext uri="{BB962C8B-B14F-4D97-AF65-F5344CB8AC3E}">
        <p14:creationId xmlns:p14="http://schemas.microsoft.com/office/powerpoint/2010/main" val="4142120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A0D70-0682-46C5-B8E3-A9E638613A53}" type="slidenum">
              <a:rPr lang="en-US" smtClean="0"/>
              <a:t>14</a:t>
            </a:fld>
            <a:endParaRPr lang="en-US"/>
          </a:p>
        </p:txBody>
      </p:sp>
    </p:spTree>
    <p:extLst>
      <p:ext uri="{BB962C8B-B14F-4D97-AF65-F5344CB8AC3E}">
        <p14:creationId xmlns:p14="http://schemas.microsoft.com/office/powerpoint/2010/main" val="1352509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303D7D-AA59-5C45-8C93-B57C67111F90}" type="slidenum">
              <a:rPr lang="en-US" smtClean="0"/>
              <a:t>17</a:t>
            </a:fld>
            <a:endParaRPr lang="en-US"/>
          </a:p>
        </p:txBody>
      </p:sp>
    </p:spTree>
    <p:extLst>
      <p:ext uri="{BB962C8B-B14F-4D97-AF65-F5344CB8AC3E}">
        <p14:creationId xmlns:p14="http://schemas.microsoft.com/office/powerpoint/2010/main" val="3389297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303D7D-AA59-5C45-8C93-B57C67111F90}" type="slidenum">
              <a:rPr lang="en-US" smtClean="0"/>
              <a:t>19</a:t>
            </a:fld>
            <a:endParaRPr lang="en-US"/>
          </a:p>
        </p:txBody>
      </p:sp>
    </p:spTree>
    <p:extLst>
      <p:ext uri="{BB962C8B-B14F-4D97-AF65-F5344CB8AC3E}">
        <p14:creationId xmlns:p14="http://schemas.microsoft.com/office/powerpoint/2010/main" val="501554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303D7D-AA59-5C45-8C93-B57C67111F90}" type="slidenum">
              <a:rPr lang="en-US" smtClean="0"/>
              <a:t>20</a:t>
            </a:fld>
            <a:endParaRPr lang="en-US"/>
          </a:p>
        </p:txBody>
      </p:sp>
    </p:spTree>
    <p:extLst>
      <p:ext uri="{BB962C8B-B14F-4D97-AF65-F5344CB8AC3E}">
        <p14:creationId xmlns:p14="http://schemas.microsoft.com/office/powerpoint/2010/main" val="25238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A0D70-0682-46C5-B8E3-A9E638613A53}" type="slidenum">
              <a:rPr lang="en-US" smtClean="0"/>
              <a:t>21</a:t>
            </a:fld>
            <a:endParaRPr lang="en-US"/>
          </a:p>
        </p:txBody>
      </p:sp>
    </p:spTree>
    <p:extLst>
      <p:ext uri="{BB962C8B-B14F-4D97-AF65-F5344CB8AC3E}">
        <p14:creationId xmlns:p14="http://schemas.microsoft.com/office/powerpoint/2010/main" val="1191622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A0D70-0682-46C5-B8E3-A9E638613A53}" type="slidenum">
              <a:rPr lang="en-US" smtClean="0"/>
              <a:t>22</a:t>
            </a:fld>
            <a:endParaRPr lang="en-US"/>
          </a:p>
        </p:txBody>
      </p:sp>
    </p:spTree>
    <p:extLst>
      <p:ext uri="{BB962C8B-B14F-4D97-AF65-F5344CB8AC3E}">
        <p14:creationId xmlns:p14="http://schemas.microsoft.com/office/powerpoint/2010/main" val="750773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look at the current landscape of single-use packaging you could say “Houston, we have a problem”, however, and more appropriately, it is World we have a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this problem is an existential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What I would like to do today is break this problem down into three areas that tie back to what that truth is: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Population,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Addiction, and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Behavior.</a:t>
            </a:r>
          </a:p>
          <a:p>
            <a:endParaRPr lang="en-US" dirty="0"/>
          </a:p>
        </p:txBody>
      </p:sp>
      <p:sp>
        <p:nvSpPr>
          <p:cNvPr id="4" name="Slide Number Placeholder 3"/>
          <p:cNvSpPr>
            <a:spLocks noGrp="1"/>
          </p:cNvSpPr>
          <p:nvPr>
            <p:ph type="sldNum" sz="quarter" idx="5"/>
          </p:nvPr>
        </p:nvSpPr>
        <p:spPr/>
        <p:txBody>
          <a:bodyPr/>
          <a:lstStyle/>
          <a:p>
            <a:fld id="{56CA0D70-0682-46C5-B8E3-A9E638613A53}" type="slidenum">
              <a:rPr lang="en-US" smtClean="0"/>
              <a:t>23</a:t>
            </a:fld>
            <a:endParaRPr lang="en-US"/>
          </a:p>
        </p:txBody>
      </p:sp>
    </p:spTree>
    <p:extLst>
      <p:ext uri="{BB962C8B-B14F-4D97-AF65-F5344CB8AC3E}">
        <p14:creationId xmlns:p14="http://schemas.microsoft.com/office/powerpoint/2010/main" val="3994617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take a peek back in time hovering over the industry noticing the key inflection points then we take a peek forward to see where it is going. </a:t>
            </a:r>
          </a:p>
        </p:txBody>
      </p:sp>
      <p:sp>
        <p:nvSpPr>
          <p:cNvPr id="4" name="Slide Number Placeholder 3"/>
          <p:cNvSpPr>
            <a:spLocks noGrp="1"/>
          </p:cNvSpPr>
          <p:nvPr>
            <p:ph type="sldNum" sz="quarter" idx="5"/>
          </p:nvPr>
        </p:nvSpPr>
        <p:spPr/>
        <p:txBody>
          <a:bodyPr/>
          <a:lstStyle/>
          <a:p>
            <a:fld id="{2E61351F-DBB1-4664-ADA9-83BC7CB8848D}" type="slidenum">
              <a:rPr lang="en-US" smtClean="0"/>
              <a:pPr/>
              <a:t>2</a:t>
            </a:fld>
            <a:endParaRPr lang="en-US"/>
          </a:p>
        </p:txBody>
      </p:sp>
    </p:spTree>
    <p:extLst>
      <p:ext uri="{BB962C8B-B14F-4D97-AF65-F5344CB8AC3E}">
        <p14:creationId xmlns:p14="http://schemas.microsoft.com/office/powerpoint/2010/main" val="3596565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A0D70-0682-46C5-B8E3-A9E638613A53}" type="slidenum">
              <a:rPr lang="en-US" smtClean="0"/>
              <a:t>24</a:t>
            </a:fld>
            <a:endParaRPr lang="en-US"/>
          </a:p>
        </p:txBody>
      </p:sp>
    </p:spTree>
    <p:extLst>
      <p:ext uri="{BB962C8B-B14F-4D97-AF65-F5344CB8AC3E}">
        <p14:creationId xmlns:p14="http://schemas.microsoft.com/office/powerpoint/2010/main" val="3472861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NOT addicted to plastics we are addicted to CONVENIENCE.  Plastics just happen to be the preferred vehicle to deliver that convenience.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leads to this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which then leads to this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was the last time you were at a kid’s soccer game and saw a parent bring homemade snacks and drinks versus having done a </a:t>
            </a:r>
            <a:r>
              <a:rPr lang="en-US" sz="1200" kern="1200" dirty="0" err="1">
                <a:solidFill>
                  <a:schemeClr val="tx1"/>
                </a:solidFill>
                <a:effectLst/>
                <a:latin typeface="+mn-lt"/>
                <a:ea typeface="+mn-ea"/>
                <a:cs typeface="+mn-cs"/>
              </a:rPr>
              <a:t>CostCo</a:t>
            </a:r>
            <a:r>
              <a:rPr lang="en-US" sz="1200" kern="1200" dirty="0">
                <a:solidFill>
                  <a:schemeClr val="tx1"/>
                </a:solidFill>
                <a:effectLst/>
                <a:latin typeface="+mn-lt"/>
                <a:ea typeface="+mn-ea"/>
                <a:cs typeface="+mn-cs"/>
              </a:rPr>
              <a:t> run for packaged snacks?  No one does!  Going to a store to get pre-packaged snacks and drinks is far more convenient. You would most likely get looked at as weird or poor if you brought something made at home!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 addiction to convenience is a very important one.  Capitalism cannot be stopped, nor can it be easily curbed. Businesses make profits by enabling that convenience.  </a:t>
            </a:r>
          </a:p>
          <a:p>
            <a:r>
              <a:rPr lang="en-US" sz="1200" kern="1200" dirty="0">
                <a:solidFill>
                  <a:schemeClr val="tx1"/>
                </a:solidFill>
                <a:effectLst/>
                <a:latin typeface="+mn-lt"/>
                <a:ea typeface="+mn-ea"/>
                <a:cs typeface="+mn-cs"/>
              </a:rPr>
              <a:t>Being delivered in its current plastic form that will outlive our great, great grandchildren to only become more dangerous microparticles is a very real problem.</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I do want to make note that this isn’t just a human issue.  Any species, if their hierarchy of needs are met, AND, they do not have a threat from predators, will take advantage of that convenience. If you look at the developed world as these animals and that convenience disappears because it can no longer be made available, what happens? </a:t>
            </a:r>
          </a:p>
          <a:p>
            <a:endParaRPr lang="en-US" sz="1200" dirty="0"/>
          </a:p>
          <a:p>
            <a:endParaRPr lang="en-US" dirty="0"/>
          </a:p>
        </p:txBody>
      </p:sp>
      <p:sp>
        <p:nvSpPr>
          <p:cNvPr id="4" name="Slide Number Placeholder 3"/>
          <p:cNvSpPr>
            <a:spLocks noGrp="1"/>
          </p:cNvSpPr>
          <p:nvPr>
            <p:ph type="sldNum" sz="quarter" idx="5"/>
          </p:nvPr>
        </p:nvSpPr>
        <p:spPr/>
        <p:txBody>
          <a:bodyPr/>
          <a:lstStyle/>
          <a:p>
            <a:fld id="{56CA0D70-0682-46C5-B8E3-A9E638613A53}" type="slidenum">
              <a:rPr lang="en-US" smtClean="0"/>
              <a:t>25</a:t>
            </a:fld>
            <a:endParaRPr lang="en-US"/>
          </a:p>
        </p:txBody>
      </p:sp>
    </p:spTree>
    <p:extLst>
      <p:ext uri="{BB962C8B-B14F-4D97-AF65-F5344CB8AC3E}">
        <p14:creationId xmlns:p14="http://schemas.microsoft.com/office/powerpoint/2010/main" val="1939327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Feeding the convenience addiction has led to some serious aggregate behaviors as the population continues to explode.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first talk about manufacturing.  We built our current </a:t>
            </a:r>
            <a:r>
              <a:rPr lang="en-US" sz="1200" kern="1200" dirty="0" err="1">
                <a:solidFill>
                  <a:schemeClr val="tx1"/>
                </a:solidFill>
                <a:effectLst/>
                <a:latin typeface="+mn-lt"/>
                <a:ea typeface="+mn-ea"/>
                <a:cs typeface="+mn-cs"/>
              </a:rPr>
              <a:t>mfg</a:t>
            </a:r>
            <a:r>
              <a:rPr lang="en-US" sz="1200" kern="1200" dirty="0">
                <a:solidFill>
                  <a:schemeClr val="tx1"/>
                </a:solidFill>
                <a:effectLst/>
                <a:latin typeface="+mn-lt"/>
                <a:ea typeface="+mn-ea"/>
                <a:cs typeface="+mn-cs"/>
              </a:rPr>
              <a:t> methods back when the question was, "CAN WE DO IT?" versus today where the question should be:  "SHOULD WE DO IT?"  This slide is its own presentation so will leave it at that.  The point is that our manufacturing systems were never designed with the long-term downstream consequences in mind.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we have the outcome of too many people who are driving too many cars and stuck in never-ending traffic.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Going back to </a:t>
            </a:r>
            <a:r>
              <a:rPr lang="en-US" sz="1200" kern="1200" dirty="0" err="1">
                <a:solidFill>
                  <a:schemeClr val="tx1"/>
                </a:solidFill>
                <a:effectLst/>
                <a:latin typeface="+mn-lt"/>
                <a:ea typeface="+mn-ea"/>
                <a:cs typeface="+mn-cs"/>
              </a:rPr>
              <a:t>mfg</a:t>
            </a:r>
            <a:r>
              <a:rPr lang="en-US" sz="1200" kern="1200" dirty="0">
                <a:solidFill>
                  <a:schemeClr val="tx1"/>
                </a:solidFill>
                <a:effectLst/>
                <a:latin typeface="+mn-lt"/>
                <a:ea typeface="+mn-ea"/>
                <a:cs typeface="+mn-cs"/>
              </a:rPr>
              <a:t>, we have water usage and water contamination.  At some point, we must agree that the SOLUTION TO POLUTION ISN'T DILUTION.  Diluting to meet quality standards is futile as this does not account for accumulation over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Un-managed forestry clears land for development, agriculture, and meat production (which is the acclaimed cause of the recent Brazil wildfires), and even to make things look pretty. In my view, businesses and municipalities need to STOP scraping the land for the purpose of making it look pretty. The retention ponds with zero surrounding trees is WHY the goose population is out of control. They have no fear of predators in these cleared settings. Once you scrape out the earth, the natural habitat is destroyed. </a:t>
            </a:r>
          </a:p>
          <a:p>
            <a:r>
              <a:rPr lang="en-US" sz="1200" kern="1200" dirty="0">
                <a:solidFill>
                  <a:schemeClr val="tx1"/>
                </a:solidFill>
                <a:effectLst/>
                <a:latin typeface="+mn-lt"/>
                <a:ea typeface="+mn-ea"/>
                <a:cs typeface="+mn-cs"/>
              </a:rPr>
              <a:t>Did you know that in the US, only 27% of crops are grown for human consumption and 67% for animal feed?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(Enter Map)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a map from University of Minnesota researchers showing where food is grown to feed people versus food grown for animals.  Did you know that it takes 100 grain calories to produce 12 calories of chicken or 3 calories of beef? It will take the production equivalent of two additional India's to meet the demands of 9B people by mid-century, and that is assuming there is enough fresh water to do so.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(Exit Map)</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last year's Climate Day that preceded Natural Products Expo West, Tom Chi, Co-founder of Google X gave a keynote and used this comparison which I found to be brilliant way to shine light on the problem versus chasing solutions to the symptoms of the problem.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Humans versus ants.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were to weigh all the people on the planet, and all the ants on the planet, you would have approximately the same weight, roughly 350M tons.  One stark difference is ants eat 3 times more food energy than humans. The difference is the framing of the problem - it is not a question of how many people can the planet hold AND feed but rather how do they measure up in the equation of NET ECOLOGICAL SERVICE VERSUS ECOLOGICAL DEMAND.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Humans score embarrassingly bad with this equation!  We have a far greater demand on the environment than our service to the environment.</a:t>
            </a:r>
          </a:p>
          <a:p>
            <a:endParaRPr lang="en-US" dirty="0"/>
          </a:p>
        </p:txBody>
      </p:sp>
      <p:sp>
        <p:nvSpPr>
          <p:cNvPr id="4" name="Slide Number Placeholder 3"/>
          <p:cNvSpPr>
            <a:spLocks noGrp="1"/>
          </p:cNvSpPr>
          <p:nvPr>
            <p:ph type="sldNum" sz="quarter" idx="5"/>
          </p:nvPr>
        </p:nvSpPr>
        <p:spPr/>
        <p:txBody>
          <a:bodyPr/>
          <a:lstStyle/>
          <a:p>
            <a:fld id="{56CA0D70-0682-46C5-B8E3-A9E638613A53}" type="slidenum">
              <a:rPr lang="en-US" smtClean="0"/>
              <a:t>26</a:t>
            </a:fld>
            <a:endParaRPr lang="en-US"/>
          </a:p>
        </p:txBody>
      </p:sp>
    </p:spTree>
    <p:extLst>
      <p:ext uri="{BB962C8B-B14F-4D97-AF65-F5344CB8AC3E}">
        <p14:creationId xmlns:p14="http://schemas.microsoft.com/office/powerpoint/2010/main" val="2609962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Feeding the convenience addiction has led to some serious aggregate behaviors as the population continues to explode.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first talk about manufacturing.  We built our current </a:t>
            </a:r>
            <a:r>
              <a:rPr lang="en-US" sz="1200" kern="1200" dirty="0" err="1">
                <a:solidFill>
                  <a:schemeClr val="tx1"/>
                </a:solidFill>
                <a:effectLst/>
                <a:latin typeface="+mn-lt"/>
                <a:ea typeface="+mn-ea"/>
                <a:cs typeface="+mn-cs"/>
              </a:rPr>
              <a:t>mfg</a:t>
            </a:r>
            <a:r>
              <a:rPr lang="en-US" sz="1200" kern="1200" dirty="0">
                <a:solidFill>
                  <a:schemeClr val="tx1"/>
                </a:solidFill>
                <a:effectLst/>
                <a:latin typeface="+mn-lt"/>
                <a:ea typeface="+mn-ea"/>
                <a:cs typeface="+mn-cs"/>
              </a:rPr>
              <a:t> methods back when the question was, "CAN WE DO IT?" versus today where the question should be:  "SHOULD WE DO IT?"  This slide is its own presentation so will leave it at that.  The point is that our manufacturing systems were never designed with the long-term downstream consequences in mind.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we have the outcome of too many people who are driving too many cars and stuck in never-ending traffic.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Going back to </a:t>
            </a:r>
            <a:r>
              <a:rPr lang="en-US" sz="1200" kern="1200" dirty="0" err="1">
                <a:solidFill>
                  <a:schemeClr val="tx1"/>
                </a:solidFill>
                <a:effectLst/>
                <a:latin typeface="+mn-lt"/>
                <a:ea typeface="+mn-ea"/>
                <a:cs typeface="+mn-cs"/>
              </a:rPr>
              <a:t>mfg</a:t>
            </a:r>
            <a:r>
              <a:rPr lang="en-US" sz="1200" kern="1200" dirty="0">
                <a:solidFill>
                  <a:schemeClr val="tx1"/>
                </a:solidFill>
                <a:effectLst/>
                <a:latin typeface="+mn-lt"/>
                <a:ea typeface="+mn-ea"/>
                <a:cs typeface="+mn-cs"/>
              </a:rPr>
              <a:t>, we have water usage and water contamination.  At some point, we must agree that the SOLUTION TO POLUTION ISN'T DILUTION.  Diluting to meet quality standards is futile as this does not account for accumulation over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Un-managed forestry clears land for development, agriculture, and meat production (which is the acclaimed cause of the recent Brazil wildfires), and even to make things look pretty. In my view, businesses and municipalities need to STOP scraping the land for the purpose of making it look pretty. The retention ponds with zero surrounding trees is WHY the goose population is out of control. They have no fear of predators in these cleared settings. Once you scrape out the earth, the natural habitat is destroyed. </a:t>
            </a:r>
          </a:p>
          <a:p>
            <a:r>
              <a:rPr lang="en-US" sz="1200" kern="1200" dirty="0">
                <a:solidFill>
                  <a:schemeClr val="tx1"/>
                </a:solidFill>
                <a:effectLst/>
                <a:latin typeface="+mn-lt"/>
                <a:ea typeface="+mn-ea"/>
                <a:cs typeface="+mn-cs"/>
              </a:rPr>
              <a:t>Did you know that in the US, only 27% of crops are grown for human consumption and 67% for animal feed?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(Enter Map)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a map from University of Minnesota researchers showing where food is grown to feed people versus food grown for animals.  Did you know that it takes 100 grain calories to produce 12 calories of chicken or 3 calories of beef? It will take the production equivalent of two additional India's to meet the demands of 9B people by mid-century, and that is assuming there is enough fresh water to do so.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(Exit Map)</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last year's Climate Day that preceded Natural Products Expo West, Tom Chi, Co-founder of Google X gave a keynote and used this comparison which I found to be brilliant way to shine light on the problem versus chasing solutions to the symptoms of the problem.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Humans versus ants.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were to weigh all the people on the planet, and all the ants on the planet, you would have approximately the same weight, roughly 350M tons.  One stark difference is ants eat 3 times more food energy than humans. The difference is the framing of the problem - it is not a question of how many people can the planet hold AND feed but rather how do they measure up in the equation of NET ECOLOGICAL SERVICE VERSUS ECOLOGICAL DEMAND.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Humans score embarrassingly bad with this equation!  We have a far greater demand on the environment than our service to the environment.</a:t>
            </a:r>
          </a:p>
          <a:p>
            <a:endParaRPr lang="en-US" dirty="0"/>
          </a:p>
        </p:txBody>
      </p:sp>
      <p:sp>
        <p:nvSpPr>
          <p:cNvPr id="4" name="Slide Number Placeholder 3"/>
          <p:cNvSpPr>
            <a:spLocks noGrp="1"/>
          </p:cNvSpPr>
          <p:nvPr>
            <p:ph type="sldNum" sz="quarter" idx="5"/>
          </p:nvPr>
        </p:nvSpPr>
        <p:spPr/>
        <p:txBody>
          <a:bodyPr/>
          <a:lstStyle/>
          <a:p>
            <a:fld id="{56CA0D70-0682-46C5-B8E3-A9E638613A53}" type="slidenum">
              <a:rPr lang="en-US" smtClean="0"/>
              <a:t>27</a:t>
            </a:fld>
            <a:endParaRPr lang="en-US"/>
          </a:p>
        </p:txBody>
      </p:sp>
    </p:spTree>
    <p:extLst>
      <p:ext uri="{BB962C8B-B14F-4D97-AF65-F5344CB8AC3E}">
        <p14:creationId xmlns:p14="http://schemas.microsoft.com/office/powerpoint/2010/main" val="1572055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brings us to the inconvenient truth about single-use flexible packaging.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built an out-of-control apparatus to feed an addiction that is now being impacted by a storm of fear, emotion, concern, logic, illogic, and a whole spectrum of self-interests and motives of self-preservation.  Keeping the status quo under false hopes, convenient fallacies, even the definition of a Fool's Errand is the "Sustain" in Sustainability.  To Sustain the current path.  When we hear the use of the word “sustainable” perhaps we should ask for whom it applies?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Big Plastics funds the Plastic Industry Association who is intertwined with the American Legislative Exchange, or ALEC, who in turn is a short arm's length with the American Plastic Bag Alliance who is the entity working to lobby and drive local, state, and federal legislation to "ban the bans" on plastics. Just like what happened recently in my own state of Ohio, where local municipalities were banned from enacting their own legislation to ban single-use plastic items including grocery bags and straws. At least Coral Gables, FL has the drive to take this to the Supreme Court, but I suspect it will not avert the course. There is too much money in plastics to rethink it all. Instead, we put blind faith that we can eek out a few more generations of "sustain-ability."</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have come up with two new acronyms - FIP which stands for Fortressed Incumbent Position and ERI which stands for Entangled Relationships &amp; Influence.  Bio Oil slash Plastics has embedded both of these into political and corporate influence to "Sustain" its position under the guise of "circularity" for which, the only true circularity is to start with nature and end with nature.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Yet, at the end of the day, except for some PET applications, it isn't even RECYCLING, it is repurposing or even refurbishing; perhaps we create a more appropriate term and call it REFURBLING?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MRF's (the material recovery facilities) that sort collected waste were never designed to handle flexible plastics, whether they’re chemically compatible with detergent bottles or not, if it doesn't get removed, it contaminates the paper and paperboard stream.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store take-back, if everyone actually did save all of their flexible packages and returned it to stores, the stores would have to redesign themselves to accept the enormity of the situation.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let's say this was accomplished, a granola bar wrapper will never become another granola bar wrapper.  How many dog toys and park benches can we </a:t>
            </a:r>
            <a:r>
              <a:rPr lang="en-US" sz="1200" kern="1200" dirty="0" err="1">
                <a:solidFill>
                  <a:schemeClr val="tx1"/>
                </a:solidFill>
                <a:effectLst/>
                <a:latin typeface="+mn-lt"/>
                <a:ea typeface="+mn-ea"/>
                <a:cs typeface="+mn-cs"/>
              </a:rPr>
              <a:t>mfg</a:t>
            </a:r>
            <a:r>
              <a:rPr lang="en-US" sz="1200" kern="1200" dirty="0">
                <a:solidFill>
                  <a:schemeClr val="tx1"/>
                </a:solidFill>
                <a:effectLst/>
                <a:latin typeface="+mn-lt"/>
                <a:ea typeface="+mn-ea"/>
                <a:cs typeface="+mn-cs"/>
              </a:rPr>
              <a:t> to convert the supply of generated plastic waste?  Assuming, of course, that consumers are willing to fully cooperate on a GLOBAL scale and have access to recycling centers.  It is worth noting that polyolefins, in particular, are destined to waste because they have, at best, a few melt processing passes before the polymer degrades and is unusable. Is it is still recycling if it can only be reprocessed a few times?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comes down to not being able to collect the un-collectible.  The flow of it is too massive.  The joules and grams of this problem are on too large of a scale.  It is like taking 1/4 cup of water from Niagara falls!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cannot even change the wasteful way we make flexible packaging which is 100% controllable by the manufacturing supply chain.  We currently use an entire layer of plastic film to do nothing but carry and protect ink.  Rather, we should be simplifying the functional structures, using earth digestible materials, and pushing printing from the first step to the last possible step. Advances in packaging converting that simply did not exist a few years ago will enable us to create a more lean and flexible supply chain, which also lends itself to trends in product marketing.  Furthermore, we can't even design packaging that doesn't require smaller pieces to be separated while opening the pack, from tamper shrink film and lidding to the top of your stand-up pouch to how chips, bars, and overwraps are now opened. Much of flexible packaging ends up in two pieces.</a:t>
            </a:r>
          </a:p>
        </p:txBody>
      </p:sp>
      <p:sp>
        <p:nvSpPr>
          <p:cNvPr id="4" name="Slide Number Placeholder 3"/>
          <p:cNvSpPr>
            <a:spLocks noGrp="1"/>
          </p:cNvSpPr>
          <p:nvPr>
            <p:ph type="sldNum" sz="quarter" idx="5"/>
          </p:nvPr>
        </p:nvSpPr>
        <p:spPr/>
        <p:txBody>
          <a:bodyPr/>
          <a:lstStyle/>
          <a:p>
            <a:fld id="{56CA0D70-0682-46C5-B8E3-A9E638613A53}" type="slidenum">
              <a:rPr lang="en-US" smtClean="0"/>
              <a:t>28</a:t>
            </a:fld>
            <a:endParaRPr lang="en-US"/>
          </a:p>
        </p:txBody>
      </p:sp>
    </p:spTree>
    <p:extLst>
      <p:ext uri="{BB962C8B-B14F-4D97-AF65-F5344CB8AC3E}">
        <p14:creationId xmlns:p14="http://schemas.microsoft.com/office/powerpoint/2010/main" val="413115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beginning of the food packaging industry, particularly flexible packaging, started with PVDC-coated cellophane and glassine-coated paper. </a:t>
            </a:r>
          </a:p>
          <a:p>
            <a:endParaRPr lang="en-US" dirty="0"/>
          </a:p>
          <a:p>
            <a:r>
              <a:rPr lang="en-US" dirty="0"/>
              <a:t>If you don’t know what Cellophane is – first true barrier packaging film that could be heat sealed, transparent paper, true nano cellulose</a:t>
            </a:r>
          </a:p>
          <a:p>
            <a:endParaRPr lang="en-US" dirty="0"/>
          </a:p>
          <a:p>
            <a:r>
              <a:rPr lang="en-US" dirty="0"/>
              <a:t>This predates plastics so back then paper research was much different</a:t>
            </a:r>
          </a:p>
          <a:p>
            <a:endParaRPr lang="en-US" dirty="0"/>
          </a:p>
          <a:p>
            <a:r>
              <a:rPr lang="en-US" dirty="0"/>
              <a:t>Metallization will prove to be the WD-40 to open the fossil plastics spigot throughout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61351F-DBB1-4664-ADA9-83BC7CB8848D}" type="slidenum">
              <a:rPr lang="en-US" smtClean="0"/>
              <a:pPr/>
              <a:t>3</a:t>
            </a:fld>
            <a:endParaRPr lang="en-US"/>
          </a:p>
        </p:txBody>
      </p:sp>
    </p:spTree>
    <p:extLst>
      <p:ext uri="{BB962C8B-B14F-4D97-AF65-F5344CB8AC3E}">
        <p14:creationId xmlns:p14="http://schemas.microsoft.com/office/powerpoint/2010/main" val="125941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Polyethylene was not discovered yet. The first version was like the Ghostbusters ray gun then </a:t>
            </a:r>
            <a:r>
              <a:rPr lang="en-US" dirty="0" err="1"/>
              <a:t>Zieglar</a:t>
            </a:r>
            <a:r>
              <a:rPr lang="en-US" dirty="0"/>
              <a:t> discovered that if you coordinate the process with a catalyst, you can make a straight line and then add side streets, this was the first turn of the plastics spigot later followed by the mega mergers of the late 1990s</a:t>
            </a:r>
          </a:p>
          <a:p>
            <a:r>
              <a:rPr lang="en-US" dirty="0"/>
              <a:t>Once we found a good use for PP in BOPP, the packaging backdrop changed substantially then when oriented PET came along and metallizing them, we entered the next phase</a:t>
            </a:r>
          </a:p>
        </p:txBody>
      </p:sp>
      <p:sp>
        <p:nvSpPr>
          <p:cNvPr id="4" name="Slide Number Placeholder 3"/>
          <p:cNvSpPr>
            <a:spLocks noGrp="1"/>
          </p:cNvSpPr>
          <p:nvPr>
            <p:ph type="sldNum" sz="quarter" idx="5"/>
          </p:nvPr>
        </p:nvSpPr>
        <p:spPr/>
        <p:txBody>
          <a:bodyPr/>
          <a:lstStyle/>
          <a:p>
            <a:fld id="{2E61351F-DBB1-4664-ADA9-83BC7CB8848D}" type="slidenum">
              <a:rPr lang="en-US" smtClean="0"/>
              <a:pPr/>
              <a:t>4</a:t>
            </a:fld>
            <a:endParaRPr lang="en-US"/>
          </a:p>
        </p:txBody>
      </p:sp>
    </p:spTree>
    <p:extLst>
      <p:ext uri="{BB962C8B-B14F-4D97-AF65-F5344CB8AC3E}">
        <p14:creationId xmlns:p14="http://schemas.microsoft.com/office/powerpoint/2010/main" val="2805970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went from monolayer blown film to 3-layer it was not for barrier, it was to reprocess our plant waste – it was cost and efficiency driven. Once BOPP took share from cellophane, the lost oxygen barrier led to 5, 7 and now 9+ layer blown film lines</a:t>
            </a:r>
          </a:p>
          <a:p>
            <a:endParaRPr lang="en-US" dirty="0"/>
          </a:p>
          <a:p>
            <a:r>
              <a:rPr lang="en-US" dirty="0"/>
              <a:t>Solventless adhesive came along for cheap bottle wrap for 2-liter bottles, and it climbed up the performance chart essentially redefining the way packaging would be, and still is largely made today. </a:t>
            </a:r>
          </a:p>
          <a:p>
            <a:endParaRPr lang="en-US" dirty="0"/>
          </a:p>
          <a:p>
            <a:r>
              <a:rPr lang="en-US" dirty="0"/>
              <a:t>The success of SPI’s Italian actor as the crying Indian was successful in convincing us plastic good, paper bad and when brands and packers started recapitalizing older converting lines to form/fill/seal and premade bags, it further opened the plastics spigot. </a:t>
            </a:r>
          </a:p>
          <a:p>
            <a:endParaRPr lang="en-US" dirty="0"/>
          </a:p>
          <a:p>
            <a:r>
              <a:rPr lang="en-US" dirty="0"/>
              <a:t>The first Pouch Forum in 2006 “we are </a:t>
            </a:r>
            <a:r>
              <a:rPr lang="en-US" dirty="0" err="1"/>
              <a:t>gonna</a:t>
            </a:r>
            <a:r>
              <a:rPr lang="en-US" dirty="0"/>
              <a:t> hit a billion pouches!”</a:t>
            </a:r>
          </a:p>
          <a:p>
            <a:endParaRPr lang="en-US" dirty="0"/>
          </a:p>
          <a:p>
            <a:r>
              <a:rPr lang="en-US" dirty="0"/>
              <a:t>Dow turning to life sciences meets up with big food grower and processor to realize 1) nature makes lactic acid rather easily and in the right chiral form, converting to lactide is an engineering process, and making PLA is chapter 1 of polymer chemistry handbook. </a:t>
            </a:r>
          </a:p>
          <a:p>
            <a:endParaRPr lang="en-US" dirty="0"/>
          </a:p>
          <a:p>
            <a:r>
              <a:rPr lang="en-US" dirty="0"/>
              <a:t>The watermelon analogy helps explain why hydrocarbons where so timely (explain more in a couple of slides)</a:t>
            </a:r>
          </a:p>
        </p:txBody>
      </p:sp>
      <p:sp>
        <p:nvSpPr>
          <p:cNvPr id="4" name="Slide Number Placeholder 3"/>
          <p:cNvSpPr>
            <a:spLocks noGrp="1"/>
          </p:cNvSpPr>
          <p:nvPr>
            <p:ph type="sldNum" sz="quarter" idx="5"/>
          </p:nvPr>
        </p:nvSpPr>
        <p:spPr/>
        <p:txBody>
          <a:bodyPr/>
          <a:lstStyle/>
          <a:p>
            <a:fld id="{2E61351F-DBB1-4664-ADA9-83BC7CB8848D}" type="slidenum">
              <a:rPr lang="en-US" smtClean="0"/>
              <a:pPr/>
              <a:t>5</a:t>
            </a:fld>
            <a:endParaRPr lang="en-US"/>
          </a:p>
        </p:txBody>
      </p:sp>
    </p:spTree>
    <p:extLst>
      <p:ext uri="{BB962C8B-B14F-4D97-AF65-F5344CB8AC3E}">
        <p14:creationId xmlns:p14="http://schemas.microsoft.com/office/powerpoint/2010/main" val="2058999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dichotomies forming in this period – </a:t>
            </a:r>
          </a:p>
          <a:p>
            <a:endParaRPr lang="en-US" dirty="0"/>
          </a:p>
          <a:p>
            <a:r>
              <a:rPr lang="en-US" dirty="0"/>
              <a:t>Retailers getting bigger, brands getting bigger, SKU’s inside average retail store climbing as producers of packaging are getting fewer and bigger, the way we make packaging slow and painful, because of ecommerce and social media, ANYONE can become a brand. There are estimated 25-30,000 SMBs in the US alone. </a:t>
            </a:r>
          </a:p>
        </p:txBody>
      </p:sp>
      <p:sp>
        <p:nvSpPr>
          <p:cNvPr id="4" name="Slide Number Placeholder 3"/>
          <p:cNvSpPr>
            <a:spLocks noGrp="1"/>
          </p:cNvSpPr>
          <p:nvPr>
            <p:ph type="sldNum" sz="quarter" idx="5"/>
          </p:nvPr>
        </p:nvSpPr>
        <p:spPr/>
        <p:txBody>
          <a:bodyPr/>
          <a:lstStyle/>
          <a:p>
            <a:fld id="{2E61351F-DBB1-4664-ADA9-83BC7CB8848D}" type="slidenum">
              <a:rPr lang="en-US" smtClean="0"/>
              <a:pPr/>
              <a:t>6</a:t>
            </a:fld>
            <a:endParaRPr lang="en-US"/>
          </a:p>
        </p:txBody>
      </p:sp>
    </p:spTree>
    <p:extLst>
      <p:ext uri="{BB962C8B-B14F-4D97-AF65-F5344CB8AC3E}">
        <p14:creationId xmlns:p14="http://schemas.microsoft.com/office/powerpoint/2010/main" val="1547057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amassed humongous supply lines made possible from packaging that are fatigued and vulnerable. </a:t>
            </a:r>
          </a:p>
          <a:p>
            <a:r>
              <a:rPr lang="en-US" dirty="0"/>
              <a:t>Circularity means smaller and more management circles where food is grown, harvested, processed, and consumed within a region that includes the sources of the materials used for the packaging itself. </a:t>
            </a:r>
          </a:p>
          <a:p>
            <a:endParaRPr lang="en-US" dirty="0"/>
          </a:p>
        </p:txBody>
      </p:sp>
      <p:sp>
        <p:nvSpPr>
          <p:cNvPr id="4" name="Slide Number Placeholder 3"/>
          <p:cNvSpPr>
            <a:spLocks noGrp="1"/>
          </p:cNvSpPr>
          <p:nvPr>
            <p:ph type="sldNum" sz="quarter" idx="5"/>
          </p:nvPr>
        </p:nvSpPr>
        <p:spPr/>
        <p:txBody>
          <a:bodyPr/>
          <a:lstStyle/>
          <a:p>
            <a:fld id="{2E61351F-DBB1-4664-ADA9-83BC7CB8848D}" type="slidenum">
              <a:rPr lang="en-US" smtClean="0"/>
              <a:pPr/>
              <a:t>7</a:t>
            </a:fld>
            <a:endParaRPr lang="en-US"/>
          </a:p>
        </p:txBody>
      </p:sp>
    </p:spTree>
    <p:extLst>
      <p:ext uri="{BB962C8B-B14F-4D97-AF65-F5344CB8AC3E}">
        <p14:creationId xmlns:p14="http://schemas.microsoft.com/office/powerpoint/2010/main" val="4277621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United States Environmental Protection Agency (EPA)</a:t>
            </a:r>
            <a:r>
              <a:rPr lang="en-US" dirty="0"/>
              <a:t>. </a:t>
            </a:r>
            <a:r>
              <a:rPr lang="en-US" i="1" dirty="0"/>
              <a:t>Advancing Sustainable Materials Management: 2018 Fact Sheet</a:t>
            </a:r>
            <a:r>
              <a:rPr lang="en-US" dirty="0"/>
              <a:t>. Available at: </a:t>
            </a:r>
            <a:r>
              <a:rPr lang="en-US" dirty="0">
                <a:hlinkClick r:id="rId3"/>
              </a:rPr>
              <a:t>EPA MSW </a:t>
            </a:r>
            <a:r>
              <a:rPr lang="en-US" dirty="0" err="1">
                <a:hlinkClick r:id="rId3"/>
              </a:rPr>
              <a:t>Reports</a:t>
            </a:r>
            <a:r>
              <a:rPr lang="en-US" dirty="0" err="1"/>
              <a:t>.</a:t>
            </a:r>
            <a:r>
              <a:rPr lang="en-US" b="1" dirty="0" err="1"/>
              <a:t>EPA</a:t>
            </a:r>
            <a:r>
              <a:rPr lang="en-US" b="1" dirty="0"/>
              <a:t> Historical Data</a:t>
            </a:r>
            <a:r>
              <a:rPr lang="en-US" dirty="0"/>
              <a:t>: Municipal Solid Waste generation from 1960 to 2020, derived from EPA waste management </a:t>
            </a:r>
            <a:r>
              <a:rPr lang="en-US" dirty="0" err="1"/>
              <a:t>trends.</a:t>
            </a:r>
            <a:r>
              <a:rPr lang="en-US" b="1" dirty="0" err="1"/>
              <a:t>Industry</a:t>
            </a:r>
            <a:r>
              <a:rPr lang="en-US" b="1" dirty="0"/>
              <a:t> Estimates on Single-Use Packaging</a:t>
            </a:r>
            <a:r>
              <a:rPr lang="en-US" dirty="0"/>
              <a:t>: Derived from various sources tracking packaging trends over the decades.</a:t>
            </a:r>
          </a:p>
        </p:txBody>
      </p:sp>
      <p:sp>
        <p:nvSpPr>
          <p:cNvPr id="4" name="Slide Number Placeholder 3"/>
          <p:cNvSpPr>
            <a:spLocks noGrp="1"/>
          </p:cNvSpPr>
          <p:nvPr>
            <p:ph type="sldNum" sz="quarter" idx="5"/>
          </p:nvPr>
        </p:nvSpPr>
        <p:spPr/>
        <p:txBody>
          <a:bodyPr/>
          <a:lstStyle/>
          <a:p>
            <a:fld id="{2E61351F-DBB1-4664-ADA9-83BC7CB8848D}" type="slidenum">
              <a:rPr lang="en-US" smtClean="0"/>
              <a:pPr/>
              <a:t>8</a:t>
            </a:fld>
            <a:endParaRPr lang="en-US"/>
          </a:p>
        </p:txBody>
      </p:sp>
    </p:spTree>
    <p:extLst>
      <p:ext uri="{BB962C8B-B14F-4D97-AF65-F5344CB8AC3E}">
        <p14:creationId xmlns:p14="http://schemas.microsoft.com/office/powerpoint/2010/main" val="226222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A0D70-0682-46C5-B8E3-A9E638613A53}" type="slidenum">
              <a:rPr lang="en-US" smtClean="0"/>
              <a:t>10</a:t>
            </a:fld>
            <a:endParaRPr lang="en-US"/>
          </a:p>
        </p:txBody>
      </p:sp>
    </p:spTree>
    <p:extLst>
      <p:ext uri="{BB962C8B-B14F-4D97-AF65-F5344CB8AC3E}">
        <p14:creationId xmlns:p14="http://schemas.microsoft.com/office/powerpoint/2010/main" val="2918347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1.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2"/>
        </a:solidFill>
        <a:effectLst/>
      </p:bgPr>
    </p:bg>
    <p:spTree>
      <p:nvGrpSpPr>
        <p:cNvPr id="1" name=""/>
        <p:cNvGrpSpPr/>
        <p:nvPr/>
      </p:nvGrpSpPr>
      <p:grpSpPr>
        <a:xfrm>
          <a:off x="0" y="0"/>
          <a:ext cx="0" cy="0"/>
          <a:chOff x="0" y="0"/>
          <a:chExt cx="0" cy="0"/>
        </a:xfrm>
      </p:grpSpPr>
      <p:pic>
        <p:nvPicPr>
          <p:cNvPr id="7" name="Picture 6" descr="A child standing in the dirt&#10;&#10;Description automatically generated">
            <a:extLst>
              <a:ext uri="{FF2B5EF4-FFF2-40B4-BE49-F238E27FC236}">
                <a16:creationId xmlns:a16="http://schemas.microsoft.com/office/drawing/2014/main" id="{8F32D9CA-8333-FF12-9644-A18BB1858BBC}"/>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flipH="1">
            <a:off x="0" y="0"/>
            <a:ext cx="12178894" cy="6858000"/>
          </a:xfrm>
          <a:prstGeom prst="rect">
            <a:avLst/>
          </a:prstGeom>
        </p:spPr>
      </p:pic>
      <p:sp>
        <p:nvSpPr>
          <p:cNvPr id="2" name="Title 1">
            <a:extLst>
              <a:ext uri="{FF2B5EF4-FFF2-40B4-BE49-F238E27FC236}">
                <a16:creationId xmlns:a16="http://schemas.microsoft.com/office/drawing/2014/main" id="{DE39235F-9E7D-FFC7-70FB-449C0835FDBE}"/>
              </a:ext>
            </a:extLst>
          </p:cNvPr>
          <p:cNvSpPr>
            <a:spLocks noGrp="1"/>
          </p:cNvSpPr>
          <p:nvPr>
            <p:ph type="ctrTitle"/>
          </p:nvPr>
        </p:nvSpPr>
        <p:spPr>
          <a:xfrm>
            <a:off x="417816" y="3875386"/>
            <a:ext cx="9141619" cy="1406305"/>
          </a:xfrm>
        </p:spPr>
        <p:txBody>
          <a:bodyPr anchor="b"/>
          <a:lstStyle>
            <a:lvl1pPr algn="l">
              <a:defRPr sz="5998">
                <a:solidFill>
                  <a:schemeClr val="bg1"/>
                </a:solidFill>
                <a:latin typeface="Tw Cen MT" panose="020B06020201040206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9E38605-F6A4-F2CE-3F80-A3097DB2EFF9}"/>
              </a:ext>
            </a:extLst>
          </p:cNvPr>
          <p:cNvSpPr>
            <a:spLocks noGrp="1"/>
          </p:cNvSpPr>
          <p:nvPr>
            <p:ph type="subTitle" idx="1"/>
          </p:nvPr>
        </p:nvSpPr>
        <p:spPr>
          <a:xfrm>
            <a:off x="417816" y="5485621"/>
            <a:ext cx="9141619" cy="975250"/>
          </a:xfrm>
        </p:spPr>
        <p:txBody>
          <a:bodyPr/>
          <a:lstStyle>
            <a:lvl1pPr marL="0" indent="0" algn="l">
              <a:buNone/>
              <a:defRPr sz="2399">
                <a:solidFill>
                  <a:schemeClr val="bg1"/>
                </a:solidFill>
                <a:latin typeface="Tw Cen MT" panose="020B0602020104020603"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C3479C31-6D31-A7FF-41E3-B0BDFC7BFE5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2293C1-6765-4C83-AD24-5EA3F853A420}" type="slidenum">
              <a:rPr lang="en-US" smtClean="0"/>
              <a:pPr/>
              <a:t>‹#›</a:t>
            </a:fld>
            <a:endParaRPr lang="en-US"/>
          </a:p>
        </p:txBody>
      </p:sp>
      <p:sp>
        <p:nvSpPr>
          <p:cNvPr id="9" name="TextBox 8">
            <a:extLst>
              <a:ext uri="{FF2B5EF4-FFF2-40B4-BE49-F238E27FC236}">
                <a16:creationId xmlns:a16="http://schemas.microsoft.com/office/drawing/2014/main" id="{AC9FEBB8-48D6-9A1F-846D-CB5BC2B7CE36}"/>
              </a:ext>
            </a:extLst>
          </p:cNvPr>
          <p:cNvSpPr txBox="1"/>
          <p:nvPr userDrawn="1"/>
        </p:nvSpPr>
        <p:spPr>
          <a:xfrm>
            <a:off x="1523602" y="6505547"/>
            <a:ext cx="9141619" cy="307777"/>
          </a:xfrm>
          <a:prstGeom prst="rect">
            <a:avLst/>
          </a:prstGeom>
          <a:noFill/>
        </p:spPr>
        <p:txBody>
          <a:bodyPr wrap="square" rtlCol="0">
            <a:spAutoFit/>
          </a:bodyPr>
          <a:lstStyle/>
          <a:p>
            <a:pPr algn="ctr"/>
            <a:r>
              <a:rPr lang="en-US" sz="700" dirty="0">
                <a:solidFill>
                  <a:schemeClr val="bg1"/>
                </a:solidFill>
                <a:effectLst>
                  <a:outerShdw blurRad="38100" dist="38100" dir="2700000" algn="tl">
                    <a:srgbClr val="000000">
                      <a:alpha val="43137"/>
                    </a:srgbClr>
                  </a:outerShdw>
                </a:effectLst>
              </a:rPr>
              <a:t>CONFIDENTIAL AND PROPRIETARY INFORMATION OF PLASTIC SUPPLIERS, INC. AND ITS SUBSIDIARIES . DO NOT COPY AND</a:t>
            </a:r>
            <a:br>
              <a:rPr lang="en-US" sz="700" dirty="0">
                <a:solidFill>
                  <a:schemeClr val="bg1"/>
                </a:solidFill>
                <a:effectLst>
                  <a:outerShdw blurRad="38100" dist="38100" dir="2700000" algn="tl">
                    <a:srgbClr val="000000">
                      <a:alpha val="43137"/>
                    </a:srgbClr>
                  </a:outerShdw>
                </a:effectLst>
              </a:rPr>
            </a:br>
            <a:r>
              <a:rPr lang="en-US" sz="700" dirty="0">
                <a:solidFill>
                  <a:schemeClr val="bg1"/>
                </a:solidFill>
                <a:effectLst>
                  <a:outerShdw blurRad="38100" dist="38100" dir="2700000" algn="tl">
                    <a:srgbClr val="000000">
                      <a:alpha val="43137"/>
                    </a:srgbClr>
                  </a:outerShdw>
                </a:effectLst>
              </a:rPr>
              <a:t>DO NOT DISCLOSE OUTSIDE OF YOUR ORGANIZATION ©2024 Plastic Suppliers, Inc.  All Rights Reserved.</a:t>
            </a:r>
          </a:p>
        </p:txBody>
      </p:sp>
      <p:pic>
        <p:nvPicPr>
          <p:cNvPr id="4" name="Picture 3" descr="A black and white logo&#10;&#10;Description automatically generated">
            <a:extLst>
              <a:ext uri="{FF2B5EF4-FFF2-40B4-BE49-F238E27FC236}">
                <a16:creationId xmlns:a16="http://schemas.microsoft.com/office/drawing/2014/main" id="{FFBAF760-A58F-7A77-1C28-327A6663E4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37094" y="493271"/>
            <a:ext cx="4378442" cy="1153976"/>
          </a:xfrm>
          <a:prstGeom prst="rect">
            <a:avLst/>
          </a:prstGeom>
        </p:spPr>
      </p:pic>
      <p:pic>
        <p:nvPicPr>
          <p:cNvPr id="8" name="Picture 7">
            <a:extLst>
              <a:ext uri="{FF2B5EF4-FFF2-40B4-BE49-F238E27FC236}">
                <a16:creationId xmlns:a16="http://schemas.microsoft.com/office/drawing/2014/main" id="{7FD3FF3A-6B53-E5DA-CD2B-BF1E2AC131A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527536" y="3821953"/>
            <a:ext cx="2719207" cy="1513169"/>
          </a:xfrm>
          <a:prstGeom prst="rect">
            <a:avLst/>
          </a:prstGeom>
        </p:spPr>
      </p:pic>
      <p:pic>
        <p:nvPicPr>
          <p:cNvPr id="10" name="Picture 9">
            <a:extLst>
              <a:ext uri="{FF2B5EF4-FFF2-40B4-BE49-F238E27FC236}">
                <a16:creationId xmlns:a16="http://schemas.microsoft.com/office/drawing/2014/main" id="{3125054D-0A39-3791-663C-6152AFA71E4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02017" y="624285"/>
            <a:ext cx="2719207" cy="1513169"/>
          </a:xfrm>
          <a:prstGeom prst="rect">
            <a:avLst/>
          </a:prstGeom>
        </p:spPr>
      </p:pic>
    </p:spTree>
    <p:extLst>
      <p:ext uri="{BB962C8B-B14F-4D97-AF65-F5344CB8AC3E}">
        <p14:creationId xmlns:p14="http://schemas.microsoft.com/office/powerpoint/2010/main" val="3716590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817235B-0AA8-4727-33FC-9163812B0278}"/>
              </a:ext>
            </a:extLst>
          </p:cNvPr>
          <p:cNvGrpSpPr/>
          <p:nvPr userDrawn="1"/>
        </p:nvGrpSpPr>
        <p:grpSpPr>
          <a:xfrm>
            <a:off x="-1" y="6312099"/>
            <a:ext cx="12188825" cy="553346"/>
            <a:chOff x="0" y="6304654"/>
            <a:chExt cx="12188825" cy="553346"/>
          </a:xfrm>
        </p:grpSpPr>
        <p:sp>
          <p:nvSpPr>
            <p:cNvPr id="5" name="Rectangle 4">
              <a:extLst>
                <a:ext uri="{FF2B5EF4-FFF2-40B4-BE49-F238E27FC236}">
                  <a16:creationId xmlns:a16="http://schemas.microsoft.com/office/drawing/2014/main" id="{ACC1844A-E094-7D5E-DD1C-01966B07B503}"/>
                </a:ext>
              </a:extLst>
            </p:cNvPr>
            <p:cNvSpPr/>
            <p:nvPr userDrawn="1"/>
          </p:nvSpPr>
          <p:spPr>
            <a:xfrm>
              <a:off x="0" y="6304654"/>
              <a:ext cx="12188825" cy="553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descr="A black and white logo&#10;&#10;Description automatically generated">
              <a:extLst>
                <a:ext uri="{FF2B5EF4-FFF2-40B4-BE49-F238E27FC236}">
                  <a16:creationId xmlns:a16="http://schemas.microsoft.com/office/drawing/2014/main" id="{49B8E835-78AB-D267-1390-789E77D60C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5012" y="6348427"/>
              <a:ext cx="1485603" cy="391543"/>
            </a:xfrm>
            <a:prstGeom prst="rect">
              <a:avLst/>
            </a:prstGeom>
          </p:spPr>
        </p:pic>
      </p:grpSp>
      <p:sp>
        <p:nvSpPr>
          <p:cNvPr id="3" name="Content Placeholder 2"/>
          <p:cNvSpPr>
            <a:spLocks noGrp="1"/>
          </p:cNvSpPr>
          <p:nvPr>
            <p:ph idx="1"/>
          </p:nvPr>
        </p:nvSpPr>
        <p:spPr>
          <a:xfrm>
            <a:off x="1180213" y="1676400"/>
            <a:ext cx="10629199" cy="4495800"/>
          </a:xfrm>
        </p:spPr>
        <p:txBody>
          <a:bodyPr/>
          <a:lstStyle>
            <a:lvl1pPr>
              <a:lnSpc>
                <a:spcPts val="2500"/>
              </a:lnSpc>
              <a:defRPr>
                <a:solidFill>
                  <a:schemeClr val="tx1"/>
                </a:solidFill>
              </a:defRPr>
            </a:lvl1pPr>
            <a:lvl2pPr>
              <a:lnSpc>
                <a:spcPts val="2000"/>
              </a:lnSpc>
              <a:spcBef>
                <a:spcPts val="300"/>
              </a:spcBef>
              <a:spcAft>
                <a:spcPts val="600"/>
              </a:spcAft>
              <a:defRPr>
                <a:solidFill>
                  <a:schemeClr val="tx1"/>
                </a:solidFill>
              </a:defRPr>
            </a:lvl2pPr>
            <a:lvl3pPr>
              <a:lnSpc>
                <a:spcPts val="1800"/>
              </a:lnSpc>
              <a:spcBef>
                <a:spcPts val="200"/>
              </a:spcBef>
              <a:spcAft>
                <a:spcPts val="400"/>
              </a:spcAft>
              <a:defRPr>
                <a:solidFill>
                  <a:schemeClr val="tx1"/>
                </a:solidFill>
              </a:defRPr>
            </a:lvl3pPr>
            <a:lvl4pPr>
              <a:defRPr>
                <a:solidFill>
                  <a:schemeClr val="tx1"/>
                </a:solidFill>
              </a:defRPr>
            </a:lvl4pPr>
            <a:lvl5pPr>
              <a:defRPr>
                <a:solidFill>
                  <a:schemeClr val="tx1"/>
                </a:solidFill>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3" name="Slide Number Placeholder 5">
            <a:extLst>
              <a:ext uri="{FF2B5EF4-FFF2-40B4-BE49-F238E27FC236}">
                <a16:creationId xmlns:a16="http://schemas.microsoft.com/office/drawing/2014/main" id="{C67ED0F4-2D69-46F6-8A02-1BB305B9BE0A}"/>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8" name="Rectangle 7">
            <a:extLst>
              <a:ext uri="{FF2B5EF4-FFF2-40B4-BE49-F238E27FC236}">
                <a16:creationId xmlns:a16="http://schemas.microsoft.com/office/drawing/2014/main" id="{9D065124-218E-41FA-97C6-75562BB1B305}"/>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bg1"/>
              </a:solidFill>
            </a:endParaRPr>
          </a:p>
        </p:txBody>
      </p:sp>
      <p:pic>
        <p:nvPicPr>
          <p:cNvPr id="4" name="Picture 3">
            <a:extLst>
              <a:ext uri="{FF2B5EF4-FFF2-40B4-BE49-F238E27FC236}">
                <a16:creationId xmlns:a16="http://schemas.microsoft.com/office/drawing/2014/main" id="{D2E6B739-0958-4B0B-B41B-C74978FDCB6F}"/>
              </a:ext>
            </a:extLst>
          </p:cNvPr>
          <p:cNvPicPr>
            <a:picLocks noChangeAspect="1"/>
          </p:cNvPicPr>
          <p:nvPr userDrawn="1"/>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57126" y="160485"/>
            <a:ext cx="2062655" cy="1143000"/>
          </a:xfrm>
          <a:prstGeom prst="rect">
            <a:avLst/>
          </a:prstGeom>
        </p:spPr>
      </p:pic>
      <p:pic>
        <p:nvPicPr>
          <p:cNvPr id="9" name="Picture 8">
            <a:extLst>
              <a:ext uri="{FF2B5EF4-FFF2-40B4-BE49-F238E27FC236}">
                <a16:creationId xmlns:a16="http://schemas.microsoft.com/office/drawing/2014/main" id="{1D443F7B-1B9A-6761-385A-C60ECE157CA8}"/>
              </a:ext>
            </a:extLst>
          </p:cNvPr>
          <p:cNvPicPr>
            <a:picLocks noChangeAspect="1"/>
          </p:cNvPicPr>
          <p:nvPr userDrawn="1"/>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9864790" y="160485"/>
            <a:ext cx="2062655" cy="1143000"/>
          </a:xfrm>
          <a:prstGeom prst="rect">
            <a:avLst/>
          </a:prstGeom>
        </p:spPr>
      </p:pic>
      <p:sp>
        <p:nvSpPr>
          <p:cNvPr id="2" name="Title 1"/>
          <p:cNvSpPr>
            <a:spLocks noGrp="1"/>
          </p:cNvSpPr>
          <p:nvPr>
            <p:ph type="title"/>
          </p:nvPr>
        </p:nvSpPr>
        <p:spPr>
          <a:xfrm>
            <a:off x="2219781" y="175435"/>
            <a:ext cx="7645009" cy="1143000"/>
          </a:xfrm>
          <a:prstGeom prst="round2SameRect">
            <a:avLst/>
          </a:prstGeom>
          <a:solidFill>
            <a:srgbClr val="FFFFFF">
              <a:alpha val="50196"/>
            </a:srgbClr>
          </a:solidFill>
        </p:spPr>
        <p:txBody>
          <a:bodyPr>
            <a:normAutofit/>
          </a:bodyPr>
          <a:lstStyle>
            <a:lvl1pPr algn="ctr">
              <a:defRPr sz="4400">
                <a:latin typeface="+mn-lt"/>
              </a:defRPr>
            </a:lvl1pPr>
          </a:lstStyle>
          <a:p>
            <a:r>
              <a:rPr lang="en-US" dirty="0"/>
              <a:t>Click to edit Master title style</a:t>
            </a:r>
            <a:endParaRPr dirty="0"/>
          </a:p>
        </p:txBody>
      </p:sp>
      <p:sp>
        <p:nvSpPr>
          <p:cNvPr id="11" name="TextBox 10">
            <a:extLst>
              <a:ext uri="{FF2B5EF4-FFF2-40B4-BE49-F238E27FC236}">
                <a16:creationId xmlns:a16="http://schemas.microsoft.com/office/drawing/2014/main" id="{F97B6D14-778E-7959-BBCE-4AE2193131C9}"/>
              </a:ext>
            </a:extLst>
          </p:cNvPr>
          <p:cNvSpPr txBox="1"/>
          <p:nvPr userDrawn="1"/>
        </p:nvSpPr>
        <p:spPr>
          <a:xfrm>
            <a:off x="7078979" y="6412050"/>
            <a:ext cx="4584275" cy="307777"/>
          </a:xfrm>
          <a:prstGeom prst="rect">
            <a:avLst/>
          </a:prstGeom>
          <a:noFill/>
        </p:spPr>
        <p:txBody>
          <a:bodyPr wrap="square" rtlCol="0">
            <a:spAutoFit/>
          </a:bodyPr>
          <a:lstStyle/>
          <a:p>
            <a:pPr algn="ctr"/>
            <a:r>
              <a:rPr lang="en-US" sz="700" dirty="0">
                <a:solidFill>
                  <a:schemeClr val="bg1"/>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773392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2587753"/>
            <a:ext cx="8458201" cy="2289048"/>
          </a:xfrm>
        </p:spPr>
        <p:txBody>
          <a:bodyPr anchor="ctr" anchorCtr="0">
            <a:normAutofit/>
          </a:bodyPr>
          <a:lstStyle>
            <a:lvl1pPr marL="91440" algn="l">
              <a:lnSpc>
                <a:spcPts val="5300"/>
              </a:lnSpc>
              <a:defRPr sz="3600" b="0" i="0" cap="none" baseline="0"/>
            </a:lvl1pPr>
          </a:lstStyle>
          <a:p>
            <a:r>
              <a:rPr lang="en-US"/>
              <a:t>Click to edit Master title style</a:t>
            </a:r>
            <a:endParaRPr/>
          </a:p>
        </p:txBody>
      </p:sp>
      <p:sp>
        <p:nvSpPr>
          <p:cNvPr id="3" name="Text Placeholder 2"/>
          <p:cNvSpPr>
            <a:spLocks noGrp="1"/>
          </p:cNvSpPr>
          <p:nvPr>
            <p:ph type="body" idx="1" hasCustomPrompt="1"/>
          </p:nvPr>
        </p:nvSpPr>
        <p:spPr>
          <a:xfrm>
            <a:off x="2971800" y="4876800"/>
            <a:ext cx="8458201" cy="762000"/>
          </a:xfrm>
        </p:spPr>
        <p:txBody>
          <a:bodyPr anchor="ctr" anchorCtr="0">
            <a:normAutofit/>
          </a:bodyPr>
          <a:lstStyle>
            <a:lvl1pPr marL="91440" indent="0">
              <a:spcBef>
                <a:spcPts val="0"/>
              </a:spcBef>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Slide Number Placeholder 5">
            <a:extLst>
              <a:ext uri="{FF2B5EF4-FFF2-40B4-BE49-F238E27FC236}">
                <a16:creationId xmlns:a16="http://schemas.microsoft.com/office/drawing/2014/main" id="{EC96E27A-5020-4495-A139-229D3438B518}"/>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grpSp>
        <p:nvGrpSpPr>
          <p:cNvPr id="5" name="Group 4">
            <a:extLst>
              <a:ext uri="{FF2B5EF4-FFF2-40B4-BE49-F238E27FC236}">
                <a16:creationId xmlns:a16="http://schemas.microsoft.com/office/drawing/2014/main" id="{C64DD6B7-049D-B3FF-876E-FDDB42E26A77}"/>
              </a:ext>
            </a:extLst>
          </p:cNvPr>
          <p:cNvGrpSpPr/>
          <p:nvPr userDrawn="1"/>
        </p:nvGrpSpPr>
        <p:grpSpPr>
          <a:xfrm>
            <a:off x="601796" y="-9323"/>
            <a:ext cx="1831852" cy="1603251"/>
            <a:chOff x="601796" y="-9323"/>
            <a:chExt cx="1831852" cy="1603251"/>
          </a:xfrm>
        </p:grpSpPr>
        <p:sp>
          <p:nvSpPr>
            <p:cNvPr id="8" name="Rectangle 7">
              <a:extLst>
                <a:ext uri="{FF2B5EF4-FFF2-40B4-BE49-F238E27FC236}">
                  <a16:creationId xmlns:a16="http://schemas.microsoft.com/office/drawing/2014/main" id="{6A2C0E61-67DD-4D5A-5944-3149563E172D}"/>
                </a:ext>
              </a:extLst>
            </p:cNvPr>
            <p:cNvSpPr/>
            <p:nvPr userDrawn="1"/>
          </p:nvSpPr>
          <p:spPr>
            <a:xfrm>
              <a:off x="601796" y="-9323"/>
              <a:ext cx="1831852" cy="16032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A black and white logo&#10;&#10;Description automatically generated">
              <a:extLst>
                <a:ext uri="{FF2B5EF4-FFF2-40B4-BE49-F238E27FC236}">
                  <a16:creationId xmlns:a16="http://schemas.microsoft.com/office/drawing/2014/main" id="{76817A8A-4C66-8452-F779-8DC9C8BCE4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8150" y="998269"/>
              <a:ext cx="1577878" cy="415863"/>
            </a:xfrm>
            <a:prstGeom prst="rect">
              <a:avLst/>
            </a:prstGeom>
          </p:spPr>
        </p:pic>
      </p:grpSp>
      <p:sp>
        <p:nvSpPr>
          <p:cNvPr id="4" name="TextBox 3">
            <a:extLst>
              <a:ext uri="{FF2B5EF4-FFF2-40B4-BE49-F238E27FC236}">
                <a16:creationId xmlns:a16="http://schemas.microsoft.com/office/drawing/2014/main" id="{6F7BC7BF-D856-092E-90D0-51DEE6AF01D3}"/>
              </a:ext>
            </a:extLst>
          </p:cNvPr>
          <p:cNvSpPr txBox="1"/>
          <p:nvPr userDrawn="1"/>
        </p:nvSpPr>
        <p:spPr>
          <a:xfrm>
            <a:off x="7251405" y="6412050"/>
            <a:ext cx="4558006" cy="307777"/>
          </a:xfrm>
          <a:prstGeom prst="rect">
            <a:avLst/>
          </a:prstGeom>
          <a:noFill/>
        </p:spPr>
        <p:txBody>
          <a:bodyPr wrap="square" rtlCol="0">
            <a:spAutoFit/>
          </a:bodyPr>
          <a:lstStyle/>
          <a:p>
            <a:pPr algn="ctr"/>
            <a:r>
              <a:rPr lang="en-US" sz="700" dirty="0">
                <a:solidFill>
                  <a:schemeClr val="tx2"/>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3147131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E6CB0D0-CB4C-BC8B-197A-8109A179ADF7}"/>
              </a:ext>
            </a:extLst>
          </p:cNvPr>
          <p:cNvSpPr/>
          <p:nvPr userDrawn="1"/>
        </p:nvSpPr>
        <p:spPr>
          <a:xfrm>
            <a:off x="-28472" y="0"/>
            <a:ext cx="51190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094411" y="2712539"/>
            <a:ext cx="5244354" cy="1281955"/>
          </a:xfrm>
        </p:spPr>
        <p:txBody>
          <a:bodyPr anchor="ctr" anchorCtr="0">
            <a:normAutofit/>
          </a:bodyPr>
          <a:lstStyle>
            <a:lvl1pPr marL="91440" algn="r">
              <a:lnSpc>
                <a:spcPts val="5300"/>
              </a:lnSpc>
              <a:defRPr sz="3600" b="0" i="0" cap="none" baseline="0"/>
            </a:lvl1pPr>
          </a:lstStyle>
          <a:p>
            <a:r>
              <a:rPr lang="en-US" dirty="0"/>
              <a:t>Click to edit Master title style</a:t>
            </a:r>
            <a:endParaRPr dirty="0"/>
          </a:p>
        </p:txBody>
      </p:sp>
      <p:sp>
        <p:nvSpPr>
          <p:cNvPr id="9" name="Slide Number Placeholder 5">
            <a:extLst>
              <a:ext uri="{FF2B5EF4-FFF2-40B4-BE49-F238E27FC236}">
                <a16:creationId xmlns:a16="http://schemas.microsoft.com/office/drawing/2014/main" id="{EC96E27A-5020-4495-A139-229D3438B518}"/>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pic>
        <p:nvPicPr>
          <p:cNvPr id="4" name="Picture 3">
            <a:extLst>
              <a:ext uri="{FF2B5EF4-FFF2-40B4-BE49-F238E27FC236}">
                <a16:creationId xmlns:a16="http://schemas.microsoft.com/office/drawing/2014/main" id="{EFF41712-FF72-AFA2-CEF3-27371735C4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81258" y="5344831"/>
            <a:ext cx="2719207" cy="15131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1B52C7C4-F292-4785-DA69-55FF7E2CB7E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9334" y="1556444"/>
            <a:ext cx="2743054" cy="722955"/>
          </a:xfrm>
          <a:prstGeom prst="rect">
            <a:avLst/>
          </a:prstGeom>
        </p:spPr>
      </p:pic>
      <p:pic>
        <p:nvPicPr>
          <p:cNvPr id="16" name="Picture 15">
            <a:extLst>
              <a:ext uri="{FF2B5EF4-FFF2-40B4-BE49-F238E27FC236}">
                <a16:creationId xmlns:a16="http://schemas.microsoft.com/office/drawing/2014/main" id="{16807C13-9A44-6B20-7996-9DD171DD25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83133" y="3994494"/>
            <a:ext cx="2719207" cy="1513169"/>
          </a:xfrm>
          <a:prstGeom prst="rect">
            <a:avLst/>
          </a:prstGeom>
        </p:spPr>
      </p:pic>
      <p:sp>
        <p:nvSpPr>
          <p:cNvPr id="3" name="TextBox 2">
            <a:extLst>
              <a:ext uri="{FF2B5EF4-FFF2-40B4-BE49-F238E27FC236}">
                <a16:creationId xmlns:a16="http://schemas.microsoft.com/office/drawing/2014/main" id="{055CA315-5308-7BC2-EDE9-E6EA28AA4BB7}"/>
              </a:ext>
            </a:extLst>
          </p:cNvPr>
          <p:cNvSpPr txBox="1"/>
          <p:nvPr userDrawn="1"/>
        </p:nvSpPr>
        <p:spPr>
          <a:xfrm>
            <a:off x="7251405" y="6412050"/>
            <a:ext cx="4558006" cy="307777"/>
          </a:xfrm>
          <a:prstGeom prst="rect">
            <a:avLst/>
          </a:prstGeom>
          <a:noFill/>
        </p:spPr>
        <p:txBody>
          <a:bodyPr wrap="square" rtlCol="0">
            <a:spAutoFit/>
          </a:bodyPr>
          <a:lstStyle/>
          <a:p>
            <a:pPr algn="ctr"/>
            <a:r>
              <a:rPr lang="en-US" sz="700" dirty="0">
                <a:solidFill>
                  <a:schemeClr val="tx2"/>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1839398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AF636F-C005-F5A2-28FA-9756DA715D52}"/>
              </a:ext>
            </a:extLst>
          </p:cNvPr>
          <p:cNvGrpSpPr/>
          <p:nvPr userDrawn="1"/>
        </p:nvGrpSpPr>
        <p:grpSpPr>
          <a:xfrm>
            <a:off x="0" y="6304654"/>
            <a:ext cx="12188825" cy="553346"/>
            <a:chOff x="0" y="6304654"/>
            <a:chExt cx="12188825" cy="553346"/>
          </a:xfrm>
        </p:grpSpPr>
        <p:sp>
          <p:nvSpPr>
            <p:cNvPr id="7" name="Rectangle 6">
              <a:extLst>
                <a:ext uri="{FF2B5EF4-FFF2-40B4-BE49-F238E27FC236}">
                  <a16:creationId xmlns:a16="http://schemas.microsoft.com/office/drawing/2014/main" id="{770E3AF8-0ABE-45C1-9D77-4FF2E2DF47BE}"/>
                </a:ext>
              </a:extLst>
            </p:cNvPr>
            <p:cNvSpPr/>
            <p:nvPr userDrawn="1"/>
          </p:nvSpPr>
          <p:spPr>
            <a:xfrm>
              <a:off x="0" y="6304654"/>
              <a:ext cx="12188825" cy="553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A black and white logo&#10;&#10;Description automatically generated">
              <a:extLst>
                <a:ext uri="{FF2B5EF4-FFF2-40B4-BE49-F238E27FC236}">
                  <a16:creationId xmlns:a16="http://schemas.microsoft.com/office/drawing/2014/main" id="{8774A39F-2D0E-9D4A-708A-1985126EF8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5012" y="6348427"/>
              <a:ext cx="1485603" cy="391543"/>
            </a:xfrm>
            <a:prstGeom prst="rect">
              <a:avLst/>
            </a:prstGeom>
          </p:spPr>
        </p:pic>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5">
            <a:extLst>
              <a:ext uri="{FF2B5EF4-FFF2-40B4-BE49-F238E27FC236}">
                <a16:creationId xmlns:a16="http://schemas.microsoft.com/office/drawing/2014/main" id="{149B89B1-40C3-4E7F-9FDA-C41F1B342EED}"/>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10" name="Rectangle 9">
            <a:extLst>
              <a:ext uri="{FF2B5EF4-FFF2-40B4-BE49-F238E27FC236}">
                <a16:creationId xmlns:a16="http://schemas.microsoft.com/office/drawing/2014/main" id="{B573777D-D904-4407-8A12-9EB84E915665}"/>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bg1"/>
              </a:solidFill>
            </a:endParaRPr>
          </a:p>
        </p:txBody>
      </p:sp>
      <p:sp>
        <p:nvSpPr>
          <p:cNvPr id="5" name="TextBox 4">
            <a:extLst>
              <a:ext uri="{FF2B5EF4-FFF2-40B4-BE49-F238E27FC236}">
                <a16:creationId xmlns:a16="http://schemas.microsoft.com/office/drawing/2014/main" id="{24590E85-B981-B384-69AC-8397137E90EB}"/>
              </a:ext>
            </a:extLst>
          </p:cNvPr>
          <p:cNvSpPr txBox="1"/>
          <p:nvPr userDrawn="1"/>
        </p:nvSpPr>
        <p:spPr>
          <a:xfrm>
            <a:off x="7078979" y="6412050"/>
            <a:ext cx="4584275" cy="307777"/>
          </a:xfrm>
          <a:prstGeom prst="rect">
            <a:avLst/>
          </a:prstGeom>
          <a:noFill/>
        </p:spPr>
        <p:txBody>
          <a:bodyPr wrap="square" rtlCol="0">
            <a:spAutoFit/>
          </a:bodyPr>
          <a:lstStyle/>
          <a:p>
            <a:pPr algn="ctr"/>
            <a:r>
              <a:rPr lang="en-US" sz="700" dirty="0">
                <a:solidFill>
                  <a:schemeClr val="bg1"/>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334179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3D5F5D2-2C8E-08BC-7BC3-BCB856245CA0}"/>
              </a:ext>
            </a:extLst>
          </p:cNvPr>
          <p:cNvGrpSpPr/>
          <p:nvPr userDrawn="1"/>
        </p:nvGrpSpPr>
        <p:grpSpPr>
          <a:xfrm>
            <a:off x="0" y="6304654"/>
            <a:ext cx="12188825" cy="553346"/>
            <a:chOff x="0" y="6304654"/>
            <a:chExt cx="12188825" cy="553346"/>
          </a:xfrm>
        </p:grpSpPr>
        <p:sp>
          <p:nvSpPr>
            <p:cNvPr id="9" name="Rectangle 8">
              <a:extLst>
                <a:ext uri="{FF2B5EF4-FFF2-40B4-BE49-F238E27FC236}">
                  <a16:creationId xmlns:a16="http://schemas.microsoft.com/office/drawing/2014/main" id="{118C724C-B4AD-AAFF-3CEA-FE3FC53EF7C3}"/>
                </a:ext>
              </a:extLst>
            </p:cNvPr>
            <p:cNvSpPr/>
            <p:nvPr userDrawn="1"/>
          </p:nvSpPr>
          <p:spPr>
            <a:xfrm>
              <a:off x="0" y="6304654"/>
              <a:ext cx="12188825" cy="553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A black and white logo&#10;&#10;Description automatically generated">
              <a:extLst>
                <a:ext uri="{FF2B5EF4-FFF2-40B4-BE49-F238E27FC236}">
                  <a16:creationId xmlns:a16="http://schemas.microsoft.com/office/drawing/2014/main" id="{33999FCB-173C-27B0-6630-BB8CBB7809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5012" y="6348427"/>
              <a:ext cx="1485603" cy="391543"/>
            </a:xfrm>
            <a:prstGeom prst="rect">
              <a:avLst/>
            </a:prstGeom>
          </p:spPr>
        </p:pic>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Slide Number Placeholder 5">
            <a:extLst>
              <a:ext uri="{FF2B5EF4-FFF2-40B4-BE49-F238E27FC236}">
                <a16:creationId xmlns:a16="http://schemas.microsoft.com/office/drawing/2014/main" id="{1E43E6E9-FC15-4C4A-8281-1509C9F803BD}"/>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12" name="Rectangle 11">
            <a:extLst>
              <a:ext uri="{FF2B5EF4-FFF2-40B4-BE49-F238E27FC236}">
                <a16:creationId xmlns:a16="http://schemas.microsoft.com/office/drawing/2014/main" id="{D918B8BF-A67F-4E28-95D0-735A303F28CB}"/>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bg1"/>
              </a:solidFill>
            </a:endParaRPr>
          </a:p>
        </p:txBody>
      </p:sp>
      <p:sp>
        <p:nvSpPr>
          <p:cNvPr id="7" name="TextBox 6">
            <a:extLst>
              <a:ext uri="{FF2B5EF4-FFF2-40B4-BE49-F238E27FC236}">
                <a16:creationId xmlns:a16="http://schemas.microsoft.com/office/drawing/2014/main" id="{73C10EEA-B5E6-970A-00B8-70B396B9BC71}"/>
              </a:ext>
            </a:extLst>
          </p:cNvPr>
          <p:cNvSpPr txBox="1"/>
          <p:nvPr userDrawn="1"/>
        </p:nvSpPr>
        <p:spPr>
          <a:xfrm>
            <a:off x="7078979" y="6412050"/>
            <a:ext cx="4584275" cy="307777"/>
          </a:xfrm>
          <a:prstGeom prst="rect">
            <a:avLst/>
          </a:prstGeom>
          <a:noFill/>
        </p:spPr>
        <p:txBody>
          <a:bodyPr wrap="square" rtlCol="0">
            <a:spAutoFit/>
          </a:bodyPr>
          <a:lstStyle/>
          <a:p>
            <a:pPr algn="ctr"/>
            <a:r>
              <a:rPr lang="en-US" sz="700" dirty="0">
                <a:solidFill>
                  <a:schemeClr val="bg1"/>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2087101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0F6BFA-E0EE-C2A3-2209-6E327A787C06}"/>
              </a:ext>
            </a:extLst>
          </p:cNvPr>
          <p:cNvGrpSpPr/>
          <p:nvPr userDrawn="1"/>
        </p:nvGrpSpPr>
        <p:grpSpPr>
          <a:xfrm>
            <a:off x="0" y="6304654"/>
            <a:ext cx="12188825" cy="553346"/>
            <a:chOff x="0" y="6304654"/>
            <a:chExt cx="12188825" cy="553346"/>
          </a:xfrm>
        </p:grpSpPr>
        <p:sp>
          <p:nvSpPr>
            <p:cNvPr id="5" name="Rectangle 4">
              <a:extLst>
                <a:ext uri="{FF2B5EF4-FFF2-40B4-BE49-F238E27FC236}">
                  <a16:creationId xmlns:a16="http://schemas.microsoft.com/office/drawing/2014/main" id="{F77FEB48-F25D-6D94-AE22-B94D1AF696EA}"/>
                </a:ext>
              </a:extLst>
            </p:cNvPr>
            <p:cNvSpPr/>
            <p:nvPr userDrawn="1"/>
          </p:nvSpPr>
          <p:spPr>
            <a:xfrm>
              <a:off x="0" y="6304654"/>
              <a:ext cx="12188825" cy="553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descr="A black and white logo&#10;&#10;Description automatically generated">
              <a:extLst>
                <a:ext uri="{FF2B5EF4-FFF2-40B4-BE49-F238E27FC236}">
                  <a16:creationId xmlns:a16="http://schemas.microsoft.com/office/drawing/2014/main" id="{792BE60A-43BC-33E2-68C9-22773BE4C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5012" y="6348427"/>
              <a:ext cx="1485603" cy="391543"/>
            </a:xfrm>
            <a:prstGeom prst="rect">
              <a:avLst/>
            </a:prstGeom>
          </p:spPr>
        </p:pic>
      </p:gr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a:p>
        </p:txBody>
      </p:sp>
      <p:sp>
        <p:nvSpPr>
          <p:cNvPr id="11" name="Slide Number Placeholder 5">
            <a:extLst>
              <a:ext uri="{FF2B5EF4-FFF2-40B4-BE49-F238E27FC236}">
                <a16:creationId xmlns:a16="http://schemas.microsoft.com/office/drawing/2014/main" id="{0ADAD8F5-09FB-4BC5-94CE-AAA62FEFCCA2}"/>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8" name="Rectangle 7">
            <a:extLst>
              <a:ext uri="{FF2B5EF4-FFF2-40B4-BE49-F238E27FC236}">
                <a16:creationId xmlns:a16="http://schemas.microsoft.com/office/drawing/2014/main" id="{AA6549CC-6BC9-4EF4-A94F-94215317BF58}"/>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bg1"/>
              </a:solidFill>
            </a:endParaRPr>
          </a:p>
        </p:txBody>
      </p:sp>
      <p:sp>
        <p:nvSpPr>
          <p:cNvPr id="3" name="TextBox 2">
            <a:extLst>
              <a:ext uri="{FF2B5EF4-FFF2-40B4-BE49-F238E27FC236}">
                <a16:creationId xmlns:a16="http://schemas.microsoft.com/office/drawing/2014/main" id="{25107063-F477-F9D2-2734-0AA4C83FE8D2}"/>
              </a:ext>
            </a:extLst>
          </p:cNvPr>
          <p:cNvSpPr txBox="1"/>
          <p:nvPr userDrawn="1"/>
        </p:nvSpPr>
        <p:spPr>
          <a:xfrm>
            <a:off x="7078979" y="6412050"/>
            <a:ext cx="4584275" cy="307777"/>
          </a:xfrm>
          <a:prstGeom prst="rect">
            <a:avLst/>
          </a:prstGeom>
          <a:noFill/>
        </p:spPr>
        <p:txBody>
          <a:bodyPr wrap="square" rtlCol="0">
            <a:spAutoFit/>
          </a:bodyPr>
          <a:lstStyle/>
          <a:p>
            <a:pPr algn="ctr"/>
            <a:r>
              <a:rPr lang="en-US" sz="700" dirty="0">
                <a:solidFill>
                  <a:schemeClr val="bg1"/>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2738030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0ADAD8F5-09FB-4BC5-94CE-AAA62FEFCCA2}"/>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8" name="Rectangle 7">
            <a:extLst>
              <a:ext uri="{FF2B5EF4-FFF2-40B4-BE49-F238E27FC236}">
                <a16:creationId xmlns:a16="http://schemas.microsoft.com/office/drawing/2014/main" id="{AA6549CC-6BC9-4EF4-A94F-94215317BF58}"/>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bg1"/>
              </a:solidFill>
            </a:endParaRPr>
          </a:p>
        </p:txBody>
      </p:sp>
      <p:pic>
        <p:nvPicPr>
          <p:cNvPr id="3" name="Picture 2">
            <a:extLst>
              <a:ext uri="{FF2B5EF4-FFF2-40B4-BE49-F238E27FC236}">
                <a16:creationId xmlns:a16="http://schemas.microsoft.com/office/drawing/2014/main" id="{A7CE4FA5-4DA2-F059-5C48-E69FCC50F238}"/>
              </a:ext>
            </a:extLst>
          </p:cNvPr>
          <p:cNvPicPr>
            <a:picLocks noChangeAspect="1"/>
          </p:cNvPicPr>
          <p:nvPr userDrawn="1"/>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57126" y="160485"/>
            <a:ext cx="2062655" cy="413256"/>
          </a:xfrm>
          <a:prstGeom prst="rect">
            <a:avLst/>
          </a:prstGeom>
        </p:spPr>
      </p:pic>
      <p:sp>
        <p:nvSpPr>
          <p:cNvPr id="9" name="Title 1">
            <a:extLst>
              <a:ext uri="{FF2B5EF4-FFF2-40B4-BE49-F238E27FC236}">
                <a16:creationId xmlns:a16="http://schemas.microsoft.com/office/drawing/2014/main" id="{22436115-3106-DEBB-553A-0A4EC2FCFA32}"/>
              </a:ext>
            </a:extLst>
          </p:cNvPr>
          <p:cNvSpPr>
            <a:spLocks noGrp="1"/>
          </p:cNvSpPr>
          <p:nvPr>
            <p:ph type="title"/>
          </p:nvPr>
        </p:nvSpPr>
        <p:spPr>
          <a:xfrm>
            <a:off x="2219781" y="175435"/>
            <a:ext cx="7645009" cy="395326"/>
          </a:xfrm>
          <a:prstGeom prst="round2SameRect">
            <a:avLst/>
          </a:prstGeom>
          <a:solidFill>
            <a:srgbClr val="FFFFFF">
              <a:alpha val="50196"/>
            </a:srgbClr>
          </a:solidFill>
        </p:spPr>
        <p:txBody>
          <a:bodyPr>
            <a:noAutofit/>
          </a:bodyPr>
          <a:lstStyle>
            <a:lvl1pPr algn="ctr">
              <a:defRPr sz="3200">
                <a:latin typeface="+mn-lt"/>
              </a:defRPr>
            </a:lvl1pPr>
          </a:lstStyle>
          <a:p>
            <a:r>
              <a:rPr lang="en-US" dirty="0"/>
              <a:t>Click to edit Master title style</a:t>
            </a:r>
            <a:endParaRPr dirty="0"/>
          </a:p>
        </p:txBody>
      </p:sp>
      <p:pic>
        <p:nvPicPr>
          <p:cNvPr id="12" name="Picture 11">
            <a:extLst>
              <a:ext uri="{FF2B5EF4-FFF2-40B4-BE49-F238E27FC236}">
                <a16:creationId xmlns:a16="http://schemas.microsoft.com/office/drawing/2014/main" id="{2E07BF31-CC4B-271D-541E-67869646EC79}"/>
              </a:ext>
            </a:extLst>
          </p:cNvPr>
          <p:cNvPicPr>
            <a:picLocks noChangeAspect="1"/>
          </p:cNvPicPr>
          <p:nvPr userDrawn="1"/>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9864789" y="157505"/>
            <a:ext cx="2062655" cy="413256"/>
          </a:xfrm>
          <a:prstGeom prst="rect">
            <a:avLst/>
          </a:prstGeom>
        </p:spPr>
      </p:pic>
      <p:sp>
        <p:nvSpPr>
          <p:cNvPr id="4" name="TextBox 3">
            <a:extLst>
              <a:ext uri="{FF2B5EF4-FFF2-40B4-BE49-F238E27FC236}">
                <a16:creationId xmlns:a16="http://schemas.microsoft.com/office/drawing/2014/main" id="{28F9B254-E84E-A317-8C0D-D312ED4F2D2D}"/>
              </a:ext>
            </a:extLst>
          </p:cNvPr>
          <p:cNvSpPr txBox="1"/>
          <p:nvPr userDrawn="1"/>
        </p:nvSpPr>
        <p:spPr>
          <a:xfrm>
            <a:off x="244549" y="6582173"/>
            <a:ext cx="11564862" cy="200055"/>
          </a:xfrm>
          <a:prstGeom prst="rect">
            <a:avLst/>
          </a:prstGeom>
          <a:noFill/>
        </p:spPr>
        <p:txBody>
          <a:bodyPr wrap="square" rtlCol="0">
            <a:spAutoFit/>
          </a:bodyPr>
          <a:lstStyle/>
          <a:p>
            <a:pPr algn="ctr"/>
            <a:r>
              <a:rPr lang="en-US" sz="700" dirty="0">
                <a:solidFill>
                  <a:schemeClr val="tx2"/>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248194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534FC48-655B-F25B-53DB-315C682D2804}"/>
              </a:ext>
            </a:extLst>
          </p:cNvPr>
          <p:cNvGrpSpPr/>
          <p:nvPr userDrawn="1"/>
        </p:nvGrpSpPr>
        <p:grpSpPr>
          <a:xfrm>
            <a:off x="0" y="6304654"/>
            <a:ext cx="12188825" cy="553346"/>
            <a:chOff x="0" y="6304654"/>
            <a:chExt cx="12188825" cy="553346"/>
          </a:xfrm>
        </p:grpSpPr>
        <p:sp>
          <p:nvSpPr>
            <p:cNvPr id="4" name="Rectangle 3">
              <a:extLst>
                <a:ext uri="{FF2B5EF4-FFF2-40B4-BE49-F238E27FC236}">
                  <a16:creationId xmlns:a16="http://schemas.microsoft.com/office/drawing/2014/main" id="{6F5EBA30-A845-7749-A30A-BDF90D5C91A2}"/>
                </a:ext>
              </a:extLst>
            </p:cNvPr>
            <p:cNvSpPr/>
            <p:nvPr userDrawn="1"/>
          </p:nvSpPr>
          <p:spPr>
            <a:xfrm>
              <a:off x="0" y="6304654"/>
              <a:ext cx="12188825" cy="553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A black and white logo&#10;&#10;Description automatically generated">
              <a:extLst>
                <a:ext uri="{FF2B5EF4-FFF2-40B4-BE49-F238E27FC236}">
                  <a16:creationId xmlns:a16="http://schemas.microsoft.com/office/drawing/2014/main" id="{4A421E27-70E9-E3F7-33E9-CCF8029122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5012" y="6348427"/>
              <a:ext cx="1485603" cy="391543"/>
            </a:xfrm>
            <a:prstGeom prst="rect">
              <a:avLst/>
            </a:prstGeom>
          </p:spPr>
        </p:pic>
      </p:grpSp>
      <p:sp>
        <p:nvSpPr>
          <p:cNvPr id="8" name="Slide Number Placeholder 5">
            <a:extLst>
              <a:ext uri="{FF2B5EF4-FFF2-40B4-BE49-F238E27FC236}">
                <a16:creationId xmlns:a16="http://schemas.microsoft.com/office/drawing/2014/main" id="{7C927123-52F4-4714-8830-57411E41C62E}"/>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5" name="Rectangle 4">
            <a:extLst>
              <a:ext uri="{FF2B5EF4-FFF2-40B4-BE49-F238E27FC236}">
                <a16:creationId xmlns:a16="http://schemas.microsoft.com/office/drawing/2014/main" id="{83BC5222-55B2-4459-9B8C-31BB5F13355F}"/>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bg1"/>
              </a:solidFill>
            </a:endParaRPr>
          </a:p>
        </p:txBody>
      </p:sp>
      <p:sp>
        <p:nvSpPr>
          <p:cNvPr id="2" name="TextBox 1">
            <a:extLst>
              <a:ext uri="{FF2B5EF4-FFF2-40B4-BE49-F238E27FC236}">
                <a16:creationId xmlns:a16="http://schemas.microsoft.com/office/drawing/2014/main" id="{4D355D01-020B-072B-881E-EDB6E592C696}"/>
              </a:ext>
            </a:extLst>
          </p:cNvPr>
          <p:cNvSpPr txBox="1"/>
          <p:nvPr userDrawn="1"/>
        </p:nvSpPr>
        <p:spPr>
          <a:xfrm>
            <a:off x="7078979" y="6412050"/>
            <a:ext cx="4584275" cy="307777"/>
          </a:xfrm>
          <a:prstGeom prst="rect">
            <a:avLst/>
          </a:prstGeom>
          <a:noFill/>
        </p:spPr>
        <p:txBody>
          <a:bodyPr wrap="square" rtlCol="0">
            <a:spAutoFit/>
          </a:bodyPr>
          <a:lstStyle/>
          <a:p>
            <a:pPr algn="ctr"/>
            <a:r>
              <a:rPr lang="en-US" sz="700" dirty="0">
                <a:solidFill>
                  <a:schemeClr val="bg1"/>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3034322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C927123-52F4-4714-8830-57411E41C62E}"/>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4" name="Rectangle 3">
            <a:extLst>
              <a:ext uri="{FF2B5EF4-FFF2-40B4-BE49-F238E27FC236}">
                <a16:creationId xmlns:a16="http://schemas.microsoft.com/office/drawing/2014/main" id="{8D10B4F3-C9A0-41D3-A941-ED3270A12CB1}"/>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tx2"/>
              </a:solidFill>
            </a:endParaRPr>
          </a:p>
        </p:txBody>
      </p:sp>
      <p:sp>
        <p:nvSpPr>
          <p:cNvPr id="3" name="TextBox 2">
            <a:extLst>
              <a:ext uri="{FF2B5EF4-FFF2-40B4-BE49-F238E27FC236}">
                <a16:creationId xmlns:a16="http://schemas.microsoft.com/office/drawing/2014/main" id="{6CFCAAE1-4299-BD37-6B78-9A854BF0455D}"/>
              </a:ext>
            </a:extLst>
          </p:cNvPr>
          <p:cNvSpPr txBox="1"/>
          <p:nvPr userDrawn="1"/>
        </p:nvSpPr>
        <p:spPr>
          <a:xfrm>
            <a:off x="7251405" y="6412050"/>
            <a:ext cx="4558006" cy="307777"/>
          </a:xfrm>
          <a:prstGeom prst="rect">
            <a:avLst/>
          </a:prstGeom>
          <a:noFill/>
        </p:spPr>
        <p:txBody>
          <a:bodyPr wrap="square" rtlCol="0">
            <a:spAutoFit/>
          </a:bodyPr>
          <a:lstStyle/>
          <a:p>
            <a:pPr algn="ctr"/>
            <a:r>
              <a:rPr lang="en-US" sz="700" dirty="0">
                <a:solidFill>
                  <a:schemeClr val="tx2"/>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4055499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mp; content green ba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5DCFA-0E51-FBD0-C6F4-B2524D90BDE7}"/>
              </a:ext>
            </a:extLst>
          </p:cNvPr>
          <p:cNvSpPr/>
          <p:nvPr userDrawn="1"/>
        </p:nvSpPr>
        <p:spPr>
          <a:xfrm>
            <a:off x="-28472" y="0"/>
            <a:ext cx="22482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 name="Picture 12">
            <a:extLst>
              <a:ext uri="{FF2B5EF4-FFF2-40B4-BE49-F238E27FC236}">
                <a16:creationId xmlns:a16="http://schemas.microsoft.com/office/drawing/2014/main" id="{0B24E9BA-9524-83BA-7779-C044B444380C}"/>
              </a:ext>
            </a:extLst>
          </p:cNvPr>
          <p:cNvPicPr>
            <a:picLocks noChangeAspect="1"/>
          </p:cNvPicPr>
          <p:nvPr userDrawn="1"/>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9864790" y="160485"/>
            <a:ext cx="2062655" cy="1143000"/>
          </a:xfrm>
          <a:prstGeom prst="rect">
            <a:avLst/>
          </a:prstGeom>
        </p:spPr>
      </p:pic>
      <p:sp>
        <p:nvSpPr>
          <p:cNvPr id="2" name="Title 1"/>
          <p:cNvSpPr>
            <a:spLocks noGrp="1"/>
          </p:cNvSpPr>
          <p:nvPr>
            <p:ph type="title"/>
          </p:nvPr>
        </p:nvSpPr>
        <p:spPr>
          <a:xfrm>
            <a:off x="2403955" y="160486"/>
            <a:ext cx="7460833" cy="1143000"/>
          </a:xfrm>
          <a:prstGeom prst="round2SameRect">
            <a:avLst/>
          </a:prstGeom>
          <a:solidFill>
            <a:srgbClr val="FFFFFF">
              <a:alpha val="50196"/>
            </a:srgbClr>
          </a:solidFill>
        </p:spPr>
        <p:txBody>
          <a:bodyPr>
            <a:normAutofit/>
          </a:bodyPr>
          <a:lstStyle>
            <a:lvl1pPr algn="ctr">
              <a:defRPr sz="4400">
                <a:solidFill>
                  <a:schemeClr val="tx1"/>
                </a:solidFill>
              </a:defRPr>
            </a:lvl1pPr>
          </a:lstStyle>
          <a:p>
            <a:r>
              <a:rPr lang="en-US" dirty="0"/>
              <a:t>Click to edit Master title style</a:t>
            </a:r>
            <a:endParaRPr dirty="0"/>
          </a:p>
        </p:txBody>
      </p:sp>
      <p:sp>
        <p:nvSpPr>
          <p:cNvPr id="11" name="Slide Number Placeholder 5">
            <a:extLst>
              <a:ext uri="{FF2B5EF4-FFF2-40B4-BE49-F238E27FC236}">
                <a16:creationId xmlns:a16="http://schemas.microsoft.com/office/drawing/2014/main" id="{0ADAD8F5-09FB-4BC5-94CE-AAA62FEFCCA2}"/>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8" name="Rectangle 7">
            <a:extLst>
              <a:ext uri="{FF2B5EF4-FFF2-40B4-BE49-F238E27FC236}">
                <a16:creationId xmlns:a16="http://schemas.microsoft.com/office/drawing/2014/main" id="{AA6549CC-6BC9-4EF4-A94F-94215317BF58}"/>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bg1"/>
              </a:solidFill>
            </a:endParaRPr>
          </a:p>
        </p:txBody>
      </p:sp>
      <p:pic>
        <p:nvPicPr>
          <p:cNvPr id="9" name="Picture 8" descr="A black and white logo&#10;&#10;Description automatically generated">
            <a:extLst>
              <a:ext uri="{FF2B5EF4-FFF2-40B4-BE49-F238E27FC236}">
                <a16:creationId xmlns:a16="http://schemas.microsoft.com/office/drawing/2014/main" id="{5E423F5A-7B73-D04F-B749-29BF40306B8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703" y="411067"/>
            <a:ext cx="1879904" cy="495465"/>
          </a:xfrm>
          <a:prstGeom prst="rect">
            <a:avLst/>
          </a:prstGeom>
        </p:spPr>
      </p:pic>
      <p:pic>
        <p:nvPicPr>
          <p:cNvPr id="14" name="Picture 13">
            <a:extLst>
              <a:ext uri="{FF2B5EF4-FFF2-40B4-BE49-F238E27FC236}">
                <a16:creationId xmlns:a16="http://schemas.microsoft.com/office/drawing/2014/main" id="{736CD600-9C6B-5714-E5A9-015272C58C6B}"/>
              </a:ext>
            </a:extLst>
          </p:cNvPr>
          <p:cNvPicPr>
            <a:picLocks noChangeAspect="1"/>
          </p:cNvPicPr>
          <p:nvPr userDrawn="1"/>
        </p:nvPicPr>
        <p:blipFill rotWithShape="1">
          <a:blip r:embed="rId5"/>
          <a:srcRect r="43633"/>
          <a:stretch/>
        </p:blipFill>
        <p:spPr>
          <a:xfrm>
            <a:off x="255871" y="4058859"/>
            <a:ext cx="1536073" cy="2865368"/>
          </a:xfrm>
          <a:prstGeom prst="rect">
            <a:avLst/>
          </a:prstGeom>
        </p:spPr>
      </p:pic>
      <p:sp>
        <p:nvSpPr>
          <p:cNvPr id="15" name="TextBox 14">
            <a:extLst>
              <a:ext uri="{FF2B5EF4-FFF2-40B4-BE49-F238E27FC236}">
                <a16:creationId xmlns:a16="http://schemas.microsoft.com/office/drawing/2014/main" id="{ADB5FB99-46BD-E9AC-6A93-9C2D4F28099B}"/>
              </a:ext>
            </a:extLst>
          </p:cNvPr>
          <p:cNvSpPr txBox="1"/>
          <p:nvPr userDrawn="1"/>
        </p:nvSpPr>
        <p:spPr>
          <a:xfrm>
            <a:off x="7251405" y="6412050"/>
            <a:ext cx="4558006" cy="307777"/>
          </a:xfrm>
          <a:prstGeom prst="rect">
            <a:avLst/>
          </a:prstGeom>
          <a:noFill/>
        </p:spPr>
        <p:txBody>
          <a:bodyPr wrap="square" rtlCol="0">
            <a:spAutoFit/>
          </a:bodyPr>
          <a:lstStyle/>
          <a:p>
            <a:pPr algn="ctr"/>
            <a:r>
              <a:rPr lang="en-US" sz="700" dirty="0">
                <a:solidFill>
                  <a:schemeClr val="tx2"/>
                </a:solidFill>
              </a:rPr>
              <a:t>CONFIDENTIAL AND PROPRIETARY INFORMATION OF PLASTIC SUPPLIERS, INC. AND ITS SUBSIDIARIES. DO NOT COPY AND DO NOT DISCLOSE OUTSIDE OF YOUR ORGANIZATION ©2024 Plastic Suppliers, Inc.  All Rights Reserved.</a:t>
            </a:r>
          </a:p>
        </p:txBody>
      </p:sp>
      <p:sp>
        <p:nvSpPr>
          <p:cNvPr id="16" name="Content Placeholder 14">
            <a:extLst>
              <a:ext uri="{FF2B5EF4-FFF2-40B4-BE49-F238E27FC236}">
                <a16:creationId xmlns:a16="http://schemas.microsoft.com/office/drawing/2014/main" id="{81B5BC41-8B1D-373D-FA8E-12DCDDFF7CE5}"/>
              </a:ext>
            </a:extLst>
          </p:cNvPr>
          <p:cNvSpPr>
            <a:spLocks noGrp="1"/>
          </p:cNvSpPr>
          <p:nvPr>
            <p:ph idx="10"/>
          </p:nvPr>
        </p:nvSpPr>
        <p:spPr>
          <a:xfrm>
            <a:off x="407407" y="1526492"/>
            <a:ext cx="11520038" cy="4566490"/>
          </a:xfrm>
          <a:prstGeom prst="round2SameRect">
            <a:avLst/>
          </a:prstGeom>
          <a:solidFill>
            <a:schemeClr val="bg1"/>
          </a:solidFill>
        </p:spPr>
        <p:txBody>
          <a:bodyPr>
            <a:normAutofit/>
          </a:bodyPr>
          <a:lstStyle/>
          <a:p>
            <a:pPr marL="342900" indent="-342900">
              <a:lnSpc>
                <a:spcPct val="100000"/>
              </a:lnSpc>
              <a:buClr>
                <a:schemeClr val="tx1"/>
              </a:buClr>
            </a:pPr>
            <a:endParaRPr lang="en-US" sz="2000" dirty="0"/>
          </a:p>
        </p:txBody>
      </p:sp>
    </p:spTree>
    <p:extLst>
      <p:ext uri="{BB962C8B-B14F-4D97-AF65-F5344CB8AC3E}">
        <p14:creationId xmlns:p14="http://schemas.microsoft.com/office/powerpoint/2010/main" val="296623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accent2"/>
        </a:solidFill>
        <a:effectLst/>
      </p:bgPr>
    </p:bg>
    <p:spTree>
      <p:nvGrpSpPr>
        <p:cNvPr id="1" name=""/>
        <p:cNvGrpSpPr/>
        <p:nvPr/>
      </p:nvGrpSpPr>
      <p:grpSpPr>
        <a:xfrm>
          <a:off x="0" y="0"/>
          <a:ext cx="0" cy="0"/>
          <a:chOff x="0" y="0"/>
          <a:chExt cx="0" cy="0"/>
        </a:xfrm>
      </p:grpSpPr>
      <p:pic>
        <p:nvPicPr>
          <p:cNvPr id="7" name="Picture 6" descr="A child standing in the dirt&#10;&#10;Description automatically generated">
            <a:extLst>
              <a:ext uri="{FF2B5EF4-FFF2-40B4-BE49-F238E27FC236}">
                <a16:creationId xmlns:a16="http://schemas.microsoft.com/office/drawing/2014/main" id="{8F32D9CA-8333-FF12-9644-A18BB1858BBC}"/>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flipH="1">
            <a:off x="0" y="0"/>
            <a:ext cx="12178894" cy="6858000"/>
          </a:xfrm>
          <a:prstGeom prst="rect">
            <a:avLst/>
          </a:prstGeom>
        </p:spPr>
      </p:pic>
      <p:sp>
        <p:nvSpPr>
          <p:cNvPr id="2" name="Title 1">
            <a:extLst>
              <a:ext uri="{FF2B5EF4-FFF2-40B4-BE49-F238E27FC236}">
                <a16:creationId xmlns:a16="http://schemas.microsoft.com/office/drawing/2014/main" id="{DE39235F-9E7D-FFC7-70FB-449C0835FDBE}"/>
              </a:ext>
            </a:extLst>
          </p:cNvPr>
          <p:cNvSpPr>
            <a:spLocks noGrp="1"/>
          </p:cNvSpPr>
          <p:nvPr>
            <p:ph type="ctrTitle"/>
          </p:nvPr>
        </p:nvSpPr>
        <p:spPr>
          <a:xfrm>
            <a:off x="417816" y="3875386"/>
            <a:ext cx="9141619" cy="1406305"/>
          </a:xfrm>
        </p:spPr>
        <p:txBody>
          <a:bodyPr anchor="b"/>
          <a:lstStyle>
            <a:lvl1pPr algn="l">
              <a:defRPr sz="5998">
                <a:solidFill>
                  <a:schemeClr val="bg1"/>
                </a:solidFill>
                <a:latin typeface="Tw Cen MT" panose="020B06020201040206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9E38605-F6A4-F2CE-3F80-A3097DB2EFF9}"/>
              </a:ext>
            </a:extLst>
          </p:cNvPr>
          <p:cNvSpPr>
            <a:spLocks noGrp="1"/>
          </p:cNvSpPr>
          <p:nvPr>
            <p:ph type="subTitle" idx="1"/>
          </p:nvPr>
        </p:nvSpPr>
        <p:spPr>
          <a:xfrm>
            <a:off x="417816" y="5485621"/>
            <a:ext cx="9141619" cy="975250"/>
          </a:xfrm>
        </p:spPr>
        <p:txBody>
          <a:bodyPr/>
          <a:lstStyle>
            <a:lvl1pPr marL="0" indent="0" algn="l">
              <a:buNone/>
              <a:defRPr sz="2399">
                <a:solidFill>
                  <a:schemeClr val="bg1"/>
                </a:solidFill>
                <a:latin typeface="Tw Cen MT" panose="020B0602020104020603"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C3479C31-6D31-A7FF-41E3-B0BDFC7BFE5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2293C1-6765-4C83-AD24-5EA3F853A420}" type="slidenum">
              <a:rPr lang="en-US" smtClean="0"/>
              <a:pPr/>
              <a:t>‹#›</a:t>
            </a:fld>
            <a:endParaRPr lang="en-US"/>
          </a:p>
        </p:txBody>
      </p:sp>
      <p:pic>
        <p:nvPicPr>
          <p:cNvPr id="4" name="Picture 3" descr="A black and white logo&#10;&#10;Description automatically generated">
            <a:extLst>
              <a:ext uri="{FF2B5EF4-FFF2-40B4-BE49-F238E27FC236}">
                <a16:creationId xmlns:a16="http://schemas.microsoft.com/office/drawing/2014/main" id="{FFBAF760-A58F-7A77-1C28-327A6663E4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37094" y="493271"/>
            <a:ext cx="4378442" cy="1153976"/>
          </a:xfrm>
          <a:prstGeom prst="rect">
            <a:avLst/>
          </a:prstGeom>
        </p:spPr>
      </p:pic>
      <p:pic>
        <p:nvPicPr>
          <p:cNvPr id="8" name="Picture 7">
            <a:extLst>
              <a:ext uri="{FF2B5EF4-FFF2-40B4-BE49-F238E27FC236}">
                <a16:creationId xmlns:a16="http://schemas.microsoft.com/office/drawing/2014/main" id="{7FD3FF3A-6B53-E5DA-CD2B-BF1E2AC131A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527536" y="3821953"/>
            <a:ext cx="2719207" cy="1513169"/>
          </a:xfrm>
          <a:prstGeom prst="rect">
            <a:avLst/>
          </a:prstGeom>
        </p:spPr>
      </p:pic>
      <p:pic>
        <p:nvPicPr>
          <p:cNvPr id="10" name="Picture 9">
            <a:extLst>
              <a:ext uri="{FF2B5EF4-FFF2-40B4-BE49-F238E27FC236}">
                <a16:creationId xmlns:a16="http://schemas.microsoft.com/office/drawing/2014/main" id="{3125054D-0A39-3791-663C-6152AFA71E4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02017" y="624285"/>
            <a:ext cx="2719207" cy="1513169"/>
          </a:xfrm>
          <a:prstGeom prst="rect">
            <a:avLst/>
          </a:prstGeom>
        </p:spPr>
      </p:pic>
      <p:sp>
        <p:nvSpPr>
          <p:cNvPr id="5" name="TextBox 4">
            <a:extLst>
              <a:ext uri="{FF2B5EF4-FFF2-40B4-BE49-F238E27FC236}">
                <a16:creationId xmlns:a16="http://schemas.microsoft.com/office/drawing/2014/main" id="{44C9F0EF-2B62-FCF3-1F83-F8C0F827E2B3}"/>
              </a:ext>
            </a:extLst>
          </p:cNvPr>
          <p:cNvSpPr txBox="1"/>
          <p:nvPr userDrawn="1"/>
        </p:nvSpPr>
        <p:spPr>
          <a:xfrm>
            <a:off x="1523602" y="6505547"/>
            <a:ext cx="9141619" cy="307777"/>
          </a:xfrm>
          <a:prstGeom prst="rect">
            <a:avLst/>
          </a:prstGeom>
          <a:noFill/>
        </p:spPr>
        <p:txBody>
          <a:bodyPr wrap="square" rtlCol="0">
            <a:spAutoFit/>
          </a:bodyPr>
          <a:lstStyle/>
          <a:p>
            <a:pPr algn="ctr"/>
            <a:r>
              <a:rPr lang="en-US" sz="700" dirty="0">
                <a:solidFill>
                  <a:schemeClr val="bg1"/>
                </a:solidFill>
                <a:effectLst>
                  <a:outerShdw blurRad="38100" dist="38100" dir="2700000" algn="tl">
                    <a:srgbClr val="000000">
                      <a:alpha val="43137"/>
                    </a:srgbClr>
                  </a:outerShdw>
                </a:effectLst>
              </a:rPr>
              <a:t>CONFIDENTIAL AND PROPRIETARY INFORMATION OF PLASTIC SUPPLIERS, INC. AND ITS SUBSIDIARIES . DO NOT COPY AND</a:t>
            </a:r>
            <a:br>
              <a:rPr lang="en-US" sz="700" dirty="0">
                <a:solidFill>
                  <a:schemeClr val="bg1"/>
                </a:solidFill>
                <a:effectLst>
                  <a:outerShdw blurRad="38100" dist="38100" dir="2700000" algn="tl">
                    <a:srgbClr val="000000">
                      <a:alpha val="43137"/>
                    </a:srgbClr>
                  </a:outerShdw>
                </a:effectLst>
              </a:rPr>
            </a:br>
            <a:r>
              <a:rPr lang="en-US" sz="700" dirty="0">
                <a:solidFill>
                  <a:schemeClr val="bg1"/>
                </a:solidFill>
                <a:effectLst>
                  <a:outerShdw blurRad="38100" dist="38100" dir="2700000" algn="tl">
                    <a:srgbClr val="000000">
                      <a:alpha val="43137"/>
                    </a:srgbClr>
                  </a:outerShdw>
                </a:effectLst>
              </a:rPr>
              <a:t>DO NOT DISCLOSE OUTSIDE OF YOUR ORGANIZATION ©2024 Plastic Suppliers, Inc.  All Rights Reserved.</a:t>
            </a:r>
          </a:p>
        </p:txBody>
      </p:sp>
    </p:spTree>
    <p:extLst>
      <p:ext uri="{BB962C8B-B14F-4D97-AF65-F5344CB8AC3E}">
        <p14:creationId xmlns:p14="http://schemas.microsoft.com/office/powerpoint/2010/main" val="284605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B3E2B-50D5-40C1-8A2A-BC6C70515D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2BD4F7-D438-4E37-B949-EE6061F79F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9640635"/>
      </p:ext>
    </p:extLst>
  </p:cSld>
  <p:clrMapOvr>
    <a:masterClrMapping/>
  </p:clrMapOvr>
  <p:transition spd="slow" advClick="0"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235F-9E7D-FFC7-70FB-449C0835FDBE}"/>
              </a:ext>
            </a:extLst>
          </p:cNvPr>
          <p:cNvSpPr>
            <a:spLocks noGrp="1"/>
          </p:cNvSpPr>
          <p:nvPr>
            <p:ph type="ctrTitle"/>
          </p:nvPr>
        </p:nvSpPr>
        <p:spPr>
          <a:xfrm>
            <a:off x="417816" y="3875386"/>
            <a:ext cx="9141619" cy="1406305"/>
          </a:xfrm>
        </p:spPr>
        <p:txBody>
          <a:bodyPr anchor="b"/>
          <a:lstStyle>
            <a:lvl1pPr algn="l">
              <a:defRPr sz="5998">
                <a:solidFill>
                  <a:schemeClr val="bg1"/>
                </a:solidFill>
                <a:latin typeface="Tw Cen MT" panose="020B06020201040206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9E38605-F6A4-F2CE-3F80-A3097DB2EFF9}"/>
              </a:ext>
            </a:extLst>
          </p:cNvPr>
          <p:cNvSpPr>
            <a:spLocks noGrp="1"/>
          </p:cNvSpPr>
          <p:nvPr>
            <p:ph type="subTitle" idx="1"/>
          </p:nvPr>
        </p:nvSpPr>
        <p:spPr>
          <a:xfrm>
            <a:off x="417816" y="5485621"/>
            <a:ext cx="9141619" cy="975250"/>
          </a:xfrm>
        </p:spPr>
        <p:txBody>
          <a:bodyPr/>
          <a:lstStyle>
            <a:lvl1pPr marL="0" indent="0" algn="l">
              <a:buNone/>
              <a:defRPr sz="2399">
                <a:solidFill>
                  <a:schemeClr val="bg1"/>
                </a:solidFill>
                <a:latin typeface="Tw Cen MT" panose="020B0602020104020603"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C3479C31-6D31-A7FF-41E3-B0BDFC7BFE5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2293C1-6765-4C83-AD24-5EA3F853A420}" type="slidenum">
              <a:rPr lang="en-US" smtClean="0"/>
              <a:pPr/>
              <a:t>‹#›</a:t>
            </a:fld>
            <a:endParaRPr lang="en-US"/>
          </a:p>
        </p:txBody>
      </p:sp>
      <p:pic>
        <p:nvPicPr>
          <p:cNvPr id="4" name="Picture 3" descr="A black and white logo&#10;&#10;Description automatically generated">
            <a:extLst>
              <a:ext uri="{FF2B5EF4-FFF2-40B4-BE49-F238E27FC236}">
                <a16:creationId xmlns:a16="http://schemas.microsoft.com/office/drawing/2014/main" id="{FFBAF760-A58F-7A77-1C28-327A6663E4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37094" y="493271"/>
            <a:ext cx="4378442" cy="1153976"/>
          </a:xfrm>
          <a:prstGeom prst="rect">
            <a:avLst/>
          </a:prstGeom>
        </p:spPr>
      </p:pic>
      <p:pic>
        <p:nvPicPr>
          <p:cNvPr id="5" name="Picture 4">
            <a:extLst>
              <a:ext uri="{FF2B5EF4-FFF2-40B4-BE49-F238E27FC236}">
                <a16:creationId xmlns:a16="http://schemas.microsoft.com/office/drawing/2014/main" id="{191446C4-7025-6950-7495-BC0FA38258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527536" y="3821953"/>
            <a:ext cx="2719207" cy="1513169"/>
          </a:xfrm>
          <a:prstGeom prst="rect">
            <a:avLst/>
          </a:prstGeom>
        </p:spPr>
      </p:pic>
      <p:pic>
        <p:nvPicPr>
          <p:cNvPr id="7" name="Picture 6">
            <a:extLst>
              <a:ext uri="{FF2B5EF4-FFF2-40B4-BE49-F238E27FC236}">
                <a16:creationId xmlns:a16="http://schemas.microsoft.com/office/drawing/2014/main" id="{776BD301-50D1-B01D-4AF8-F83D7210A8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102017" y="624285"/>
            <a:ext cx="2719207" cy="1513169"/>
          </a:xfrm>
          <a:prstGeom prst="rect">
            <a:avLst/>
          </a:prstGeom>
        </p:spPr>
      </p:pic>
      <p:sp>
        <p:nvSpPr>
          <p:cNvPr id="8" name="TextBox 7">
            <a:extLst>
              <a:ext uri="{FF2B5EF4-FFF2-40B4-BE49-F238E27FC236}">
                <a16:creationId xmlns:a16="http://schemas.microsoft.com/office/drawing/2014/main" id="{1CD00464-23F9-707C-F328-C66F37057781}"/>
              </a:ext>
            </a:extLst>
          </p:cNvPr>
          <p:cNvSpPr txBox="1"/>
          <p:nvPr userDrawn="1"/>
        </p:nvSpPr>
        <p:spPr>
          <a:xfrm>
            <a:off x="1523602" y="6505547"/>
            <a:ext cx="9141619" cy="307777"/>
          </a:xfrm>
          <a:prstGeom prst="rect">
            <a:avLst/>
          </a:prstGeom>
          <a:noFill/>
        </p:spPr>
        <p:txBody>
          <a:bodyPr wrap="square" rtlCol="0">
            <a:spAutoFit/>
          </a:bodyPr>
          <a:lstStyle/>
          <a:p>
            <a:pPr algn="ctr"/>
            <a:r>
              <a:rPr lang="en-US" sz="700" dirty="0">
                <a:solidFill>
                  <a:schemeClr val="bg1"/>
                </a:solidFill>
                <a:effectLst>
                  <a:outerShdw blurRad="38100" dist="38100" dir="2700000" algn="tl">
                    <a:srgbClr val="000000">
                      <a:alpha val="43137"/>
                    </a:srgbClr>
                  </a:outerShdw>
                </a:effectLst>
              </a:rPr>
              <a:t>CONFIDENTIAL AND PROPRIETARY INFORMATION OF PLASTIC SUPPLIERS, INC. AND ITS SUBSIDIARIES . DO NOT COPY AND</a:t>
            </a:r>
            <a:br>
              <a:rPr lang="en-US" sz="700" dirty="0">
                <a:solidFill>
                  <a:schemeClr val="bg1"/>
                </a:solidFill>
                <a:effectLst>
                  <a:outerShdw blurRad="38100" dist="38100" dir="2700000" algn="tl">
                    <a:srgbClr val="000000">
                      <a:alpha val="43137"/>
                    </a:srgbClr>
                  </a:outerShdw>
                </a:effectLst>
              </a:rPr>
            </a:br>
            <a:r>
              <a:rPr lang="en-US" sz="700" dirty="0">
                <a:solidFill>
                  <a:schemeClr val="bg1"/>
                </a:solidFill>
                <a:effectLst>
                  <a:outerShdw blurRad="38100" dist="38100" dir="2700000" algn="tl">
                    <a:srgbClr val="000000">
                      <a:alpha val="43137"/>
                    </a:srgbClr>
                  </a:outerShdw>
                </a:effectLst>
              </a:rPr>
              <a:t>DO NOT DISCLOSE OUTSIDE OF YOUR ORGANIZATION ©2024 Plastic Suppliers, Inc.  All Rights Reserved.</a:t>
            </a:r>
          </a:p>
        </p:txBody>
      </p:sp>
    </p:spTree>
    <p:extLst>
      <p:ext uri="{BB962C8B-B14F-4D97-AF65-F5344CB8AC3E}">
        <p14:creationId xmlns:p14="http://schemas.microsoft.com/office/powerpoint/2010/main" val="3689379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2"/>
        </a:solidFill>
        <a:effectLst/>
      </p:bgPr>
    </p:bg>
    <p:spTree>
      <p:nvGrpSpPr>
        <p:cNvPr id="1" name=""/>
        <p:cNvGrpSpPr/>
        <p:nvPr/>
      </p:nvGrpSpPr>
      <p:grpSpPr>
        <a:xfrm>
          <a:off x="0" y="0"/>
          <a:ext cx="0" cy="0"/>
          <a:chOff x="0" y="0"/>
          <a:chExt cx="0" cy="0"/>
        </a:xfrm>
      </p:grpSpPr>
      <p:pic>
        <p:nvPicPr>
          <p:cNvPr id="5" name="Picture 4" descr="A hand holding a small plant&#10;&#10;Description automatically generated">
            <a:extLst>
              <a:ext uri="{FF2B5EF4-FFF2-40B4-BE49-F238E27FC236}">
                <a16:creationId xmlns:a16="http://schemas.microsoft.com/office/drawing/2014/main" id="{0E9EB4E4-AAB9-37D9-EDBC-6BF091D9E1BA}"/>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1"/>
            <a:ext cx="12188825" cy="6858001"/>
          </a:xfrm>
          <a:prstGeom prst="rect">
            <a:avLst/>
          </a:prstGeom>
        </p:spPr>
      </p:pic>
      <p:sp>
        <p:nvSpPr>
          <p:cNvPr id="2" name="Title 1">
            <a:extLst>
              <a:ext uri="{FF2B5EF4-FFF2-40B4-BE49-F238E27FC236}">
                <a16:creationId xmlns:a16="http://schemas.microsoft.com/office/drawing/2014/main" id="{DE39235F-9E7D-FFC7-70FB-449C0835FDBE}"/>
              </a:ext>
            </a:extLst>
          </p:cNvPr>
          <p:cNvSpPr>
            <a:spLocks noGrp="1"/>
          </p:cNvSpPr>
          <p:nvPr>
            <p:ph type="ctrTitle"/>
          </p:nvPr>
        </p:nvSpPr>
        <p:spPr>
          <a:xfrm>
            <a:off x="714321" y="723901"/>
            <a:ext cx="4943529" cy="2552700"/>
          </a:xfrm>
        </p:spPr>
        <p:txBody>
          <a:bodyPr anchor="b">
            <a:noAutofit/>
          </a:bodyPr>
          <a:lstStyle>
            <a:lvl1pPr algn="l">
              <a:lnSpc>
                <a:spcPct val="100000"/>
              </a:lnSpc>
              <a:defRPr sz="6000">
                <a:solidFill>
                  <a:schemeClr val="bg1"/>
                </a:solidFill>
                <a:latin typeface="Tw Cen MT" panose="020B0602020104020603"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C3479C31-6D31-A7FF-41E3-B0BDFC7BFE5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2293C1-6765-4C83-AD24-5EA3F853A420}" type="slidenum">
              <a:rPr lang="en-US" smtClean="0"/>
              <a:pPr/>
              <a:t>‹#›</a:t>
            </a:fld>
            <a:endParaRPr lang="en-US"/>
          </a:p>
        </p:txBody>
      </p:sp>
      <p:pic>
        <p:nvPicPr>
          <p:cNvPr id="4" name="Picture 3" descr="A black and white logo&#10;&#10;Description automatically generated">
            <a:extLst>
              <a:ext uri="{FF2B5EF4-FFF2-40B4-BE49-F238E27FC236}">
                <a16:creationId xmlns:a16="http://schemas.microsoft.com/office/drawing/2014/main" id="{FFBAF760-A58F-7A77-1C28-327A6663E4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37094" y="493271"/>
            <a:ext cx="4378442" cy="1153976"/>
          </a:xfrm>
          <a:prstGeom prst="rect">
            <a:avLst/>
          </a:prstGeom>
        </p:spPr>
      </p:pic>
    </p:spTree>
    <p:extLst>
      <p:ext uri="{BB962C8B-B14F-4D97-AF65-F5344CB8AC3E}">
        <p14:creationId xmlns:p14="http://schemas.microsoft.com/office/powerpoint/2010/main" val="411935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solidFill>
        <a:effectLst/>
      </p:bgPr>
    </p:bg>
    <p:spTree>
      <p:nvGrpSpPr>
        <p:cNvPr id="1" name=""/>
        <p:cNvGrpSpPr/>
        <p:nvPr/>
      </p:nvGrpSpPr>
      <p:grpSpPr>
        <a:xfrm>
          <a:off x="0" y="0"/>
          <a:ext cx="0" cy="0"/>
          <a:chOff x="0" y="0"/>
          <a:chExt cx="0" cy="0"/>
        </a:xfrm>
      </p:grpSpPr>
      <p:pic>
        <p:nvPicPr>
          <p:cNvPr id="3" name="Picture 2" descr="Close-up of hands holding dirt&#10;&#10;Description automatically generated">
            <a:extLst>
              <a:ext uri="{FF2B5EF4-FFF2-40B4-BE49-F238E27FC236}">
                <a16:creationId xmlns:a16="http://schemas.microsoft.com/office/drawing/2014/main" id="{02BD51E9-3458-E980-7434-BD4EFB709E78}"/>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1"/>
            <a:ext cx="12188825" cy="6858001"/>
          </a:xfrm>
          <a:prstGeom prst="rect">
            <a:avLst/>
          </a:prstGeom>
        </p:spPr>
      </p:pic>
      <p:sp>
        <p:nvSpPr>
          <p:cNvPr id="2" name="Title 1">
            <a:extLst>
              <a:ext uri="{FF2B5EF4-FFF2-40B4-BE49-F238E27FC236}">
                <a16:creationId xmlns:a16="http://schemas.microsoft.com/office/drawing/2014/main" id="{DE39235F-9E7D-FFC7-70FB-449C0835FDBE}"/>
              </a:ext>
            </a:extLst>
          </p:cNvPr>
          <p:cNvSpPr>
            <a:spLocks noGrp="1"/>
          </p:cNvSpPr>
          <p:nvPr>
            <p:ph type="ctrTitle"/>
          </p:nvPr>
        </p:nvSpPr>
        <p:spPr>
          <a:xfrm>
            <a:off x="714321" y="723901"/>
            <a:ext cx="4943529" cy="2552700"/>
          </a:xfrm>
        </p:spPr>
        <p:txBody>
          <a:bodyPr anchor="b">
            <a:noAutofit/>
          </a:bodyPr>
          <a:lstStyle>
            <a:lvl1pPr algn="l">
              <a:lnSpc>
                <a:spcPct val="100000"/>
              </a:lnSpc>
              <a:defRPr sz="6000">
                <a:solidFill>
                  <a:schemeClr val="bg1"/>
                </a:solidFill>
                <a:latin typeface="Tw Cen MT" panose="020B0602020104020603"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C3479C31-6D31-A7FF-41E3-B0BDFC7BFE5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2293C1-6765-4C83-AD24-5EA3F853A420}" type="slidenum">
              <a:rPr lang="en-US" smtClean="0"/>
              <a:pPr/>
              <a:t>‹#›</a:t>
            </a:fld>
            <a:endParaRPr lang="en-US"/>
          </a:p>
        </p:txBody>
      </p:sp>
      <p:pic>
        <p:nvPicPr>
          <p:cNvPr id="4" name="Picture 3" descr="A black and white logo&#10;&#10;Description automatically generated">
            <a:extLst>
              <a:ext uri="{FF2B5EF4-FFF2-40B4-BE49-F238E27FC236}">
                <a16:creationId xmlns:a16="http://schemas.microsoft.com/office/drawing/2014/main" id="{FFBAF760-A58F-7A77-1C28-327A6663E4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37094" y="493271"/>
            <a:ext cx="4378442" cy="1153976"/>
          </a:xfrm>
          <a:prstGeom prst="rect">
            <a:avLst/>
          </a:prstGeom>
        </p:spPr>
      </p:pic>
    </p:spTree>
    <p:extLst>
      <p:ext uri="{BB962C8B-B14F-4D97-AF65-F5344CB8AC3E}">
        <p14:creationId xmlns:p14="http://schemas.microsoft.com/office/powerpoint/2010/main" val="116015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8691EF-C03E-6212-8508-0792E4B1F50C}"/>
              </a:ext>
            </a:extLst>
          </p:cNvPr>
          <p:cNvPicPr>
            <a:picLocks noChangeAspect="1"/>
          </p:cNvPicPr>
          <p:nvPr userDrawn="1"/>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0119980" y="224283"/>
            <a:ext cx="2062655" cy="1143000"/>
          </a:xfrm>
          <a:prstGeom prst="rect">
            <a:avLst/>
          </a:prstGeom>
        </p:spPr>
      </p:pic>
      <p:sp>
        <p:nvSpPr>
          <p:cNvPr id="11" name="Rectangle 10">
            <a:extLst>
              <a:ext uri="{FF2B5EF4-FFF2-40B4-BE49-F238E27FC236}">
                <a16:creationId xmlns:a16="http://schemas.microsoft.com/office/drawing/2014/main" id="{4044222C-2FBB-8554-64E8-BE031223FB03}"/>
              </a:ext>
            </a:extLst>
          </p:cNvPr>
          <p:cNvSpPr/>
          <p:nvPr userDrawn="1"/>
        </p:nvSpPr>
        <p:spPr>
          <a:xfrm>
            <a:off x="-13648" y="-1526"/>
            <a:ext cx="51042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descr="A hand holding a small plant&#10;&#10;Description automatically generated">
            <a:extLst>
              <a:ext uri="{FF2B5EF4-FFF2-40B4-BE49-F238E27FC236}">
                <a16:creationId xmlns:a16="http://schemas.microsoft.com/office/drawing/2014/main" id="{93563EE5-139D-D426-84AA-7F29906DAFB0}"/>
              </a:ext>
            </a:extLst>
          </p:cNvPr>
          <p:cNvPicPr>
            <a:picLocks noChangeAspect="1"/>
          </p:cNvPicPr>
          <p:nvPr userDrawn="1"/>
        </p:nvPicPr>
        <p:blipFill rotWithShape="1">
          <a:blip r:embed="rId4" cstate="screen">
            <a:alphaModFix amt="70000"/>
            <a:extLst>
              <a:ext uri="{28A0092B-C50C-407E-A947-70E740481C1C}">
                <a14:useLocalDpi xmlns:a14="http://schemas.microsoft.com/office/drawing/2010/main"/>
              </a:ext>
            </a:extLst>
          </a:blip>
          <a:srcRect b="-113"/>
          <a:stretch/>
        </p:blipFill>
        <p:spPr>
          <a:xfrm>
            <a:off x="-13648" y="-1526"/>
            <a:ext cx="5117911" cy="6873174"/>
          </a:xfrm>
          <a:prstGeom prst="rect">
            <a:avLst/>
          </a:prstGeom>
        </p:spPr>
      </p:pic>
      <p:sp>
        <p:nvSpPr>
          <p:cNvPr id="2" name="Title 1"/>
          <p:cNvSpPr>
            <a:spLocks noGrp="1"/>
          </p:cNvSpPr>
          <p:nvPr>
            <p:ph type="title"/>
          </p:nvPr>
        </p:nvSpPr>
        <p:spPr>
          <a:xfrm>
            <a:off x="5404512" y="228600"/>
            <a:ext cx="6404899" cy="1143000"/>
          </a:xfrm>
          <a:prstGeom prst="round2SameRect">
            <a:avLst/>
          </a:prstGeom>
          <a:solidFill>
            <a:srgbClr val="FFFFFF">
              <a:alpha val="50196"/>
            </a:srgbClr>
          </a:solidFill>
        </p:spPr>
        <p:txBody>
          <a:bodyPr/>
          <a:lstStyle>
            <a:lvl1pPr>
              <a:defRPr>
                <a:latin typeface="+mn-lt"/>
              </a:defRPr>
            </a:lvl1pPr>
          </a:lstStyle>
          <a:p>
            <a:r>
              <a:rPr lang="en-US" dirty="0"/>
              <a:t>Click to edit Master title style</a:t>
            </a:r>
            <a:endParaRPr dirty="0"/>
          </a:p>
        </p:txBody>
      </p:sp>
      <p:sp>
        <p:nvSpPr>
          <p:cNvPr id="3" name="Content Placeholder 2"/>
          <p:cNvSpPr>
            <a:spLocks noGrp="1"/>
          </p:cNvSpPr>
          <p:nvPr>
            <p:ph idx="1"/>
          </p:nvPr>
        </p:nvSpPr>
        <p:spPr>
          <a:xfrm>
            <a:off x="5404511" y="1676400"/>
            <a:ext cx="6404901" cy="449580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TextBox 6">
            <a:extLst>
              <a:ext uri="{FF2B5EF4-FFF2-40B4-BE49-F238E27FC236}">
                <a16:creationId xmlns:a16="http://schemas.microsoft.com/office/drawing/2014/main" id="{4F7C6579-145F-45B1-A756-7B2B63783FBB}"/>
              </a:ext>
            </a:extLst>
          </p:cNvPr>
          <p:cNvSpPr txBox="1"/>
          <p:nvPr userDrawn="1"/>
        </p:nvSpPr>
        <p:spPr>
          <a:xfrm>
            <a:off x="5404511" y="6412050"/>
            <a:ext cx="6404900" cy="338554"/>
          </a:xfrm>
          <a:prstGeom prst="rect">
            <a:avLst/>
          </a:prstGeom>
          <a:noFill/>
        </p:spPr>
        <p:txBody>
          <a:bodyPr wrap="square" rtlCol="0">
            <a:spAutoFit/>
          </a:bodyPr>
          <a:lstStyle/>
          <a:p>
            <a:pPr algn="ctr"/>
            <a:r>
              <a:rPr lang="en-US" sz="800" dirty="0">
                <a:solidFill>
                  <a:schemeClr val="tx2"/>
                </a:solidFill>
              </a:rPr>
              <a:t>CONFIDENTIAL AND PROPRIETARY INFORMATION OF PLASTIC SUPPLIERS, INC. AND ITS SUBSIDIARIES. DO NOT COPY AND DO NOT DISCLOSE OUTSIDE OF YOUR ORGANIZATION ©2024 Plastic Suppliers, Inc.  All Rights Reserved.</a:t>
            </a:r>
          </a:p>
        </p:txBody>
      </p:sp>
      <p:grpSp>
        <p:nvGrpSpPr>
          <p:cNvPr id="10" name="Group 9">
            <a:extLst>
              <a:ext uri="{FF2B5EF4-FFF2-40B4-BE49-F238E27FC236}">
                <a16:creationId xmlns:a16="http://schemas.microsoft.com/office/drawing/2014/main" id="{070E96B2-6826-79A8-A7E5-E505E4B23090}"/>
              </a:ext>
            </a:extLst>
          </p:cNvPr>
          <p:cNvGrpSpPr/>
          <p:nvPr userDrawn="1"/>
        </p:nvGrpSpPr>
        <p:grpSpPr>
          <a:xfrm>
            <a:off x="1636205" y="-1526"/>
            <a:ext cx="1831852" cy="1603251"/>
            <a:chOff x="601796" y="-9323"/>
            <a:chExt cx="1831852" cy="1603251"/>
          </a:xfrm>
        </p:grpSpPr>
        <p:sp>
          <p:nvSpPr>
            <p:cNvPr id="9" name="Rectangle 8">
              <a:extLst>
                <a:ext uri="{FF2B5EF4-FFF2-40B4-BE49-F238E27FC236}">
                  <a16:creationId xmlns:a16="http://schemas.microsoft.com/office/drawing/2014/main" id="{16E153FA-3D3B-0F11-ED6A-0AF3B70A6E06}"/>
                </a:ext>
              </a:extLst>
            </p:cNvPr>
            <p:cNvSpPr/>
            <p:nvPr userDrawn="1"/>
          </p:nvSpPr>
          <p:spPr>
            <a:xfrm>
              <a:off x="601796" y="-9323"/>
              <a:ext cx="1831852" cy="16032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A black and white logo&#10;&#10;Description automatically generated">
              <a:extLst>
                <a:ext uri="{FF2B5EF4-FFF2-40B4-BE49-F238E27FC236}">
                  <a16:creationId xmlns:a16="http://schemas.microsoft.com/office/drawing/2014/main" id="{56778F48-FD76-C265-8617-E09AAC946FD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8150" y="998269"/>
              <a:ext cx="1577878" cy="415863"/>
            </a:xfrm>
            <a:prstGeom prst="rect">
              <a:avLst/>
            </a:prstGeom>
          </p:spPr>
        </p:pic>
      </p:grpSp>
      <p:pic>
        <p:nvPicPr>
          <p:cNvPr id="5" name="Picture 4">
            <a:extLst>
              <a:ext uri="{FF2B5EF4-FFF2-40B4-BE49-F238E27FC236}">
                <a16:creationId xmlns:a16="http://schemas.microsoft.com/office/drawing/2014/main" id="{57E355B7-6E50-82A5-F73E-37D52A35EC4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93181" y="5344831"/>
            <a:ext cx="2719207" cy="1513169"/>
          </a:xfrm>
          <a:prstGeom prst="rect">
            <a:avLst/>
          </a:prstGeom>
        </p:spPr>
      </p:pic>
    </p:spTree>
    <p:extLst>
      <p:ext uri="{BB962C8B-B14F-4D97-AF65-F5344CB8AC3E}">
        <p14:creationId xmlns:p14="http://schemas.microsoft.com/office/powerpoint/2010/main" val="262428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4222C-2FBB-8554-64E8-BE031223FB03}"/>
              </a:ext>
            </a:extLst>
          </p:cNvPr>
          <p:cNvSpPr/>
          <p:nvPr userDrawn="1"/>
        </p:nvSpPr>
        <p:spPr>
          <a:xfrm>
            <a:off x="-13648" y="-1526"/>
            <a:ext cx="51042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4" descr="Paper hands collecting gears, creating whole mechanism">
            <a:extLst>
              <a:ext uri="{FF2B5EF4-FFF2-40B4-BE49-F238E27FC236}">
                <a16:creationId xmlns:a16="http://schemas.microsoft.com/office/drawing/2014/main" id="{C6944114-BDDA-E5D2-1971-1C4BFEBC7B1C}"/>
              </a:ext>
            </a:extLst>
          </p:cNvPr>
          <p:cNvPicPr>
            <a:picLocks noChangeAspect="1" noChangeArrowheads="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bwMode="auto">
          <a:xfrm>
            <a:off x="-1" y="1073"/>
            <a:ext cx="5081375" cy="68554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28691EF-C03E-6212-8508-0792E4B1F50C}"/>
              </a:ext>
            </a:extLst>
          </p:cNvPr>
          <p:cNvPicPr>
            <a:picLocks noChangeAspect="1"/>
          </p:cNvPicPr>
          <p:nvPr userDrawn="1"/>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119980" y="224283"/>
            <a:ext cx="2062655" cy="1143000"/>
          </a:xfrm>
          <a:prstGeom prst="rect">
            <a:avLst/>
          </a:prstGeom>
        </p:spPr>
      </p:pic>
      <p:sp>
        <p:nvSpPr>
          <p:cNvPr id="2" name="Title 1"/>
          <p:cNvSpPr>
            <a:spLocks noGrp="1"/>
          </p:cNvSpPr>
          <p:nvPr>
            <p:ph type="title"/>
          </p:nvPr>
        </p:nvSpPr>
        <p:spPr>
          <a:xfrm>
            <a:off x="5404512" y="228600"/>
            <a:ext cx="6404899" cy="1143000"/>
          </a:xfrm>
          <a:prstGeom prst="round2SameRect">
            <a:avLst/>
          </a:prstGeom>
          <a:solidFill>
            <a:srgbClr val="FFFFFF">
              <a:alpha val="50196"/>
            </a:srgbClr>
          </a:solidFill>
        </p:spPr>
        <p:txBody>
          <a:bodyPr/>
          <a:lstStyle>
            <a:lvl1pPr>
              <a:defRPr>
                <a:latin typeface="+mn-lt"/>
              </a:defRPr>
            </a:lvl1pPr>
          </a:lstStyle>
          <a:p>
            <a:r>
              <a:rPr lang="en-US" dirty="0"/>
              <a:t>Click to edit Master title style</a:t>
            </a:r>
            <a:endParaRPr dirty="0"/>
          </a:p>
        </p:txBody>
      </p:sp>
      <p:sp>
        <p:nvSpPr>
          <p:cNvPr id="3" name="Content Placeholder 2"/>
          <p:cNvSpPr>
            <a:spLocks noGrp="1"/>
          </p:cNvSpPr>
          <p:nvPr>
            <p:ph idx="1"/>
          </p:nvPr>
        </p:nvSpPr>
        <p:spPr>
          <a:xfrm>
            <a:off x="5404511" y="1676400"/>
            <a:ext cx="6404901" cy="449580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grpSp>
        <p:nvGrpSpPr>
          <p:cNvPr id="10" name="Group 9">
            <a:extLst>
              <a:ext uri="{FF2B5EF4-FFF2-40B4-BE49-F238E27FC236}">
                <a16:creationId xmlns:a16="http://schemas.microsoft.com/office/drawing/2014/main" id="{070E96B2-6826-79A8-A7E5-E505E4B23090}"/>
              </a:ext>
            </a:extLst>
          </p:cNvPr>
          <p:cNvGrpSpPr/>
          <p:nvPr userDrawn="1"/>
        </p:nvGrpSpPr>
        <p:grpSpPr>
          <a:xfrm>
            <a:off x="1636205" y="-1526"/>
            <a:ext cx="1831852" cy="1603251"/>
            <a:chOff x="601796" y="-9323"/>
            <a:chExt cx="1831852" cy="1603251"/>
          </a:xfrm>
        </p:grpSpPr>
        <p:sp>
          <p:nvSpPr>
            <p:cNvPr id="9" name="Rectangle 8">
              <a:extLst>
                <a:ext uri="{FF2B5EF4-FFF2-40B4-BE49-F238E27FC236}">
                  <a16:creationId xmlns:a16="http://schemas.microsoft.com/office/drawing/2014/main" id="{16E153FA-3D3B-0F11-ED6A-0AF3B70A6E06}"/>
                </a:ext>
              </a:extLst>
            </p:cNvPr>
            <p:cNvSpPr/>
            <p:nvPr userDrawn="1"/>
          </p:nvSpPr>
          <p:spPr>
            <a:xfrm>
              <a:off x="601796" y="-9323"/>
              <a:ext cx="1831852" cy="16032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A black and white logo&#10;&#10;Description automatically generated">
              <a:extLst>
                <a:ext uri="{FF2B5EF4-FFF2-40B4-BE49-F238E27FC236}">
                  <a16:creationId xmlns:a16="http://schemas.microsoft.com/office/drawing/2014/main" id="{56778F48-FD76-C265-8617-E09AAC946FD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8150" y="998269"/>
              <a:ext cx="1577878" cy="415863"/>
            </a:xfrm>
            <a:prstGeom prst="rect">
              <a:avLst/>
            </a:prstGeom>
          </p:spPr>
        </p:pic>
      </p:grpSp>
      <p:pic>
        <p:nvPicPr>
          <p:cNvPr id="5" name="Picture 4">
            <a:extLst>
              <a:ext uri="{FF2B5EF4-FFF2-40B4-BE49-F238E27FC236}">
                <a16:creationId xmlns:a16="http://schemas.microsoft.com/office/drawing/2014/main" id="{57E355B7-6E50-82A5-F73E-37D52A35EC4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93181" y="5344831"/>
            <a:ext cx="2719207" cy="1513169"/>
          </a:xfrm>
          <a:prstGeom prst="rect">
            <a:avLst/>
          </a:prstGeom>
        </p:spPr>
      </p:pic>
      <p:sp>
        <p:nvSpPr>
          <p:cNvPr id="12" name="TextBox 11">
            <a:extLst>
              <a:ext uri="{FF2B5EF4-FFF2-40B4-BE49-F238E27FC236}">
                <a16:creationId xmlns:a16="http://schemas.microsoft.com/office/drawing/2014/main" id="{18255111-AF30-70EB-06A4-92CC136D1B3C}"/>
              </a:ext>
            </a:extLst>
          </p:cNvPr>
          <p:cNvSpPr txBox="1"/>
          <p:nvPr userDrawn="1"/>
        </p:nvSpPr>
        <p:spPr>
          <a:xfrm>
            <a:off x="5404511" y="6412050"/>
            <a:ext cx="6404900" cy="338554"/>
          </a:xfrm>
          <a:prstGeom prst="rect">
            <a:avLst/>
          </a:prstGeom>
          <a:noFill/>
        </p:spPr>
        <p:txBody>
          <a:bodyPr wrap="square" rtlCol="0">
            <a:spAutoFit/>
          </a:bodyPr>
          <a:lstStyle/>
          <a:p>
            <a:pPr algn="ctr"/>
            <a:r>
              <a:rPr lang="en-US" sz="800" dirty="0">
                <a:solidFill>
                  <a:schemeClr val="tx2"/>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1433559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descr="A person holding dirt in their hands&#10;&#10;Description automatically generated">
            <a:extLst>
              <a:ext uri="{FF2B5EF4-FFF2-40B4-BE49-F238E27FC236}">
                <a16:creationId xmlns:a16="http://schemas.microsoft.com/office/drawing/2014/main" id="{FBF8046F-242B-2291-AF12-1F7CC80C4D7B}"/>
              </a:ext>
            </a:extLst>
          </p:cNvPr>
          <p:cNvPicPr>
            <a:picLocks noChangeAspect="1"/>
          </p:cNvPicPr>
          <p:nvPr userDrawn="1"/>
        </p:nvPicPr>
        <p:blipFill rotWithShape="1">
          <a:blip r:embed="rId2" cstate="screen">
            <a:alphaModFix amt="35000"/>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 y="0"/>
            <a:ext cx="12188825" cy="6302707"/>
          </a:xfrm>
          <a:prstGeom prst="rect">
            <a:avLst/>
          </a:prstGeom>
        </p:spPr>
      </p:pic>
      <p:pic>
        <p:nvPicPr>
          <p:cNvPr id="13" name="Picture 12">
            <a:extLst>
              <a:ext uri="{FF2B5EF4-FFF2-40B4-BE49-F238E27FC236}">
                <a16:creationId xmlns:a16="http://schemas.microsoft.com/office/drawing/2014/main" id="{0B24E9BA-9524-83BA-7779-C044B444380C}"/>
              </a:ext>
            </a:extLst>
          </p:cNvPr>
          <p:cNvPicPr>
            <a:picLocks noChangeAspect="1"/>
          </p:cNvPicPr>
          <p:nvPr userDrawn="1"/>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9864790" y="160485"/>
            <a:ext cx="2062655" cy="1143000"/>
          </a:xfrm>
          <a:prstGeom prst="rect">
            <a:avLst/>
          </a:prstGeom>
        </p:spPr>
      </p:pic>
      <p:pic>
        <p:nvPicPr>
          <p:cNvPr id="12" name="Picture 11">
            <a:extLst>
              <a:ext uri="{FF2B5EF4-FFF2-40B4-BE49-F238E27FC236}">
                <a16:creationId xmlns:a16="http://schemas.microsoft.com/office/drawing/2014/main" id="{F3A86E23-6AF8-B5B3-381D-76AEF561AF35}"/>
              </a:ext>
            </a:extLst>
          </p:cNvPr>
          <p:cNvPicPr>
            <a:picLocks noChangeAspect="1"/>
          </p:cNvPicPr>
          <p:nvPr userDrawn="1"/>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57126" y="160485"/>
            <a:ext cx="2062655" cy="1143000"/>
          </a:xfrm>
          <a:prstGeom prst="rect">
            <a:avLst/>
          </a:prstGeom>
        </p:spPr>
      </p:pic>
      <p:grpSp>
        <p:nvGrpSpPr>
          <p:cNvPr id="4" name="Group 3">
            <a:extLst>
              <a:ext uri="{FF2B5EF4-FFF2-40B4-BE49-F238E27FC236}">
                <a16:creationId xmlns:a16="http://schemas.microsoft.com/office/drawing/2014/main" id="{A40F6BFA-E0EE-C2A3-2209-6E327A787C06}"/>
              </a:ext>
            </a:extLst>
          </p:cNvPr>
          <p:cNvGrpSpPr/>
          <p:nvPr userDrawn="1"/>
        </p:nvGrpSpPr>
        <p:grpSpPr>
          <a:xfrm>
            <a:off x="0" y="6304654"/>
            <a:ext cx="12188825" cy="553346"/>
            <a:chOff x="0" y="6304654"/>
            <a:chExt cx="12188825" cy="553346"/>
          </a:xfrm>
        </p:grpSpPr>
        <p:sp>
          <p:nvSpPr>
            <p:cNvPr id="5" name="Rectangle 4">
              <a:extLst>
                <a:ext uri="{FF2B5EF4-FFF2-40B4-BE49-F238E27FC236}">
                  <a16:creationId xmlns:a16="http://schemas.microsoft.com/office/drawing/2014/main" id="{F77FEB48-F25D-6D94-AE22-B94D1AF696EA}"/>
                </a:ext>
              </a:extLst>
            </p:cNvPr>
            <p:cNvSpPr/>
            <p:nvPr userDrawn="1"/>
          </p:nvSpPr>
          <p:spPr>
            <a:xfrm>
              <a:off x="0" y="6304654"/>
              <a:ext cx="12188825" cy="553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descr="A black and white logo&#10;&#10;Description automatically generated">
              <a:extLst>
                <a:ext uri="{FF2B5EF4-FFF2-40B4-BE49-F238E27FC236}">
                  <a16:creationId xmlns:a16="http://schemas.microsoft.com/office/drawing/2014/main" id="{792BE60A-43BC-33E2-68C9-22773BE4CFF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95012" y="6348427"/>
              <a:ext cx="1485603" cy="391543"/>
            </a:xfrm>
            <a:prstGeom prst="rect">
              <a:avLst/>
            </a:prstGeom>
          </p:spPr>
        </p:pic>
      </p:grpSp>
      <p:sp>
        <p:nvSpPr>
          <p:cNvPr id="2" name="Title 1"/>
          <p:cNvSpPr>
            <a:spLocks noGrp="1"/>
          </p:cNvSpPr>
          <p:nvPr>
            <p:ph type="title"/>
          </p:nvPr>
        </p:nvSpPr>
        <p:spPr>
          <a:xfrm>
            <a:off x="2219781" y="160486"/>
            <a:ext cx="7645008" cy="1143000"/>
          </a:xfrm>
          <a:prstGeom prst="round2SameRect">
            <a:avLst/>
          </a:prstGeom>
          <a:solidFill>
            <a:srgbClr val="FFFFFF">
              <a:alpha val="50196"/>
            </a:srgbClr>
          </a:solidFill>
        </p:spPr>
        <p:txBody>
          <a:bodyPr>
            <a:normAutofit/>
          </a:bodyPr>
          <a:lstStyle>
            <a:lvl1pPr algn="ctr">
              <a:defRPr sz="4400">
                <a:solidFill>
                  <a:schemeClr val="tx1"/>
                </a:solidFill>
              </a:defRPr>
            </a:lvl1pPr>
          </a:lstStyle>
          <a:p>
            <a:r>
              <a:rPr lang="en-US" dirty="0"/>
              <a:t>Click to edit Master title style</a:t>
            </a:r>
            <a:endParaRPr dirty="0"/>
          </a:p>
        </p:txBody>
      </p:sp>
      <p:sp>
        <p:nvSpPr>
          <p:cNvPr id="11" name="Slide Number Placeholder 5">
            <a:extLst>
              <a:ext uri="{FF2B5EF4-FFF2-40B4-BE49-F238E27FC236}">
                <a16:creationId xmlns:a16="http://schemas.microsoft.com/office/drawing/2014/main" id="{0ADAD8F5-09FB-4BC5-94CE-AAA62FEFCCA2}"/>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8" name="Rectangle 7">
            <a:extLst>
              <a:ext uri="{FF2B5EF4-FFF2-40B4-BE49-F238E27FC236}">
                <a16:creationId xmlns:a16="http://schemas.microsoft.com/office/drawing/2014/main" id="{AA6549CC-6BC9-4EF4-A94F-94215317BF58}"/>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bg1"/>
              </a:solidFill>
            </a:endParaRPr>
          </a:p>
        </p:txBody>
      </p:sp>
      <p:sp>
        <p:nvSpPr>
          <p:cNvPr id="10" name="TextBox 9">
            <a:extLst>
              <a:ext uri="{FF2B5EF4-FFF2-40B4-BE49-F238E27FC236}">
                <a16:creationId xmlns:a16="http://schemas.microsoft.com/office/drawing/2014/main" id="{3CFC366B-C04C-4828-8049-44BB9662310A}"/>
              </a:ext>
            </a:extLst>
          </p:cNvPr>
          <p:cNvSpPr txBox="1"/>
          <p:nvPr userDrawn="1"/>
        </p:nvSpPr>
        <p:spPr>
          <a:xfrm>
            <a:off x="7078979" y="6412050"/>
            <a:ext cx="4584275" cy="307777"/>
          </a:xfrm>
          <a:prstGeom prst="rect">
            <a:avLst/>
          </a:prstGeom>
          <a:noFill/>
        </p:spPr>
        <p:txBody>
          <a:bodyPr wrap="square" rtlCol="0">
            <a:spAutoFit/>
          </a:bodyPr>
          <a:lstStyle/>
          <a:p>
            <a:pPr algn="ctr"/>
            <a:r>
              <a:rPr lang="en-US" sz="700" dirty="0">
                <a:solidFill>
                  <a:schemeClr val="bg1"/>
                </a:solidFill>
              </a:rPr>
              <a:t>CONFIDENTIAL AND PROPRIETARY INFORMATION OF PLASTIC SUPPLIERS, INC. AND ITS SUBSIDIARIES. DO NOT COPY AND DO NOT DISCLOSE OUTSIDE OF YOUR ORGANIZATION ©2024 Plastic Suppliers, Inc.  All Rights Reserved.</a:t>
            </a:r>
          </a:p>
        </p:txBody>
      </p:sp>
      <p:sp>
        <p:nvSpPr>
          <p:cNvPr id="3" name="Content Placeholder 2">
            <a:extLst>
              <a:ext uri="{FF2B5EF4-FFF2-40B4-BE49-F238E27FC236}">
                <a16:creationId xmlns:a16="http://schemas.microsoft.com/office/drawing/2014/main" id="{5D143540-A87B-7E4A-6B43-177FF63D857E}"/>
              </a:ext>
            </a:extLst>
          </p:cNvPr>
          <p:cNvSpPr>
            <a:spLocks noGrp="1"/>
          </p:cNvSpPr>
          <p:nvPr>
            <p:ph idx="1"/>
          </p:nvPr>
        </p:nvSpPr>
        <p:spPr>
          <a:xfrm>
            <a:off x="322729" y="1676400"/>
            <a:ext cx="11486683" cy="4495800"/>
          </a:xfrm>
        </p:spPr>
        <p:txBody>
          <a:bodyPr/>
          <a:lstStyle>
            <a:lvl1pPr>
              <a:lnSpc>
                <a:spcPts val="2500"/>
              </a:lnSpc>
              <a:defRPr>
                <a:solidFill>
                  <a:schemeClr val="tx1"/>
                </a:solidFill>
              </a:defRPr>
            </a:lvl1pPr>
            <a:lvl2pPr>
              <a:lnSpc>
                <a:spcPts val="2000"/>
              </a:lnSpc>
              <a:spcBef>
                <a:spcPts val="300"/>
              </a:spcBef>
              <a:spcAft>
                <a:spcPts val="600"/>
              </a:spcAft>
              <a:defRPr>
                <a:solidFill>
                  <a:schemeClr val="tx1"/>
                </a:solidFill>
              </a:defRPr>
            </a:lvl2pPr>
            <a:lvl3pPr>
              <a:lnSpc>
                <a:spcPts val="1800"/>
              </a:lnSpc>
              <a:spcBef>
                <a:spcPts val="200"/>
              </a:spcBef>
              <a:spcAft>
                <a:spcPts val="400"/>
              </a:spcAft>
              <a:defRPr>
                <a:solidFill>
                  <a:schemeClr val="tx1"/>
                </a:solidFill>
              </a:defRPr>
            </a:lvl3pPr>
            <a:lvl4pPr>
              <a:defRPr>
                <a:solidFill>
                  <a:schemeClr val="tx1"/>
                </a:solidFill>
              </a:defRPr>
            </a:lvl4pPr>
            <a:lvl5pPr>
              <a:defRPr>
                <a:solidFill>
                  <a:schemeClr val="tx1"/>
                </a:solidFill>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1347190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0213" y="1676400"/>
            <a:ext cx="10629199" cy="4495800"/>
          </a:xfrm>
        </p:spPr>
        <p:txBody>
          <a:bodyPr/>
          <a:lstStyle>
            <a:lvl1pPr>
              <a:lnSpc>
                <a:spcPts val="2500"/>
              </a:lnSpc>
              <a:defRPr>
                <a:solidFill>
                  <a:schemeClr val="tx1"/>
                </a:solidFill>
              </a:defRPr>
            </a:lvl1pPr>
            <a:lvl2pPr>
              <a:lnSpc>
                <a:spcPts val="2000"/>
              </a:lnSpc>
              <a:spcBef>
                <a:spcPts val="300"/>
              </a:spcBef>
              <a:spcAft>
                <a:spcPts val="600"/>
              </a:spcAft>
              <a:defRPr>
                <a:solidFill>
                  <a:schemeClr val="tx1"/>
                </a:solidFill>
              </a:defRPr>
            </a:lvl2pPr>
            <a:lvl3pPr>
              <a:lnSpc>
                <a:spcPts val="1800"/>
              </a:lnSpc>
              <a:spcBef>
                <a:spcPts val="200"/>
              </a:spcBef>
              <a:spcAft>
                <a:spcPts val="400"/>
              </a:spcAft>
              <a:defRPr>
                <a:solidFill>
                  <a:schemeClr val="tx1"/>
                </a:solidFill>
              </a:defRPr>
            </a:lvl3pPr>
            <a:lvl4pPr>
              <a:defRPr>
                <a:solidFill>
                  <a:schemeClr val="tx1"/>
                </a:solidFill>
              </a:defRPr>
            </a:lvl4pPr>
            <a:lvl5pPr>
              <a:defRPr>
                <a:solidFill>
                  <a:schemeClr val="tx1"/>
                </a:solidFill>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3" name="Slide Number Placeholder 5">
            <a:extLst>
              <a:ext uri="{FF2B5EF4-FFF2-40B4-BE49-F238E27FC236}">
                <a16:creationId xmlns:a16="http://schemas.microsoft.com/office/drawing/2014/main" id="{C67ED0F4-2D69-46F6-8A02-1BB305B9BE0A}"/>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8" name="Rectangle 7">
            <a:extLst>
              <a:ext uri="{FF2B5EF4-FFF2-40B4-BE49-F238E27FC236}">
                <a16:creationId xmlns:a16="http://schemas.microsoft.com/office/drawing/2014/main" id="{9D065124-218E-41FA-97C6-75562BB1B305}"/>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bg1"/>
              </a:solidFill>
            </a:endParaRPr>
          </a:p>
        </p:txBody>
      </p:sp>
      <p:pic>
        <p:nvPicPr>
          <p:cNvPr id="4" name="Picture 3">
            <a:extLst>
              <a:ext uri="{FF2B5EF4-FFF2-40B4-BE49-F238E27FC236}">
                <a16:creationId xmlns:a16="http://schemas.microsoft.com/office/drawing/2014/main" id="{D2E6B739-0958-4B0B-B41B-C74978FDCB6F}"/>
              </a:ext>
            </a:extLst>
          </p:cNvPr>
          <p:cNvPicPr>
            <a:picLocks noChangeAspect="1"/>
          </p:cNvPicPr>
          <p:nvPr userDrawn="1"/>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57126" y="160485"/>
            <a:ext cx="2062655" cy="1143000"/>
          </a:xfrm>
          <a:prstGeom prst="rect">
            <a:avLst/>
          </a:prstGeom>
        </p:spPr>
      </p:pic>
      <p:pic>
        <p:nvPicPr>
          <p:cNvPr id="9" name="Picture 8">
            <a:extLst>
              <a:ext uri="{FF2B5EF4-FFF2-40B4-BE49-F238E27FC236}">
                <a16:creationId xmlns:a16="http://schemas.microsoft.com/office/drawing/2014/main" id="{1D443F7B-1B9A-6761-385A-C60ECE157CA8}"/>
              </a:ext>
            </a:extLst>
          </p:cNvPr>
          <p:cNvPicPr>
            <a:picLocks noChangeAspect="1"/>
          </p:cNvPicPr>
          <p:nvPr userDrawn="1"/>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9864790" y="160485"/>
            <a:ext cx="2062655" cy="1143000"/>
          </a:xfrm>
          <a:prstGeom prst="rect">
            <a:avLst/>
          </a:prstGeom>
        </p:spPr>
      </p:pic>
      <p:sp>
        <p:nvSpPr>
          <p:cNvPr id="2" name="Title 1"/>
          <p:cNvSpPr>
            <a:spLocks noGrp="1"/>
          </p:cNvSpPr>
          <p:nvPr>
            <p:ph type="title"/>
          </p:nvPr>
        </p:nvSpPr>
        <p:spPr>
          <a:xfrm>
            <a:off x="2219781" y="175435"/>
            <a:ext cx="7645009" cy="1143000"/>
          </a:xfrm>
          <a:prstGeom prst="round2SameRect">
            <a:avLst/>
          </a:prstGeom>
          <a:solidFill>
            <a:srgbClr val="FFFFFF">
              <a:alpha val="50196"/>
            </a:srgbClr>
          </a:solidFill>
        </p:spPr>
        <p:txBody>
          <a:bodyPr>
            <a:normAutofit/>
          </a:bodyPr>
          <a:lstStyle>
            <a:lvl1pPr algn="ctr">
              <a:defRPr sz="4400">
                <a:latin typeface="+mn-lt"/>
              </a:defRPr>
            </a:lvl1pPr>
          </a:lstStyle>
          <a:p>
            <a:r>
              <a:rPr lang="en-US" dirty="0"/>
              <a:t>Click to edit Master title style</a:t>
            </a:r>
            <a:endParaRPr dirty="0"/>
          </a:p>
        </p:txBody>
      </p:sp>
      <p:pic>
        <p:nvPicPr>
          <p:cNvPr id="14" name="Picture 13" descr="A green text on a black background&#10;&#10;Description automatically generated">
            <a:extLst>
              <a:ext uri="{FF2B5EF4-FFF2-40B4-BE49-F238E27FC236}">
                <a16:creationId xmlns:a16="http://schemas.microsoft.com/office/drawing/2014/main" id="{6CD077E9-4701-5B62-DF2F-397A4DDADCD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277947" y="6361882"/>
            <a:ext cx="1632930" cy="438890"/>
          </a:xfrm>
          <a:prstGeom prst="rect">
            <a:avLst/>
          </a:prstGeom>
        </p:spPr>
      </p:pic>
      <p:sp>
        <p:nvSpPr>
          <p:cNvPr id="6" name="TextBox 5">
            <a:extLst>
              <a:ext uri="{FF2B5EF4-FFF2-40B4-BE49-F238E27FC236}">
                <a16:creationId xmlns:a16="http://schemas.microsoft.com/office/drawing/2014/main" id="{042B153D-CB0A-1EE8-275E-46E498A6D301}"/>
              </a:ext>
            </a:extLst>
          </p:cNvPr>
          <p:cNvSpPr txBox="1"/>
          <p:nvPr userDrawn="1"/>
        </p:nvSpPr>
        <p:spPr>
          <a:xfrm>
            <a:off x="7251405" y="6412050"/>
            <a:ext cx="4558006" cy="307777"/>
          </a:xfrm>
          <a:prstGeom prst="rect">
            <a:avLst/>
          </a:prstGeom>
          <a:noFill/>
        </p:spPr>
        <p:txBody>
          <a:bodyPr wrap="square" rtlCol="0">
            <a:spAutoFit/>
          </a:bodyPr>
          <a:lstStyle/>
          <a:p>
            <a:pPr algn="ctr"/>
            <a:r>
              <a:rPr lang="en-US" sz="700" dirty="0">
                <a:solidFill>
                  <a:schemeClr val="tx2"/>
                </a:solidFill>
              </a:rPr>
              <a:t>CONFIDENTIAL AND PROPRIETARY INFORMATION OF PLASTIC SUPPLIERS, INC. AND ITS SUBSIDIARIES. DO NOT COPY AND DO NOT DISCLOSE OUTSIDE OF YOUR ORGANIZATION ©2024 Plastic Suppliers, Inc.  All Rights Reserved.</a:t>
            </a:r>
          </a:p>
        </p:txBody>
      </p:sp>
    </p:spTree>
    <p:extLst>
      <p:ext uri="{BB962C8B-B14F-4D97-AF65-F5344CB8AC3E}">
        <p14:creationId xmlns:p14="http://schemas.microsoft.com/office/powerpoint/2010/main" val="214908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3813" y="228600"/>
            <a:ext cx="9601200" cy="1143000"/>
          </a:xfrm>
          <a:prstGeom prst="rect">
            <a:avLst/>
          </a:prstGeom>
        </p:spPr>
        <p:txBody>
          <a:bodyPr vert="horz" lIns="91440" tIns="45720" rIns="91440" bIns="45720" rtlCol="0" anchor="ctr">
            <a:normAutofit/>
          </a:bodyPr>
          <a:lstStyle/>
          <a:p>
            <a:r>
              <a:rPr lang="en-US" dirty="0"/>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Slide Number Placeholder 5">
            <a:extLst>
              <a:ext uri="{FF2B5EF4-FFF2-40B4-BE49-F238E27FC236}">
                <a16:creationId xmlns:a16="http://schemas.microsoft.com/office/drawing/2014/main" id="{DFCD8624-12C6-4D5F-9E51-A02E5D58CC48}"/>
              </a:ext>
            </a:extLst>
          </p:cNvPr>
          <p:cNvSpPr txBox="1">
            <a:spLocks/>
          </p:cNvSpPr>
          <p:nvPr userDrawn="1"/>
        </p:nvSpPr>
        <p:spPr>
          <a:xfrm>
            <a:off x="11580812" y="6613524"/>
            <a:ext cx="481859" cy="244476"/>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pPr/>
              <a:t>‹#›</a:t>
            </a:fld>
            <a:endParaRPr lang="en-US"/>
          </a:p>
        </p:txBody>
      </p:sp>
      <p:sp>
        <p:nvSpPr>
          <p:cNvPr id="9" name="Rectangle 8">
            <a:extLst>
              <a:ext uri="{FF2B5EF4-FFF2-40B4-BE49-F238E27FC236}">
                <a16:creationId xmlns:a16="http://schemas.microsoft.com/office/drawing/2014/main" id="{BE793AFD-1FFF-46E6-961C-7E0F2FAB6F23}"/>
              </a:ext>
            </a:extLst>
          </p:cNvPr>
          <p:cNvSpPr/>
          <p:nvPr userDrawn="1"/>
        </p:nvSpPr>
        <p:spPr>
          <a:xfrm>
            <a:off x="9447212" y="6629400"/>
            <a:ext cx="198120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i="0">
              <a:solidFill>
                <a:schemeClr val="tx2"/>
              </a:solidFill>
            </a:endParaRPr>
          </a:p>
        </p:txBody>
      </p:sp>
    </p:spTree>
    <p:extLst>
      <p:ext uri="{BB962C8B-B14F-4D97-AF65-F5344CB8AC3E}">
        <p14:creationId xmlns:p14="http://schemas.microsoft.com/office/powerpoint/2010/main" val="2095439140"/>
      </p:ext>
    </p:extLst>
  </p:cSld>
  <p:clrMap bg1="lt1" tx1="dk1" bg2="lt2" tx2="dk2" accent1="accent1" accent2="accent2" accent3="accent3" accent4="accent4" accent5="accent5" accent6="accent6" hlink="hlink" folHlink="folHlink"/>
  <p:sldLayoutIdLst>
    <p:sldLayoutId id="2147483759" r:id="rId1"/>
    <p:sldLayoutId id="2147483776" r:id="rId2"/>
    <p:sldLayoutId id="2147483765" r:id="rId3"/>
    <p:sldLayoutId id="2147483764" r:id="rId4"/>
    <p:sldLayoutId id="2147483767" r:id="rId5"/>
    <p:sldLayoutId id="2147483671" r:id="rId6"/>
    <p:sldLayoutId id="2147483768" r:id="rId7"/>
    <p:sldLayoutId id="2147483766" r:id="rId8"/>
    <p:sldLayoutId id="2147483672" r:id="rId9"/>
    <p:sldLayoutId id="2147483773" r:id="rId10"/>
    <p:sldLayoutId id="2147483673" r:id="rId11"/>
    <p:sldLayoutId id="2147483775" r:id="rId12"/>
    <p:sldLayoutId id="2147483674" r:id="rId13"/>
    <p:sldLayoutId id="2147483675" r:id="rId14"/>
    <p:sldLayoutId id="2147483676" r:id="rId15"/>
    <p:sldLayoutId id="2147483774" r:id="rId16"/>
    <p:sldLayoutId id="2147483738" r:id="rId17"/>
    <p:sldLayoutId id="2147483739" r:id="rId18"/>
    <p:sldLayoutId id="2147483777" r:id="rId19"/>
    <p:sldLayoutId id="2147483779" r:id="rId20"/>
  </p:sldLayoutIdLst>
  <p:txStyles>
    <p:titleStyle>
      <a:lvl1pPr algn="l" defTabSz="914400" rtl="0" eaLnBrk="1" latinLnBrk="0" hangingPunct="1">
        <a:lnSpc>
          <a:spcPts val="3600"/>
        </a:lnSpc>
        <a:spcBef>
          <a:spcPct val="0"/>
        </a:spcBef>
        <a:buNone/>
        <a:defRPr sz="3600" kern="1200">
          <a:solidFill>
            <a:schemeClr val="tx1"/>
          </a:solidFill>
          <a:latin typeface="+mn-lt"/>
          <a:ea typeface="+mj-ea"/>
          <a:cs typeface="+mj-cs"/>
        </a:defRPr>
      </a:lvl1pPr>
    </p:titleStyle>
    <p:bodyStyle>
      <a:lvl1pPr marL="223838" indent="-228600" algn="l" defTabSz="914400" rtl="0" eaLnBrk="1" latinLnBrk="0" hangingPunct="1">
        <a:lnSpc>
          <a:spcPts val="2500"/>
        </a:lnSpc>
        <a:spcBef>
          <a:spcPts val="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ts val="2000"/>
        </a:lnSpc>
        <a:spcBef>
          <a:spcPts val="300"/>
        </a:spcBef>
        <a:spcAft>
          <a:spcPts val="600"/>
        </a:spcAft>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ts val="1800"/>
        </a:lnSpc>
        <a:spcBef>
          <a:spcPts val="200"/>
        </a:spcBef>
        <a:spcAft>
          <a:spcPts val="400"/>
        </a:spcAft>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44.jpeg"/><Relationship Id="rId5" Type="http://schemas.openxmlformats.org/officeDocument/2006/relationships/diagramQuickStyle" Target="../diagrams/quickStyle1.xml"/><Relationship Id="rId10" Type="http://schemas.openxmlformats.org/officeDocument/2006/relationships/image" Target="../media/image43.jpeg"/><Relationship Id="rId4" Type="http://schemas.openxmlformats.org/officeDocument/2006/relationships/diagramLayout" Target="../diagrams/layout1.xml"/><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3.xml"/><Relationship Id="rId7" Type="http://schemas.openxmlformats.org/officeDocument/2006/relationships/diagramColors" Target="../diagrams/colors2.xml"/><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47.jpg"/><Relationship Id="rId4" Type="http://schemas.openxmlformats.org/officeDocument/2006/relationships/diagramData" Target="../diagrams/data2.xml"/><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xml"/><Relationship Id="rId5" Type="http://schemas.openxmlformats.org/officeDocument/2006/relationships/image" Target="../media/image58.jpe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62.pn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1.xml"/><Relationship Id="rId7" Type="http://schemas.openxmlformats.org/officeDocument/2006/relationships/image" Target="../media/image67.jpe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66.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22.xml"/><Relationship Id="rId7" Type="http://schemas.openxmlformats.org/officeDocument/2006/relationships/image" Target="../media/image74.pn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23.xml"/><Relationship Id="rId7" Type="http://schemas.openxmlformats.org/officeDocument/2006/relationships/image" Target="../media/image74.png"/><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microsoft.com/office/2007/relationships/hdphoto" Target="../media/hdphoto3.wdp"/><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62.png"/><Relationship Id="rId5" Type="http://schemas.microsoft.com/office/2007/relationships/hdphoto" Target="../media/hdphoto4.wdp"/><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9755-105C-4B26-BF23-2907674A0065}"/>
              </a:ext>
            </a:extLst>
          </p:cNvPr>
          <p:cNvSpPr>
            <a:spLocks noGrp="1"/>
          </p:cNvSpPr>
          <p:nvPr>
            <p:ph type="ctrTitle"/>
          </p:nvPr>
        </p:nvSpPr>
        <p:spPr>
          <a:xfrm>
            <a:off x="418306" y="4145676"/>
            <a:ext cx="9142412" cy="1555327"/>
          </a:xfrm>
        </p:spPr>
        <p:txBody>
          <a:bodyPr>
            <a:noAutofit/>
          </a:bodyPr>
          <a:lstStyle/>
          <a:p>
            <a:r>
              <a:rPr lang="en-US" sz="4000" dirty="0">
                <a:latin typeface="Tw Cen MT"/>
              </a:rPr>
              <a:t>Past, Present, and Future Outlook of Materials in Packaging</a:t>
            </a:r>
            <a:br>
              <a:rPr lang="en-US" sz="4000" dirty="0"/>
            </a:br>
            <a:r>
              <a:rPr lang="en-US" sz="1400" dirty="0">
                <a:latin typeface="Tw Cen MT"/>
              </a:rPr>
              <a:t>ACI North American Biopolymers Summit, October 2</a:t>
            </a:r>
            <a:r>
              <a:rPr lang="en-US" sz="1400" baseline="30000" dirty="0">
                <a:latin typeface="Tw Cen MT"/>
              </a:rPr>
              <a:t>nd</a:t>
            </a:r>
            <a:r>
              <a:rPr lang="en-US" sz="1400" dirty="0">
                <a:latin typeface="Tw Cen MT"/>
              </a:rPr>
              <a:t> &amp; 3rd, 2024</a:t>
            </a:r>
            <a:endParaRPr lang="en-US" sz="4000" dirty="0">
              <a:latin typeface="Tw Cen MT"/>
            </a:endParaRPr>
          </a:p>
        </p:txBody>
      </p:sp>
      <p:sp>
        <p:nvSpPr>
          <p:cNvPr id="4" name="Subtitle 3">
            <a:extLst>
              <a:ext uri="{FF2B5EF4-FFF2-40B4-BE49-F238E27FC236}">
                <a16:creationId xmlns:a16="http://schemas.microsoft.com/office/drawing/2014/main" id="{24CE7661-D623-017C-AC92-12B5AA08C801}"/>
              </a:ext>
            </a:extLst>
          </p:cNvPr>
          <p:cNvSpPr>
            <a:spLocks noGrp="1"/>
          </p:cNvSpPr>
          <p:nvPr>
            <p:ph type="subTitle" idx="1"/>
          </p:nvPr>
        </p:nvSpPr>
        <p:spPr>
          <a:xfrm>
            <a:off x="418306" y="3488369"/>
            <a:ext cx="9141619" cy="439318"/>
          </a:xfrm>
        </p:spPr>
        <p:txBody>
          <a:bodyPr vert="horz" lIns="91440" tIns="45720" rIns="91440" bIns="45720" rtlCol="0" anchor="t">
            <a:normAutofit/>
          </a:bodyPr>
          <a:lstStyle/>
          <a:p>
            <a:r>
              <a:rPr lang="en-US" sz="2350" dirty="0">
                <a:latin typeface="Tw Cen MT"/>
              </a:rPr>
              <a:t>Kelly Williams, Managing Director, Laminations Division for EarthFirst®</a:t>
            </a:r>
          </a:p>
        </p:txBody>
      </p:sp>
      <p:pic>
        <p:nvPicPr>
          <p:cNvPr id="6" name="Picture 5" descr="A person smiling at camera&#10;&#10;Description automatically generated">
            <a:extLst>
              <a:ext uri="{FF2B5EF4-FFF2-40B4-BE49-F238E27FC236}">
                <a16:creationId xmlns:a16="http://schemas.microsoft.com/office/drawing/2014/main" id="{1DE0DAA2-2772-A484-CF9E-A67FAB9F0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06" y="1156997"/>
            <a:ext cx="1707674" cy="2140284"/>
          </a:xfrm>
          <a:prstGeom prst="flowChartConnector">
            <a:avLst/>
          </a:prstGeom>
        </p:spPr>
      </p:pic>
      <p:sp>
        <p:nvSpPr>
          <p:cNvPr id="3" name="TextBox 2">
            <a:extLst>
              <a:ext uri="{FF2B5EF4-FFF2-40B4-BE49-F238E27FC236}">
                <a16:creationId xmlns:a16="http://schemas.microsoft.com/office/drawing/2014/main" id="{1521F50E-59FA-A9E2-1AEF-8EEEE9E9C64D}"/>
              </a:ext>
            </a:extLst>
          </p:cNvPr>
          <p:cNvSpPr txBox="1"/>
          <p:nvPr/>
        </p:nvSpPr>
        <p:spPr>
          <a:xfrm>
            <a:off x="3564835" y="2000739"/>
            <a:ext cx="5807040" cy="1357295"/>
          </a:xfrm>
          <a:prstGeom prst="rect">
            <a:avLst/>
          </a:prstGeom>
          <a:noFill/>
        </p:spPr>
        <p:txBody>
          <a:bodyPr wrap="square" rtlCol="0">
            <a:spAutoFit/>
          </a:bodyPr>
          <a:lstStyle/>
          <a:p>
            <a:pPr algn="ctr"/>
            <a:r>
              <a:rPr lang="en-US" sz="24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“Life can only be understood backwards, but it must be lived forwards.”</a:t>
            </a:r>
          </a:p>
          <a:p>
            <a:pPr algn="ct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(Soren Kierkegaard) </a:t>
            </a:r>
          </a:p>
          <a:p>
            <a:pPr>
              <a:lnSpc>
                <a:spcPct val="90000"/>
              </a:lnSpc>
            </a:pPr>
            <a:endParaRPr lang="en-US" dirty="0"/>
          </a:p>
        </p:txBody>
      </p:sp>
    </p:spTree>
    <p:extLst>
      <p:ext uri="{BB962C8B-B14F-4D97-AF65-F5344CB8AC3E}">
        <p14:creationId xmlns:p14="http://schemas.microsoft.com/office/powerpoint/2010/main" val="378161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C2B1805-21C3-5642-AD68-0AAFF1B6554A}"/>
              </a:ext>
            </a:extLst>
          </p:cNvPr>
          <p:cNvGrpSpPr/>
          <p:nvPr/>
        </p:nvGrpSpPr>
        <p:grpSpPr>
          <a:xfrm>
            <a:off x="141791" y="238205"/>
            <a:ext cx="5491731" cy="2710812"/>
            <a:chOff x="230106" y="248852"/>
            <a:chExt cx="5493162" cy="2711518"/>
          </a:xfrm>
        </p:grpSpPr>
        <p:pic>
          <p:nvPicPr>
            <p:cNvPr id="4" name="Picture 3" descr="Graphical user interface, text, application, email&#10;&#10;Description automatically generated">
              <a:extLst>
                <a:ext uri="{FF2B5EF4-FFF2-40B4-BE49-F238E27FC236}">
                  <a16:creationId xmlns:a16="http://schemas.microsoft.com/office/drawing/2014/main" id="{77997D75-8665-134C-9C0B-5AC826625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106" y="248852"/>
              <a:ext cx="5493162" cy="2711518"/>
            </a:xfrm>
            <a:prstGeom prst="rect">
              <a:avLst/>
            </a:prstGeom>
          </p:spPr>
        </p:pic>
        <p:cxnSp>
          <p:nvCxnSpPr>
            <p:cNvPr id="12" name="Straight Connector 11">
              <a:extLst>
                <a:ext uri="{FF2B5EF4-FFF2-40B4-BE49-F238E27FC236}">
                  <a16:creationId xmlns:a16="http://schemas.microsoft.com/office/drawing/2014/main" id="{85BAFC7C-F604-0A4A-AD15-301E6393873E}"/>
                </a:ext>
              </a:extLst>
            </p:cNvPr>
            <p:cNvCxnSpPr>
              <a:cxnSpLocks/>
            </p:cNvCxnSpPr>
            <p:nvPr/>
          </p:nvCxnSpPr>
          <p:spPr>
            <a:xfrm>
              <a:off x="1626920" y="1396742"/>
              <a:ext cx="77179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2E2E99A4-0551-D982-F324-F9B46F3E4949}"/>
              </a:ext>
            </a:extLst>
          </p:cNvPr>
          <p:cNvGrpSpPr/>
          <p:nvPr/>
        </p:nvGrpSpPr>
        <p:grpSpPr>
          <a:xfrm>
            <a:off x="4197198" y="2677138"/>
            <a:ext cx="7991627" cy="3505941"/>
            <a:chOff x="3993071" y="3154688"/>
            <a:chExt cx="8108547" cy="3326122"/>
          </a:xfrm>
        </p:grpSpPr>
        <p:pic>
          <p:nvPicPr>
            <p:cNvPr id="16" name="Picture 15" descr="A close-up of a document&#10;&#10;Description automatically generated with medium confidence">
              <a:extLst>
                <a:ext uri="{FF2B5EF4-FFF2-40B4-BE49-F238E27FC236}">
                  <a16:creationId xmlns:a16="http://schemas.microsoft.com/office/drawing/2014/main" id="{BDEBA5AA-898D-C445-9790-3764E4713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071" y="3154688"/>
              <a:ext cx="8108547" cy="3326122"/>
            </a:xfrm>
            <a:prstGeom prst="rect">
              <a:avLst/>
            </a:prstGeom>
          </p:spPr>
        </p:pic>
        <p:grpSp>
          <p:nvGrpSpPr>
            <p:cNvPr id="24" name="Group 23">
              <a:extLst>
                <a:ext uri="{FF2B5EF4-FFF2-40B4-BE49-F238E27FC236}">
                  <a16:creationId xmlns:a16="http://schemas.microsoft.com/office/drawing/2014/main" id="{B133EDEB-BE43-394F-BAC9-88715BF6531A}"/>
                </a:ext>
              </a:extLst>
            </p:cNvPr>
            <p:cNvGrpSpPr/>
            <p:nvPr/>
          </p:nvGrpSpPr>
          <p:grpSpPr>
            <a:xfrm>
              <a:off x="4095750" y="3872753"/>
              <a:ext cx="7778003" cy="1354010"/>
              <a:chOff x="4095750" y="3872753"/>
              <a:chExt cx="7778003" cy="1354010"/>
            </a:xfrm>
          </p:grpSpPr>
          <p:cxnSp>
            <p:nvCxnSpPr>
              <p:cNvPr id="5" name="Straight Connector 4">
                <a:extLst>
                  <a:ext uri="{FF2B5EF4-FFF2-40B4-BE49-F238E27FC236}">
                    <a16:creationId xmlns:a16="http://schemas.microsoft.com/office/drawing/2014/main" id="{35A1EFBE-D827-EC4B-85D1-6A76EA7FCCEA}"/>
                  </a:ext>
                </a:extLst>
              </p:cNvPr>
              <p:cNvCxnSpPr/>
              <p:nvPr/>
            </p:nvCxnSpPr>
            <p:spPr>
              <a:xfrm>
                <a:off x="6239435" y="3872753"/>
                <a:ext cx="56343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577EAD-676C-F44A-94D5-CDE8B9BF817D}"/>
                  </a:ext>
                </a:extLst>
              </p:cNvPr>
              <p:cNvCxnSpPr>
                <a:cxnSpLocks/>
              </p:cNvCxnSpPr>
              <p:nvPr/>
            </p:nvCxnSpPr>
            <p:spPr>
              <a:xfrm>
                <a:off x="4095750" y="4092388"/>
                <a:ext cx="77780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0F19FC-F836-694D-AA80-ABE58D997F10}"/>
                  </a:ext>
                </a:extLst>
              </p:cNvPr>
              <p:cNvCxnSpPr>
                <a:cxnSpLocks/>
              </p:cNvCxnSpPr>
              <p:nvPr/>
            </p:nvCxnSpPr>
            <p:spPr>
              <a:xfrm>
                <a:off x="4095750" y="4312023"/>
                <a:ext cx="77780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EC35E7-5A8D-ED4E-8160-E653F2CDCE76}"/>
                  </a:ext>
                </a:extLst>
              </p:cNvPr>
              <p:cNvCxnSpPr>
                <a:cxnSpLocks/>
              </p:cNvCxnSpPr>
              <p:nvPr/>
            </p:nvCxnSpPr>
            <p:spPr>
              <a:xfrm>
                <a:off x="4095750" y="4554070"/>
                <a:ext cx="77780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E38F3D-49D9-0646-86C8-F426D9FE08F3}"/>
                  </a:ext>
                </a:extLst>
              </p:cNvPr>
              <p:cNvCxnSpPr>
                <a:cxnSpLocks/>
              </p:cNvCxnSpPr>
              <p:nvPr/>
            </p:nvCxnSpPr>
            <p:spPr>
              <a:xfrm>
                <a:off x="4095750" y="4787493"/>
                <a:ext cx="1539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5C6047-91AC-0F4D-A333-85855452182A}"/>
                  </a:ext>
                </a:extLst>
              </p:cNvPr>
              <p:cNvCxnSpPr>
                <a:cxnSpLocks/>
              </p:cNvCxnSpPr>
              <p:nvPr/>
            </p:nvCxnSpPr>
            <p:spPr>
              <a:xfrm>
                <a:off x="8672232" y="5007128"/>
                <a:ext cx="32015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45B48DD-DFF1-1441-AA39-7CFE8F0E4F2F}"/>
                  </a:ext>
                </a:extLst>
              </p:cNvPr>
              <p:cNvCxnSpPr>
                <a:cxnSpLocks/>
              </p:cNvCxnSpPr>
              <p:nvPr/>
            </p:nvCxnSpPr>
            <p:spPr>
              <a:xfrm>
                <a:off x="4105481" y="5226763"/>
                <a:ext cx="2133954"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3" name="Oval 2">
            <a:extLst>
              <a:ext uri="{FF2B5EF4-FFF2-40B4-BE49-F238E27FC236}">
                <a16:creationId xmlns:a16="http://schemas.microsoft.com/office/drawing/2014/main" id="{40FB3762-9244-697C-EC33-659F12BF7153}"/>
              </a:ext>
            </a:extLst>
          </p:cNvPr>
          <p:cNvSpPr/>
          <p:nvPr/>
        </p:nvSpPr>
        <p:spPr>
          <a:xfrm>
            <a:off x="125158" y="877377"/>
            <a:ext cx="4410542" cy="7141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custDataLst>
      <p:tags r:id="rId1"/>
    </p:custDataLst>
    <p:extLst>
      <p:ext uri="{BB962C8B-B14F-4D97-AF65-F5344CB8AC3E}">
        <p14:creationId xmlns:p14="http://schemas.microsoft.com/office/powerpoint/2010/main" val="2027014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fish on a table&#10;&#10;Description automatically generated with low confidence">
            <a:extLst>
              <a:ext uri="{FF2B5EF4-FFF2-40B4-BE49-F238E27FC236}">
                <a16:creationId xmlns:a16="http://schemas.microsoft.com/office/drawing/2014/main" id="{8B3B8406-0AE9-4F4C-B43E-2EAA9B6448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7" r="2" b="13659"/>
          <a:stretch/>
        </p:blipFill>
        <p:spPr bwMode="auto">
          <a:xfrm>
            <a:off x="203380" y="434003"/>
            <a:ext cx="5797967" cy="27827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A cluster of plastic pieces on a finger. When you eat, drink or even breath, you’re almost certainly taking in tiny particles along with it. These ubiquitous fragments are known as microplastics. (iStock)">
            <a:extLst>
              <a:ext uri="{FF2B5EF4-FFF2-40B4-BE49-F238E27FC236}">
                <a16:creationId xmlns:a16="http://schemas.microsoft.com/office/drawing/2014/main" id="{EB8D361E-9927-B346-B9DD-80FED0711A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31" r="-3" b="17434"/>
          <a:stretch/>
        </p:blipFill>
        <p:spPr bwMode="auto">
          <a:xfrm>
            <a:off x="6190010" y="551267"/>
            <a:ext cx="5795435" cy="27827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several&#10;&#10;Description automatically generated">
            <a:extLst>
              <a:ext uri="{FF2B5EF4-FFF2-40B4-BE49-F238E27FC236}">
                <a16:creationId xmlns:a16="http://schemas.microsoft.com/office/drawing/2014/main" id="{5C97500D-CC7E-5847-A047-D23FFE2DB5F8}"/>
              </a:ext>
            </a:extLst>
          </p:cNvPr>
          <p:cNvPicPr>
            <a:picLocks noChangeAspect="1"/>
          </p:cNvPicPr>
          <p:nvPr/>
        </p:nvPicPr>
        <p:blipFill rotWithShape="1">
          <a:blip r:embed="rId5">
            <a:extLst>
              <a:ext uri="{28A0092B-C50C-407E-A947-70E740481C1C}">
                <a14:useLocalDpi xmlns:a14="http://schemas.microsoft.com/office/drawing/2010/main" val="0"/>
              </a:ext>
            </a:extLst>
          </a:blip>
          <a:srcRect t="345" r="-1" b="13953"/>
          <a:stretch/>
        </p:blipFill>
        <p:spPr>
          <a:xfrm>
            <a:off x="196663" y="3514834"/>
            <a:ext cx="5797967" cy="2791899"/>
          </a:xfrm>
          <a:prstGeom prst="rect">
            <a:avLst/>
          </a:prstGeom>
        </p:spPr>
      </p:pic>
      <p:pic>
        <p:nvPicPr>
          <p:cNvPr id="17" name="Picture 16">
            <a:extLst>
              <a:ext uri="{FF2B5EF4-FFF2-40B4-BE49-F238E27FC236}">
                <a16:creationId xmlns:a16="http://schemas.microsoft.com/office/drawing/2014/main" id="{C6369164-3910-D346-8EC7-77C3AC90CB25}"/>
              </a:ext>
            </a:extLst>
          </p:cNvPr>
          <p:cNvPicPr>
            <a:picLocks noChangeAspect="1"/>
          </p:cNvPicPr>
          <p:nvPr/>
        </p:nvPicPr>
        <p:blipFill rotWithShape="1">
          <a:blip r:embed="rId6"/>
          <a:srcRect r="-3" b="7798"/>
          <a:stretch/>
        </p:blipFill>
        <p:spPr>
          <a:xfrm>
            <a:off x="6194197" y="3514833"/>
            <a:ext cx="5795435" cy="2791899"/>
          </a:xfrm>
          <a:prstGeom prst="rect">
            <a:avLst/>
          </a:prstGeom>
        </p:spPr>
      </p:pic>
      <p:grpSp>
        <p:nvGrpSpPr>
          <p:cNvPr id="9" name="Group 8">
            <a:extLst>
              <a:ext uri="{FF2B5EF4-FFF2-40B4-BE49-F238E27FC236}">
                <a16:creationId xmlns:a16="http://schemas.microsoft.com/office/drawing/2014/main" id="{024902CC-7255-36C9-51D9-BADDACC80E46}"/>
              </a:ext>
            </a:extLst>
          </p:cNvPr>
          <p:cNvGrpSpPr/>
          <p:nvPr/>
        </p:nvGrpSpPr>
        <p:grpSpPr>
          <a:xfrm>
            <a:off x="4977957" y="2723382"/>
            <a:ext cx="2646638" cy="1610122"/>
            <a:chOff x="4979254" y="2723198"/>
            <a:chExt cx="2647327" cy="1610541"/>
          </a:xfrm>
        </p:grpSpPr>
        <p:sp>
          <p:nvSpPr>
            <p:cNvPr id="5" name="Up Arrow 4">
              <a:extLst>
                <a:ext uri="{FF2B5EF4-FFF2-40B4-BE49-F238E27FC236}">
                  <a16:creationId xmlns:a16="http://schemas.microsoft.com/office/drawing/2014/main" id="{B0A9BB30-50D8-F32A-ABB4-C43DEDC8A2BF}"/>
                </a:ext>
              </a:extLst>
            </p:cNvPr>
            <p:cNvSpPr/>
            <p:nvPr/>
          </p:nvSpPr>
          <p:spPr>
            <a:xfrm rot="2567710">
              <a:off x="7207267" y="2723198"/>
              <a:ext cx="257175" cy="61436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Up Arrow 5">
              <a:extLst>
                <a:ext uri="{FF2B5EF4-FFF2-40B4-BE49-F238E27FC236}">
                  <a16:creationId xmlns:a16="http://schemas.microsoft.com/office/drawing/2014/main" id="{F0C6C9F1-3CBE-F045-B10B-05E2F356D8C0}"/>
                </a:ext>
              </a:extLst>
            </p:cNvPr>
            <p:cNvSpPr/>
            <p:nvPr/>
          </p:nvSpPr>
          <p:spPr>
            <a:xfrm rot="19318669">
              <a:off x="4979254" y="2723198"/>
              <a:ext cx="257175" cy="61436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Up Arrow 6">
              <a:extLst>
                <a:ext uri="{FF2B5EF4-FFF2-40B4-BE49-F238E27FC236}">
                  <a16:creationId xmlns:a16="http://schemas.microsoft.com/office/drawing/2014/main" id="{2EF6F36A-B26A-A8AB-3691-595D6A2E8BA6}"/>
                </a:ext>
              </a:extLst>
            </p:cNvPr>
            <p:cNvSpPr/>
            <p:nvPr/>
          </p:nvSpPr>
          <p:spPr>
            <a:xfrm rot="13377276">
              <a:off x="4992175" y="3719376"/>
              <a:ext cx="257175" cy="61436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Up Arrow 7">
              <a:extLst>
                <a:ext uri="{FF2B5EF4-FFF2-40B4-BE49-F238E27FC236}">
                  <a16:creationId xmlns:a16="http://schemas.microsoft.com/office/drawing/2014/main" id="{8E26E07F-D1BD-A3A8-C97D-2BF53E15619E}"/>
                </a:ext>
              </a:extLst>
            </p:cNvPr>
            <p:cNvSpPr/>
            <p:nvPr/>
          </p:nvSpPr>
          <p:spPr>
            <a:xfrm rot="7745251">
              <a:off x="7190812" y="3719856"/>
              <a:ext cx="257175" cy="61436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extBox 1">
              <a:extLst>
                <a:ext uri="{FF2B5EF4-FFF2-40B4-BE49-F238E27FC236}">
                  <a16:creationId xmlns:a16="http://schemas.microsoft.com/office/drawing/2014/main" id="{EEC93036-3039-3663-FD39-3E7733A57027}"/>
                </a:ext>
              </a:extLst>
            </p:cNvPr>
            <p:cNvSpPr txBox="1"/>
            <p:nvPr/>
          </p:nvSpPr>
          <p:spPr>
            <a:xfrm>
              <a:off x="5064142" y="3099356"/>
              <a:ext cx="2271713" cy="830997"/>
            </a:xfrm>
            <a:prstGeom prst="rect">
              <a:avLst/>
            </a:prstGeom>
            <a:solidFill>
              <a:schemeClr val="accent6">
                <a:lumMod val="40000"/>
                <a:lumOff val="60000"/>
              </a:schemeClr>
            </a:solidFill>
          </p:spPr>
          <p:txBody>
            <a:bodyPr wrap="square" rtlCol="0">
              <a:spAutoFit/>
            </a:bodyPr>
            <a:lstStyle/>
            <a:p>
              <a:pPr algn="ctr"/>
              <a:r>
                <a:rPr lang="en-US" sz="4799" dirty="0">
                  <a:solidFill>
                    <a:srgbClr val="FF0000"/>
                  </a:solidFill>
                </a:rPr>
                <a:t>Entropy</a:t>
              </a:r>
            </a:p>
          </p:txBody>
        </p:sp>
      </p:grpSp>
    </p:spTree>
    <p:extLst>
      <p:ext uri="{BB962C8B-B14F-4D97-AF65-F5344CB8AC3E}">
        <p14:creationId xmlns:p14="http://schemas.microsoft.com/office/powerpoint/2010/main" val="3387038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2C92A5D-7F56-CB24-12BE-0A487F288849}"/>
              </a:ext>
            </a:extLst>
          </p:cNvPr>
          <p:cNvGraphicFramePr>
            <a:graphicFrameLocks noGrp="1"/>
          </p:cNvGraphicFramePr>
          <p:nvPr>
            <p:ph idx="1"/>
            <p:extLst>
              <p:ext uri="{D42A27DB-BD31-4B8C-83A1-F6EECF244321}">
                <p14:modId xmlns:p14="http://schemas.microsoft.com/office/powerpoint/2010/main" val="3303527281"/>
              </p:ext>
            </p:extLst>
          </p:nvPr>
        </p:nvGraphicFramePr>
        <p:xfrm>
          <a:off x="622921" y="881269"/>
          <a:ext cx="106299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F81C9A4-62B7-8759-48EA-2A9F4C8CAD51}"/>
              </a:ext>
            </a:extLst>
          </p:cNvPr>
          <p:cNvSpPr>
            <a:spLocks noGrp="1"/>
          </p:cNvSpPr>
          <p:nvPr>
            <p:ph type="title"/>
          </p:nvPr>
        </p:nvSpPr>
        <p:spPr/>
        <p:txBody>
          <a:bodyPr/>
          <a:lstStyle/>
          <a:p>
            <a:r>
              <a:rPr lang="en-US" dirty="0"/>
              <a:t>Trigger Points to Current Crisis of Plastics Bioaccumulation</a:t>
            </a:r>
          </a:p>
        </p:txBody>
      </p:sp>
      <p:grpSp>
        <p:nvGrpSpPr>
          <p:cNvPr id="10" name="Group 9">
            <a:extLst>
              <a:ext uri="{FF2B5EF4-FFF2-40B4-BE49-F238E27FC236}">
                <a16:creationId xmlns:a16="http://schemas.microsoft.com/office/drawing/2014/main" id="{A2750384-DC9A-8711-A520-D9FFC3064AF6}"/>
              </a:ext>
            </a:extLst>
          </p:cNvPr>
          <p:cNvGrpSpPr/>
          <p:nvPr/>
        </p:nvGrpSpPr>
        <p:grpSpPr>
          <a:xfrm>
            <a:off x="250623" y="4744075"/>
            <a:ext cx="6826926" cy="1368125"/>
            <a:chOff x="250623" y="4744075"/>
            <a:chExt cx="6826926" cy="1368125"/>
          </a:xfrm>
        </p:grpSpPr>
        <p:sp>
          <p:nvSpPr>
            <p:cNvPr id="5" name="TextBox 4">
              <a:extLst>
                <a:ext uri="{FF2B5EF4-FFF2-40B4-BE49-F238E27FC236}">
                  <a16:creationId xmlns:a16="http://schemas.microsoft.com/office/drawing/2014/main" id="{0FF657B9-AB84-FB99-7DD0-F2FE94D0261C}"/>
                </a:ext>
              </a:extLst>
            </p:cNvPr>
            <p:cNvSpPr txBox="1"/>
            <p:nvPr/>
          </p:nvSpPr>
          <p:spPr>
            <a:xfrm>
              <a:off x="2363019" y="4773372"/>
              <a:ext cx="4714530" cy="1338828"/>
            </a:xfrm>
            <a:prstGeom prst="rect">
              <a:avLst/>
            </a:prstGeom>
            <a:noFill/>
          </p:spPr>
          <p:txBody>
            <a:bodyPr wrap="square" rtlCol="0">
              <a:spAutoFit/>
            </a:bodyPr>
            <a:lstStyle/>
            <a:p>
              <a:pPr marL="342900" indent="-342900">
                <a:lnSpc>
                  <a:spcPct val="90000"/>
                </a:lnSpc>
                <a:buAutoNum type="arabicPeriod"/>
              </a:pPr>
              <a:r>
                <a:rPr lang="en-US" dirty="0"/>
                <a:t>Catalyzed PE &amp; PP + fabrication methods + packaging engineering</a:t>
              </a:r>
            </a:p>
            <a:p>
              <a:pPr marL="342900" indent="-342900">
                <a:lnSpc>
                  <a:spcPct val="90000"/>
                </a:lnSpc>
                <a:buAutoNum type="arabicPeriod"/>
              </a:pPr>
              <a:r>
                <a:rPr lang="en-US" dirty="0"/>
                <a:t>SPI’s success with the Triangle of Arrows</a:t>
              </a:r>
            </a:p>
            <a:p>
              <a:pPr marL="342900" indent="-342900">
                <a:lnSpc>
                  <a:spcPct val="90000"/>
                </a:lnSpc>
                <a:buAutoNum type="arabicPeriod"/>
              </a:pPr>
              <a:r>
                <a:rPr lang="en-US" dirty="0"/>
                <a:t>Mega mergers</a:t>
              </a:r>
            </a:p>
            <a:p>
              <a:pPr marL="342900" indent="-342900">
                <a:lnSpc>
                  <a:spcPct val="90000"/>
                </a:lnSpc>
                <a:buAutoNum type="arabicPeriod"/>
              </a:pPr>
              <a:r>
                <a:rPr lang="en-US" dirty="0"/>
                <a:t>Feed the addiction to Convenience </a:t>
              </a:r>
            </a:p>
          </p:txBody>
        </p:sp>
        <p:sp>
          <p:nvSpPr>
            <p:cNvPr id="13" name="Rectangle: Rounded Corners 12">
              <a:extLst>
                <a:ext uri="{FF2B5EF4-FFF2-40B4-BE49-F238E27FC236}">
                  <a16:creationId xmlns:a16="http://schemas.microsoft.com/office/drawing/2014/main" id="{40865622-2FBE-5757-F0EC-9E46E85A5AC3}"/>
                </a:ext>
              </a:extLst>
            </p:cNvPr>
            <p:cNvSpPr/>
            <p:nvPr/>
          </p:nvSpPr>
          <p:spPr>
            <a:xfrm>
              <a:off x="250623" y="4790559"/>
              <a:ext cx="1789043" cy="12458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Single-Use Plastic Packaging</a:t>
              </a:r>
            </a:p>
          </p:txBody>
        </p:sp>
        <p:sp>
          <p:nvSpPr>
            <p:cNvPr id="14" name="Isosceles Triangle 13">
              <a:extLst>
                <a:ext uri="{FF2B5EF4-FFF2-40B4-BE49-F238E27FC236}">
                  <a16:creationId xmlns:a16="http://schemas.microsoft.com/office/drawing/2014/main" id="{BA150BF9-40B9-383D-9D47-5B416533F48A}"/>
                </a:ext>
              </a:extLst>
            </p:cNvPr>
            <p:cNvSpPr/>
            <p:nvPr/>
          </p:nvSpPr>
          <p:spPr>
            <a:xfrm rot="5400000">
              <a:off x="1544094" y="5281361"/>
              <a:ext cx="1338827" cy="26425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050" name="Picture 2" descr="Recycle Arrows say it all. Whatever you ...">
            <a:extLst>
              <a:ext uri="{FF2B5EF4-FFF2-40B4-BE49-F238E27FC236}">
                <a16:creationId xmlns:a16="http://schemas.microsoft.com/office/drawing/2014/main" id="{EDA7D1E8-0C4B-5C4A-A2F2-14A67F57F0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49575" y="5075564"/>
            <a:ext cx="696120" cy="69612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8719DC0D-E50C-2989-D0B5-C267EA574F4E}"/>
              </a:ext>
            </a:extLst>
          </p:cNvPr>
          <p:cNvGrpSpPr/>
          <p:nvPr/>
        </p:nvGrpSpPr>
        <p:grpSpPr>
          <a:xfrm>
            <a:off x="6042285" y="4660678"/>
            <a:ext cx="5999664" cy="1505622"/>
            <a:chOff x="6042285" y="4660678"/>
            <a:chExt cx="5999664" cy="1505622"/>
          </a:xfrm>
        </p:grpSpPr>
        <p:grpSp>
          <p:nvGrpSpPr>
            <p:cNvPr id="12" name="Group 11">
              <a:extLst>
                <a:ext uri="{FF2B5EF4-FFF2-40B4-BE49-F238E27FC236}">
                  <a16:creationId xmlns:a16="http://schemas.microsoft.com/office/drawing/2014/main" id="{E56E464B-A777-6036-1BB8-9676EE6E3325}"/>
                </a:ext>
              </a:extLst>
            </p:cNvPr>
            <p:cNvGrpSpPr/>
            <p:nvPr/>
          </p:nvGrpSpPr>
          <p:grpSpPr>
            <a:xfrm>
              <a:off x="6042285" y="4660678"/>
              <a:ext cx="5999664" cy="1505622"/>
              <a:chOff x="6042285" y="4660678"/>
              <a:chExt cx="5999664" cy="1505622"/>
            </a:xfrm>
          </p:grpSpPr>
          <p:grpSp>
            <p:nvGrpSpPr>
              <p:cNvPr id="6" name="Group 5">
                <a:extLst>
                  <a:ext uri="{FF2B5EF4-FFF2-40B4-BE49-F238E27FC236}">
                    <a16:creationId xmlns:a16="http://schemas.microsoft.com/office/drawing/2014/main" id="{44AC0B73-44C1-ACCB-AC6D-7FAD8F6A9417}"/>
                  </a:ext>
                </a:extLst>
              </p:cNvPr>
              <p:cNvGrpSpPr/>
              <p:nvPr/>
            </p:nvGrpSpPr>
            <p:grpSpPr>
              <a:xfrm>
                <a:off x="7458900" y="4660678"/>
                <a:ext cx="4583049" cy="1505622"/>
                <a:chOff x="7393575" y="4627390"/>
                <a:chExt cx="4583049" cy="1505622"/>
              </a:xfrm>
            </p:grpSpPr>
            <p:pic>
              <p:nvPicPr>
                <p:cNvPr id="7" name="Picture 2" descr="HARD-BOILED EGGS - PRIME FOODS, LLC">
                  <a:extLst>
                    <a:ext uri="{FF2B5EF4-FFF2-40B4-BE49-F238E27FC236}">
                      <a16:creationId xmlns:a16="http://schemas.microsoft.com/office/drawing/2014/main" id="{22BF2DE3-BD24-362A-96EA-EDCC93159C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3575" y="4627390"/>
                  <a:ext cx="998293" cy="15056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sian Chopped Salad Kit | Taylor Farms">
                  <a:extLst>
                    <a:ext uri="{FF2B5EF4-FFF2-40B4-BE49-F238E27FC236}">
                      <a16:creationId xmlns:a16="http://schemas.microsoft.com/office/drawing/2014/main" id="{5314A07E-E975-7734-3AAF-CE5AC6A52A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867" y="4627390"/>
                  <a:ext cx="1158623" cy="15056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MCG Industry ...">
                  <a:extLst>
                    <a:ext uri="{FF2B5EF4-FFF2-40B4-BE49-F238E27FC236}">
                      <a16:creationId xmlns:a16="http://schemas.microsoft.com/office/drawing/2014/main" id="{AE4D7796-B459-DA53-BDDB-12E6548BEC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60824" y="4627390"/>
                  <a:ext cx="2415800" cy="150562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Arrow Connector 10">
                <a:extLst>
                  <a:ext uri="{FF2B5EF4-FFF2-40B4-BE49-F238E27FC236}">
                    <a16:creationId xmlns:a16="http://schemas.microsoft.com/office/drawing/2014/main" id="{93A18B12-6D55-E734-ECF6-A631FA5B42DE}"/>
                  </a:ext>
                </a:extLst>
              </p:cNvPr>
              <p:cNvCxnSpPr/>
              <p:nvPr/>
            </p:nvCxnSpPr>
            <p:spPr>
              <a:xfrm>
                <a:off x="6042285" y="5936974"/>
                <a:ext cx="121990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id="{C4C22A5E-3CEC-67F4-1579-3E4913878446}"/>
                </a:ext>
              </a:extLst>
            </p:cNvPr>
            <p:cNvSpPr/>
            <p:nvPr/>
          </p:nvSpPr>
          <p:spPr>
            <a:xfrm>
              <a:off x="8878957" y="4909828"/>
              <a:ext cx="302657" cy="125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DFB7BC66-5EBA-7CF2-E288-50A1AD6C9575}"/>
                </a:ext>
              </a:extLst>
            </p:cNvPr>
            <p:cNvSpPr/>
            <p:nvPr/>
          </p:nvSpPr>
          <p:spPr>
            <a:xfrm>
              <a:off x="7785029" y="4972827"/>
              <a:ext cx="302657" cy="125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3B0D653B-E11D-4ECA-33BF-837C5F1756D8}"/>
                </a:ext>
              </a:extLst>
            </p:cNvPr>
            <p:cNvSpPr/>
            <p:nvPr/>
          </p:nvSpPr>
          <p:spPr>
            <a:xfrm>
              <a:off x="11147799" y="5314070"/>
              <a:ext cx="302657" cy="125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5799527A-2495-D19B-E16B-F5CE53B391E9}"/>
                </a:ext>
              </a:extLst>
            </p:cNvPr>
            <p:cNvSpPr/>
            <p:nvPr/>
          </p:nvSpPr>
          <p:spPr>
            <a:xfrm>
              <a:off x="10507665" y="5219572"/>
              <a:ext cx="302657" cy="125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773457F9-8BF1-1AE7-55B7-653C82D54BF7}"/>
                </a:ext>
              </a:extLst>
            </p:cNvPr>
            <p:cNvSpPr/>
            <p:nvPr/>
          </p:nvSpPr>
          <p:spPr>
            <a:xfrm>
              <a:off x="9849395" y="5571221"/>
              <a:ext cx="302657" cy="125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21495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08B33-880E-484D-050A-EDC7EF5F6F91}"/>
              </a:ext>
            </a:extLst>
          </p:cNvPr>
          <p:cNvSpPr>
            <a:spLocks noGrp="1"/>
          </p:cNvSpPr>
          <p:nvPr>
            <p:ph idx="1"/>
          </p:nvPr>
        </p:nvSpPr>
        <p:spPr>
          <a:xfrm>
            <a:off x="277340" y="1835427"/>
            <a:ext cx="7806485" cy="3584714"/>
          </a:xfrm>
        </p:spPr>
        <p:txBody>
          <a:bodyPr>
            <a:normAutofit/>
          </a:bodyPr>
          <a:lstStyle/>
          <a:p>
            <a:pPr marL="452438" indent="-457200">
              <a:buFont typeface="+mj-lt"/>
              <a:buAutoNum type="arabicPeriod"/>
            </a:pPr>
            <a:r>
              <a:rPr lang="en-US" dirty="0"/>
              <a:t>We are addicted to convenience &amp; capitalism will service</a:t>
            </a:r>
          </a:p>
          <a:p>
            <a:pPr marL="452438" indent="-457200">
              <a:buFont typeface="+mj-lt"/>
              <a:buAutoNum type="arabicPeriod"/>
            </a:pPr>
            <a:r>
              <a:rPr lang="en-US" dirty="0"/>
              <a:t>Fossil </a:t>
            </a:r>
            <a:r>
              <a:rPr lang="en-US" b="1" i="1" dirty="0"/>
              <a:t>extraction</a:t>
            </a:r>
            <a:r>
              <a:rPr lang="en-US" dirty="0"/>
              <a:t> for packaging is not sustainable or </a:t>
            </a:r>
            <a:r>
              <a:rPr lang="en-US" i="1" dirty="0"/>
              <a:t>sun</a:t>
            </a:r>
            <a:r>
              <a:rPr lang="en-US" dirty="0"/>
              <a:t>-stainable</a:t>
            </a:r>
          </a:p>
          <a:p>
            <a:pPr marL="452438" indent="-457200">
              <a:buFont typeface="+mj-lt"/>
              <a:buAutoNum type="arabicPeriod"/>
            </a:pPr>
            <a:r>
              <a:rPr lang="en-US" dirty="0"/>
              <a:t>Human &amp; planet health demand for compost appears clear</a:t>
            </a:r>
          </a:p>
          <a:p>
            <a:pPr marL="452438" indent="-457200">
              <a:buFont typeface="+mj-lt"/>
              <a:buAutoNum type="arabicPeriod"/>
            </a:pPr>
            <a:r>
              <a:rPr lang="en-US" dirty="0"/>
              <a:t>Political influence from fossil fuels industry will increase as science continues to unfold</a:t>
            </a:r>
          </a:p>
          <a:p>
            <a:pPr lvl="1"/>
            <a:r>
              <a:rPr lang="en-US" dirty="0"/>
              <a:t>Micro/Nano plastics | PFAS | Additives in plastics &amp; rubber | Air &amp; Water</a:t>
            </a:r>
          </a:p>
          <a:p>
            <a:pPr marL="457200" indent="-457200">
              <a:buFont typeface="+mj-lt"/>
              <a:buAutoNum type="arabicPeriod"/>
            </a:pPr>
            <a:r>
              <a:rPr lang="en-US" dirty="0"/>
              <a:t>Decarbonization and redirecting food waste</a:t>
            </a:r>
          </a:p>
        </p:txBody>
      </p:sp>
      <p:sp>
        <p:nvSpPr>
          <p:cNvPr id="3" name="Title 2">
            <a:extLst>
              <a:ext uri="{FF2B5EF4-FFF2-40B4-BE49-F238E27FC236}">
                <a16:creationId xmlns:a16="http://schemas.microsoft.com/office/drawing/2014/main" id="{D9A2FA9A-47E5-2B00-F211-71DEE71C9FB9}"/>
              </a:ext>
            </a:extLst>
          </p:cNvPr>
          <p:cNvSpPr>
            <a:spLocks noGrp="1"/>
          </p:cNvSpPr>
          <p:nvPr>
            <p:ph type="title"/>
          </p:nvPr>
        </p:nvSpPr>
        <p:spPr/>
        <p:txBody>
          <a:bodyPr>
            <a:normAutofit fontScale="90000"/>
          </a:bodyPr>
          <a:lstStyle/>
          <a:p>
            <a:r>
              <a:rPr lang="en-US" b="1" i="1" dirty="0"/>
              <a:t>How do we take where we were, where we are, and see where to go?</a:t>
            </a:r>
            <a:endParaRPr lang="en-US" dirty="0"/>
          </a:p>
        </p:txBody>
      </p:sp>
      <p:pic>
        <p:nvPicPr>
          <p:cNvPr id="8" name="Picture 7" descr="A person standing on a road with a map and pins&#10;&#10;Description automatically generated">
            <a:extLst>
              <a:ext uri="{FF2B5EF4-FFF2-40B4-BE49-F238E27FC236}">
                <a16:creationId xmlns:a16="http://schemas.microsoft.com/office/drawing/2014/main" id="{FC6F7690-80E3-0081-8F9F-9A99503AA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6771" y="1636643"/>
            <a:ext cx="3584713" cy="3584713"/>
          </a:xfrm>
          <a:prstGeom prst="rect">
            <a:avLst/>
          </a:prstGeom>
        </p:spPr>
      </p:pic>
    </p:spTree>
    <p:extLst>
      <p:ext uri="{BB962C8B-B14F-4D97-AF65-F5344CB8AC3E}">
        <p14:creationId xmlns:p14="http://schemas.microsoft.com/office/powerpoint/2010/main" val="202821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00C3F-DC79-6343-BEB0-B69906C47F5D}"/>
              </a:ext>
            </a:extLst>
          </p:cNvPr>
          <p:cNvSpPr>
            <a:spLocks noGrp="1"/>
          </p:cNvSpPr>
          <p:nvPr>
            <p:ph type="title"/>
          </p:nvPr>
        </p:nvSpPr>
        <p:spPr>
          <a:xfrm>
            <a:off x="315515" y="256360"/>
            <a:ext cx="8803250" cy="1144699"/>
          </a:xfrm>
        </p:spPr>
        <p:txBody>
          <a:bodyPr>
            <a:normAutofit fontScale="90000"/>
          </a:bodyPr>
          <a:lstStyle/>
          <a:p>
            <a:r>
              <a:rPr lang="en-US" dirty="0"/>
              <a:t>The 8</a:t>
            </a:r>
            <a:r>
              <a:rPr lang="en-US" baseline="30000" dirty="0"/>
              <a:t>th</a:t>
            </a:r>
            <a:r>
              <a:rPr lang="en-US" dirty="0"/>
              <a:t> Era in Human History is already here: The New Materials Age</a:t>
            </a:r>
          </a:p>
        </p:txBody>
      </p:sp>
      <p:graphicFrame>
        <p:nvGraphicFramePr>
          <p:cNvPr id="12" name="Diagram 11">
            <a:extLst>
              <a:ext uri="{FF2B5EF4-FFF2-40B4-BE49-F238E27FC236}">
                <a16:creationId xmlns:a16="http://schemas.microsoft.com/office/drawing/2014/main" id="{9F0A1F27-014A-854B-BE4E-287222A68310}"/>
              </a:ext>
            </a:extLst>
          </p:cNvPr>
          <p:cNvGraphicFramePr/>
          <p:nvPr/>
        </p:nvGraphicFramePr>
        <p:xfrm>
          <a:off x="625947" y="868923"/>
          <a:ext cx="9646947" cy="5668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6A4A59C9-2286-A543-A37D-641BC5E15F4A}"/>
              </a:ext>
            </a:extLst>
          </p:cNvPr>
          <p:cNvSpPr txBox="1"/>
          <p:nvPr/>
        </p:nvSpPr>
        <p:spPr>
          <a:xfrm>
            <a:off x="625947" y="5060207"/>
            <a:ext cx="1408063" cy="523084"/>
          </a:xfrm>
          <a:prstGeom prst="rect">
            <a:avLst/>
          </a:prstGeom>
          <a:noFill/>
        </p:spPr>
        <p:txBody>
          <a:bodyPr wrap="square" rtlCol="0">
            <a:spAutoFit/>
          </a:bodyPr>
          <a:lstStyle/>
          <a:p>
            <a:r>
              <a:rPr lang="en-US" sz="1400" dirty="0"/>
              <a:t>Tools, cooking, writing</a:t>
            </a:r>
          </a:p>
        </p:txBody>
      </p:sp>
      <p:sp>
        <p:nvSpPr>
          <p:cNvPr id="14" name="TextBox 13">
            <a:extLst>
              <a:ext uri="{FF2B5EF4-FFF2-40B4-BE49-F238E27FC236}">
                <a16:creationId xmlns:a16="http://schemas.microsoft.com/office/drawing/2014/main" id="{134B82C0-993E-3E44-9F99-5699101B0E13}"/>
              </a:ext>
            </a:extLst>
          </p:cNvPr>
          <p:cNvSpPr txBox="1"/>
          <p:nvPr/>
        </p:nvSpPr>
        <p:spPr>
          <a:xfrm>
            <a:off x="1706435" y="2856353"/>
            <a:ext cx="1752144" cy="523084"/>
          </a:xfrm>
          <a:prstGeom prst="rect">
            <a:avLst/>
          </a:prstGeom>
          <a:noFill/>
        </p:spPr>
        <p:txBody>
          <a:bodyPr wrap="square" rtlCol="0">
            <a:spAutoFit/>
          </a:bodyPr>
          <a:lstStyle/>
          <a:p>
            <a:r>
              <a:rPr lang="en-US" sz="1400" dirty="0"/>
              <a:t>1</a:t>
            </a:r>
            <a:r>
              <a:rPr lang="en-US" sz="1400" baseline="30000" dirty="0"/>
              <a:t>st</a:t>
            </a:r>
            <a:r>
              <a:rPr lang="en-US" sz="1400" dirty="0"/>
              <a:t> industrial process – </a:t>
            </a:r>
          </a:p>
          <a:p>
            <a:r>
              <a:rPr lang="en-US" sz="1400" dirty="0"/>
              <a:t>“</a:t>
            </a:r>
            <a:r>
              <a:rPr lang="en-US" sz="1400" i="1" dirty="0"/>
              <a:t>can we do it</a:t>
            </a:r>
            <a:r>
              <a:rPr lang="en-US" sz="1400" dirty="0"/>
              <a:t>?”</a:t>
            </a:r>
          </a:p>
        </p:txBody>
      </p:sp>
      <p:sp>
        <p:nvSpPr>
          <p:cNvPr id="15" name="TextBox 14">
            <a:extLst>
              <a:ext uri="{FF2B5EF4-FFF2-40B4-BE49-F238E27FC236}">
                <a16:creationId xmlns:a16="http://schemas.microsoft.com/office/drawing/2014/main" id="{1621913E-2A08-9F4F-852F-CB6A90ACD9B1}"/>
              </a:ext>
            </a:extLst>
          </p:cNvPr>
          <p:cNvSpPr txBox="1"/>
          <p:nvPr/>
        </p:nvSpPr>
        <p:spPr>
          <a:xfrm>
            <a:off x="3091009" y="4512134"/>
            <a:ext cx="1408063" cy="523084"/>
          </a:xfrm>
          <a:prstGeom prst="rect">
            <a:avLst/>
          </a:prstGeom>
          <a:noFill/>
        </p:spPr>
        <p:txBody>
          <a:bodyPr wrap="square" rtlCol="0">
            <a:spAutoFit/>
          </a:bodyPr>
          <a:lstStyle/>
          <a:p>
            <a:r>
              <a:rPr lang="en-US" sz="1400" dirty="0"/>
              <a:t>Tools, weapons, agriculture</a:t>
            </a:r>
          </a:p>
        </p:txBody>
      </p:sp>
      <p:sp>
        <p:nvSpPr>
          <p:cNvPr id="17" name="TextBox 16">
            <a:extLst>
              <a:ext uri="{FF2B5EF4-FFF2-40B4-BE49-F238E27FC236}">
                <a16:creationId xmlns:a16="http://schemas.microsoft.com/office/drawing/2014/main" id="{D0358FEB-E942-E648-9684-4C9A6350447C}"/>
              </a:ext>
            </a:extLst>
          </p:cNvPr>
          <p:cNvSpPr txBox="1"/>
          <p:nvPr/>
        </p:nvSpPr>
        <p:spPr>
          <a:xfrm>
            <a:off x="5556072" y="3890961"/>
            <a:ext cx="1667076" cy="1169246"/>
          </a:xfrm>
          <a:prstGeom prst="rect">
            <a:avLst/>
          </a:prstGeom>
          <a:noFill/>
        </p:spPr>
        <p:txBody>
          <a:bodyPr wrap="square" rtlCol="0">
            <a:spAutoFit/>
          </a:bodyPr>
          <a:lstStyle/>
          <a:p>
            <a:r>
              <a:rPr lang="en-US" sz="1400" dirty="0"/>
              <a:t>Man-made advancement on elemental iron</a:t>
            </a:r>
          </a:p>
          <a:p>
            <a:endParaRPr lang="en-US" sz="1400" dirty="0"/>
          </a:p>
          <a:p>
            <a:r>
              <a:rPr lang="en-US" sz="1400" dirty="0"/>
              <a:t>Bessemer’s Invention</a:t>
            </a:r>
          </a:p>
        </p:txBody>
      </p:sp>
      <p:sp>
        <p:nvSpPr>
          <p:cNvPr id="18" name="TextBox 17">
            <a:extLst>
              <a:ext uri="{FF2B5EF4-FFF2-40B4-BE49-F238E27FC236}">
                <a16:creationId xmlns:a16="http://schemas.microsoft.com/office/drawing/2014/main" id="{16A0E429-0C8B-5B48-BF20-D098EFFC8195}"/>
              </a:ext>
            </a:extLst>
          </p:cNvPr>
          <p:cNvSpPr txBox="1"/>
          <p:nvPr/>
        </p:nvSpPr>
        <p:spPr>
          <a:xfrm>
            <a:off x="6642909" y="1358357"/>
            <a:ext cx="1752144" cy="738472"/>
          </a:xfrm>
          <a:prstGeom prst="rect">
            <a:avLst/>
          </a:prstGeom>
          <a:noFill/>
        </p:spPr>
        <p:txBody>
          <a:bodyPr wrap="square" rtlCol="0">
            <a:spAutoFit/>
          </a:bodyPr>
          <a:lstStyle/>
          <a:p>
            <a:r>
              <a:rPr lang="en-US" sz="1400" dirty="0"/>
              <a:t>Hall-</a:t>
            </a:r>
            <a:r>
              <a:rPr lang="en-US" sz="1400" dirty="0" err="1"/>
              <a:t>Heroult</a:t>
            </a:r>
            <a:r>
              <a:rPr lang="en-US" sz="1400" dirty="0"/>
              <a:t> process</a:t>
            </a:r>
          </a:p>
          <a:p>
            <a:r>
              <a:rPr lang="en-US" sz="1400" dirty="0"/>
              <a:t>The next level in packaging</a:t>
            </a:r>
          </a:p>
        </p:txBody>
      </p:sp>
      <p:sp>
        <p:nvSpPr>
          <p:cNvPr id="19" name="TextBox 18">
            <a:extLst>
              <a:ext uri="{FF2B5EF4-FFF2-40B4-BE49-F238E27FC236}">
                <a16:creationId xmlns:a16="http://schemas.microsoft.com/office/drawing/2014/main" id="{191F1EC4-D2A7-7E4E-9695-B756B73A1919}"/>
              </a:ext>
            </a:extLst>
          </p:cNvPr>
          <p:cNvSpPr txBox="1"/>
          <p:nvPr/>
        </p:nvSpPr>
        <p:spPr>
          <a:xfrm>
            <a:off x="4282594" y="2447228"/>
            <a:ext cx="1752144" cy="523084"/>
          </a:xfrm>
          <a:prstGeom prst="rect">
            <a:avLst/>
          </a:prstGeom>
          <a:noFill/>
        </p:spPr>
        <p:txBody>
          <a:bodyPr wrap="square" rtlCol="0">
            <a:spAutoFit/>
          </a:bodyPr>
          <a:lstStyle/>
          <a:p>
            <a:r>
              <a:rPr lang="en-US" sz="1400" dirty="0"/>
              <a:t>The first true “packaging”</a:t>
            </a:r>
          </a:p>
        </p:txBody>
      </p:sp>
      <p:sp>
        <p:nvSpPr>
          <p:cNvPr id="20" name="TextBox 19">
            <a:extLst>
              <a:ext uri="{FF2B5EF4-FFF2-40B4-BE49-F238E27FC236}">
                <a16:creationId xmlns:a16="http://schemas.microsoft.com/office/drawing/2014/main" id="{875278F1-29CD-414B-8556-5CCAA3155178}"/>
              </a:ext>
            </a:extLst>
          </p:cNvPr>
          <p:cNvSpPr txBox="1"/>
          <p:nvPr/>
        </p:nvSpPr>
        <p:spPr>
          <a:xfrm>
            <a:off x="8026216" y="3307474"/>
            <a:ext cx="1408063" cy="738472"/>
          </a:xfrm>
          <a:prstGeom prst="rect">
            <a:avLst/>
          </a:prstGeom>
          <a:noFill/>
        </p:spPr>
        <p:txBody>
          <a:bodyPr wrap="square" rtlCol="0">
            <a:spAutoFit/>
          </a:bodyPr>
          <a:lstStyle/>
          <a:p>
            <a:r>
              <a:rPr lang="en-US" sz="1400" dirty="0"/>
              <a:t>”</a:t>
            </a:r>
            <a:r>
              <a:rPr lang="en-US" sz="1400" i="1" dirty="0"/>
              <a:t>The Blessing and the Curse</a:t>
            </a:r>
            <a:r>
              <a:rPr lang="en-US" sz="1400" dirty="0"/>
              <a:t>.”</a:t>
            </a:r>
          </a:p>
          <a:p>
            <a:endParaRPr lang="en-US" sz="1400" dirty="0"/>
          </a:p>
        </p:txBody>
      </p:sp>
      <p:grpSp>
        <p:nvGrpSpPr>
          <p:cNvPr id="9" name="Group 8">
            <a:extLst>
              <a:ext uri="{FF2B5EF4-FFF2-40B4-BE49-F238E27FC236}">
                <a16:creationId xmlns:a16="http://schemas.microsoft.com/office/drawing/2014/main" id="{7B3A6B94-F4EC-1248-A28F-7878F8AEAB06}"/>
              </a:ext>
            </a:extLst>
          </p:cNvPr>
          <p:cNvGrpSpPr/>
          <p:nvPr/>
        </p:nvGrpSpPr>
        <p:grpSpPr>
          <a:xfrm>
            <a:off x="8565269" y="1247046"/>
            <a:ext cx="3238846" cy="738472"/>
            <a:chOff x="8567500" y="1246478"/>
            <a:chExt cx="3239690" cy="738664"/>
          </a:xfrm>
        </p:grpSpPr>
        <p:sp>
          <p:nvSpPr>
            <p:cNvPr id="16" name="TextBox 15">
              <a:extLst>
                <a:ext uri="{FF2B5EF4-FFF2-40B4-BE49-F238E27FC236}">
                  <a16:creationId xmlns:a16="http://schemas.microsoft.com/office/drawing/2014/main" id="{DFC9007F-6124-A544-AAA6-A17D6310B3FD}"/>
                </a:ext>
              </a:extLst>
            </p:cNvPr>
            <p:cNvSpPr txBox="1"/>
            <p:nvPr/>
          </p:nvSpPr>
          <p:spPr>
            <a:xfrm>
              <a:off x="9121140" y="1246478"/>
              <a:ext cx="2686050" cy="738664"/>
            </a:xfrm>
            <a:prstGeom prst="rect">
              <a:avLst/>
            </a:prstGeom>
            <a:noFill/>
          </p:spPr>
          <p:txBody>
            <a:bodyPr wrap="square" rtlCol="0">
              <a:spAutoFit/>
            </a:bodyPr>
            <a:lstStyle/>
            <a:p>
              <a:r>
                <a:rPr lang="en-US" sz="1400" dirty="0"/>
                <a:t>Nature’s preferred monomer is CO</a:t>
              </a:r>
              <a:r>
                <a:rPr lang="en-US" sz="1400" baseline="-25000" dirty="0"/>
                <a:t>2</a:t>
              </a:r>
              <a:r>
                <a:rPr lang="en-US" sz="1400" dirty="0"/>
                <a:t>…</a:t>
              </a:r>
            </a:p>
            <a:p>
              <a:r>
                <a:rPr lang="en-US" sz="1400" dirty="0"/>
                <a:t>Rethinking ”raw materials”</a:t>
              </a:r>
            </a:p>
          </p:txBody>
        </p:sp>
        <p:pic>
          <p:nvPicPr>
            <p:cNvPr id="22" name="Picture 21" descr="Icon&#10;&#10;Description automatically generated with low confidence">
              <a:extLst>
                <a:ext uri="{FF2B5EF4-FFF2-40B4-BE49-F238E27FC236}">
                  <a16:creationId xmlns:a16="http://schemas.microsoft.com/office/drawing/2014/main" id="{0FBAA959-4332-A447-9C1A-1DE90569B4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7500" y="1338990"/>
              <a:ext cx="553640" cy="553640"/>
            </a:xfrm>
            <a:prstGeom prst="rect">
              <a:avLst/>
            </a:prstGeom>
          </p:spPr>
        </p:pic>
      </p:grpSp>
      <p:grpSp>
        <p:nvGrpSpPr>
          <p:cNvPr id="6" name="Group 5">
            <a:extLst>
              <a:ext uri="{FF2B5EF4-FFF2-40B4-BE49-F238E27FC236}">
                <a16:creationId xmlns:a16="http://schemas.microsoft.com/office/drawing/2014/main" id="{822DA9ED-A54F-7D46-AE50-CE75A9823DE1}"/>
              </a:ext>
            </a:extLst>
          </p:cNvPr>
          <p:cNvGrpSpPr/>
          <p:nvPr/>
        </p:nvGrpSpPr>
        <p:grpSpPr>
          <a:xfrm>
            <a:off x="7175854" y="4595237"/>
            <a:ext cx="5094914" cy="2197584"/>
            <a:chOff x="7177723" y="4595541"/>
            <a:chExt cx="5096241" cy="2198156"/>
          </a:xfrm>
        </p:grpSpPr>
        <p:pic>
          <p:nvPicPr>
            <p:cNvPr id="4" name="Picture 3" descr="A pond surrounded by grass and trees&#10;&#10;Description automatically generated with low confidence">
              <a:extLst>
                <a:ext uri="{FF2B5EF4-FFF2-40B4-BE49-F238E27FC236}">
                  <a16:creationId xmlns:a16="http://schemas.microsoft.com/office/drawing/2014/main" id="{0C8187CD-967B-F64F-9587-685F69FF83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7723" y="4595597"/>
              <a:ext cx="4943027" cy="2198100"/>
            </a:xfrm>
            <a:prstGeom prst="rect">
              <a:avLst/>
            </a:prstGeom>
          </p:spPr>
        </p:pic>
        <p:sp>
          <p:nvSpPr>
            <p:cNvPr id="5" name="TextBox 4">
              <a:extLst>
                <a:ext uri="{FF2B5EF4-FFF2-40B4-BE49-F238E27FC236}">
                  <a16:creationId xmlns:a16="http://schemas.microsoft.com/office/drawing/2014/main" id="{D7251A03-396E-DD4F-8983-73E5D31EF6BC}"/>
                </a:ext>
              </a:extLst>
            </p:cNvPr>
            <p:cNvSpPr txBox="1"/>
            <p:nvPr/>
          </p:nvSpPr>
          <p:spPr>
            <a:xfrm>
              <a:off x="7330937" y="4595541"/>
              <a:ext cx="4943027" cy="646331"/>
            </a:xfrm>
            <a:prstGeom prst="rect">
              <a:avLst/>
            </a:prstGeom>
            <a:noFill/>
          </p:spPr>
          <p:txBody>
            <a:bodyPr wrap="square" rtlCol="0">
              <a:spAutoFit/>
            </a:bodyPr>
            <a:lstStyle/>
            <a:p>
              <a:r>
                <a:rPr lang="en-US" sz="1799" dirty="0"/>
                <a:t>Nature has already made and optimized what we need to live like ants</a:t>
              </a:r>
            </a:p>
          </p:txBody>
        </p:sp>
      </p:grpSp>
      <p:cxnSp>
        <p:nvCxnSpPr>
          <p:cNvPr id="8" name="Straight Arrow Connector 7">
            <a:extLst>
              <a:ext uri="{FF2B5EF4-FFF2-40B4-BE49-F238E27FC236}">
                <a16:creationId xmlns:a16="http://schemas.microsoft.com/office/drawing/2014/main" id="{6563317B-2D2A-BB4C-AC69-9FE8114B7BA2}"/>
              </a:ext>
            </a:extLst>
          </p:cNvPr>
          <p:cNvCxnSpPr/>
          <p:nvPr/>
        </p:nvCxnSpPr>
        <p:spPr>
          <a:xfrm>
            <a:off x="10898841" y="2244917"/>
            <a:ext cx="0" cy="226721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08322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33B9B3-0CFF-F31F-74BD-8D0EE40D7EC0}"/>
              </a:ext>
            </a:extLst>
          </p:cNvPr>
          <p:cNvSpPr>
            <a:spLocks noGrp="1"/>
          </p:cNvSpPr>
          <p:nvPr>
            <p:ph idx="1"/>
          </p:nvPr>
        </p:nvSpPr>
        <p:spPr>
          <a:xfrm>
            <a:off x="231250" y="1689652"/>
            <a:ext cx="7102396" cy="2020957"/>
          </a:xfrm>
        </p:spPr>
        <p:txBody>
          <a:bodyPr/>
          <a:lstStyle/>
          <a:p>
            <a:r>
              <a:rPr lang="en-US" b="1" u="sng" dirty="0"/>
              <a:t>Compostability addresses:</a:t>
            </a:r>
          </a:p>
          <a:p>
            <a:pPr marL="731520" lvl="1" indent="-457200">
              <a:buFont typeface="+mj-lt"/>
              <a:buAutoNum type="arabicPeriod"/>
            </a:pPr>
            <a:r>
              <a:rPr lang="en-US" dirty="0"/>
              <a:t>System &amp; Human Entropy (Escape)</a:t>
            </a:r>
          </a:p>
          <a:p>
            <a:pPr marL="731520" lvl="1" indent="-457200">
              <a:buFont typeface="+mj-lt"/>
              <a:buAutoNum type="arabicPeriod"/>
            </a:pPr>
            <a:r>
              <a:rPr lang="en-US" dirty="0"/>
              <a:t>Helps get food waste to composting (Emissions)</a:t>
            </a:r>
          </a:p>
          <a:p>
            <a:pPr marL="731520" lvl="1" indent="-457200">
              <a:buFont typeface="+mj-lt"/>
              <a:buAutoNum type="arabicPeriod"/>
            </a:pPr>
            <a:r>
              <a:rPr lang="en-US" dirty="0"/>
              <a:t>Potential value-added source of carbon in IC (Feedstock)</a:t>
            </a:r>
          </a:p>
        </p:txBody>
      </p:sp>
      <p:sp>
        <p:nvSpPr>
          <p:cNvPr id="3" name="Title 2">
            <a:extLst>
              <a:ext uri="{FF2B5EF4-FFF2-40B4-BE49-F238E27FC236}">
                <a16:creationId xmlns:a16="http://schemas.microsoft.com/office/drawing/2014/main" id="{37E87A23-1762-66C2-C74F-20FB059CEC3F}"/>
              </a:ext>
            </a:extLst>
          </p:cNvPr>
          <p:cNvSpPr>
            <a:spLocks noGrp="1"/>
          </p:cNvSpPr>
          <p:nvPr>
            <p:ph type="title"/>
          </p:nvPr>
        </p:nvSpPr>
        <p:spPr/>
        <p:txBody>
          <a:bodyPr/>
          <a:lstStyle/>
          <a:p>
            <a:r>
              <a:rPr lang="en-US" dirty="0"/>
              <a:t>Where to go, as it relates to </a:t>
            </a:r>
            <a:r>
              <a:rPr lang="en-US" i="1" dirty="0"/>
              <a:t>Bioplastics</a:t>
            </a:r>
            <a:r>
              <a:rPr lang="en-US" dirty="0"/>
              <a:t> &amp; </a:t>
            </a:r>
            <a:r>
              <a:rPr lang="en-US" i="1" dirty="0"/>
              <a:t>Packaging</a:t>
            </a:r>
            <a:r>
              <a:rPr lang="en-US" dirty="0"/>
              <a:t>:</a:t>
            </a:r>
          </a:p>
        </p:txBody>
      </p:sp>
      <p:sp>
        <p:nvSpPr>
          <p:cNvPr id="4" name="Content Placeholder 1">
            <a:extLst>
              <a:ext uri="{FF2B5EF4-FFF2-40B4-BE49-F238E27FC236}">
                <a16:creationId xmlns:a16="http://schemas.microsoft.com/office/drawing/2014/main" id="{FAF4E23A-10EA-6397-56DF-CDFCC7C64C79}"/>
              </a:ext>
            </a:extLst>
          </p:cNvPr>
          <p:cNvSpPr txBox="1">
            <a:spLocks/>
          </p:cNvSpPr>
          <p:nvPr/>
        </p:nvSpPr>
        <p:spPr>
          <a:xfrm>
            <a:off x="231250" y="3869636"/>
            <a:ext cx="5492984" cy="2020957"/>
          </a:xfrm>
          <a:prstGeom prst="rect">
            <a:avLst/>
          </a:prstGeom>
        </p:spPr>
        <p:txBody>
          <a:bodyPr vert="horz" lIns="91440" tIns="45720" rIns="91440" bIns="45720" rtlCol="0">
            <a:normAutofit/>
          </a:bodyPr>
          <a:lstStyle>
            <a:lvl1pPr marL="223838" indent="-228600" algn="l" defTabSz="914400" rtl="0" eaLnBrk="1" latinLnBrk="0" hangingPunct="1">
              <a:lnSpc>
                <a:spcPts val="2500"/>
              </a:lnSpc>
              <a:spcBef>
                <a:spcPts val="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ts val="2000"/>
              </a:lnSpc>
              <a:spcBef>
                <a:spcPts val="300"/>
              </a:spcBef>
              <a:spcAft>
                <a:spcPts val="600"/>
              </a:spcAft>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ts val="1800"/>
              </a:lnSpc>
              <a:spcBef>
                <a:spcPts val="200"/>
              </a:spcBef>
              <a:spcAft>
                <a:spcPts val="400"/>
              </a:spcAft>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b="1" u="sng" dirty="0"/>
              <a:t>Circularity addresses:</a:t>
            </a:r>
          </a:p>
          <a:p>
            <a:pPr marL="731520" lvl="1" indent="-457200">
              <a:buFont typeface="+mj-lt"/>
              <a:buAutoNum type="arabicPeriod"/>
            </a:pPr>
            <a:r>
              <a:rPr lang="en-US" dirty="0"/>
              <a:t>Level of Symbiotic and Regenerative balance with environment. </a:t>
            </a:r>
          </a:p>
          <a:p>
            <a:pPr marL="731520" lvl="1" indent="-457200">
              <a:buFont typeface="+mj-lt"/>
              <a:buAutoNum type="arabicPeriod"/>
            </a:pPr>
            <a:r>
              <a:rPr lang="en-US" dirty="0"/>
              <a:t>Degree of Extractive versus Regenerative practices both External </a:t>
            </a:r>
            <a:r>
              <a:rPr lang="en-US" u="sng" dirty="0"/>
              <a:t>and</a:t>
            </a:r>
            <a:r>
              <a:rPr lang="en-US" dirty="0"/>
              <a:t> Internal.</a:t>
            </a:r>
          </a:p>
        </p:txBody>
      </p:sp>
      <p:grpSp>
        <p:nvGrpSpPr>
          <p:cNvPr id="21" name="Group 20">
            <a:extLst>
              <a:ext uri="{FF2B5EF4-FFF2-40B4-BE49-F238E27FC236}">
                <a16:creationId xmlns:a16="http://schemas.microsoft.com/office/drawing/2014/main" id="{BE3847B4-280B-B691-AA23-ABCB7A47A156}"/>
              </a:ext>
            </a:extLst>
          </p:cNvPr>
          <p:cNvGrpSpPr/>
          <p:nvPr/>
        </p:nvGrpSpPr>
        <p:grpSpPr>
          <a:xfrm>
            <a:off x="7043177" y="1504124"/>
            <a:ext cx="5252744" cy="3975651"/>
            <a:chOff x="7043177" y="1504124"/>
            <a:chExt cx="5252744" cy="3975651"/>
          </a:xfrm>
        </p:grpSpPr>
        <p:sp>
          <p:nvSpPr>
            <p:cNvPr id="7" name="Isosceles Triangle 6">
              <a:extLst>
                <a:ext uri="{FF2B5EF4-FFF2-40B4-BE49-F238E27FC236}">
                  <a16:creationId xmlns:a16="http://schemas.microsoft.com/office/drawing/2014/main" id="{203BEBA6-9716-67B6-BF52-53AF7C4BFAB9}"/>
                </a:ext>
              </a:extLst>
            </p:cNvPr>
            <p:cNvSpPr/>
            <p:nvPr/>
          </p:nvSpPr>
          <p:spPr>
            <a:xfrm rot="5400000">
              <a:off x="5346899" y="3385931"/>
              <a:ext cx="3790122" cy="3975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185D5D30-DF69-86A8-F9BC-C0B54060431F}"/>
                </a:ext>
              </a:extLst>
            </p:cNvPr>
            <p:cNvSpPr txBox="1"/>
            <p:nvPr/>
          </p:nvSpPr>
          <p:spPr>
            <a:xfrm>
              <a:off x="7440743" y="1504124"/>
              <a:ext cx="4855178" cy="1089529"/>
            </a:xfrm>
            <a:prstGeom prst="rect">
              <a:avLst/>
            </a:prstGeom>
            <a:noFill/>
          </p:spPr>
          <p:txBody>
            <a:bodyPr wrap="square" rtlCol="0">
              <a:spAutoFit/>
            </a:bodyPr>
            <a:lstStyle/>
            <a:p>
              <a:pPr algn="ctr">
                <a:lnSpc>
                  <a:spcPct val="90000"/>
                </a:lnSpc>
              </a:pPr>
              <a:r>
                <a:rPr lang="en-US" sz="3600" u="sng" dirty="0">
                  <a:solidFill>
                    <a:srgbClr val="006600"/>
                  </a:solidFill>
                </a:rPr>
                <a:t>The Future P’s of Packaging:</a:t>
              </a:r>
            </a:p>
          </p:txBody>
        </p:sp>
      </p:grpSp>
      <p:sp>
        <p:nvSpPr>
          <p:cNvPr id="11" name="TextBox 10">
            <a:extLst>
              <a:ext uri="{FF2B5EF4-FFF2-40B4-BE49-F238E27FC236}">
                <a16:creationId xmlns:a16="http://schemas.microsoft.com/office/drawing/2014/main" id="{A04183D2-4F15-379D-97C1-D107809863FB}"/>
              </a:ext>
            </a:extLst>
          </p:cNvPr>
          <p:cNvSpPr txBox="1"/>
          <p:nvPr/>
        </p:nvSpPr>
        <p:spPr>
          <a:xfrm>
            <a:off x="7828313" y="4666727"/>
            <a:ext cx="4046450" cy="1089529"/>
          </a:xfrm>
          <a:prstGeom prst="rect">
            <a:avLst/>
          </a:prstGeom>
          <a:noFill/>
        </p:spPr>
        <p:txBody>
          <a:bodyPr wrap="square" rtlCol="0">
            <a:spAutoFit/>
          </a:bodyPr>
          <a:lstStyle/>
          <a:p>
            <a:pPr algn="ctr">
              <a:lnSpc>
                <a:spcPct val="90000"/>
              </a:lnSpc>
            </a:pPr>
            <a:r>
              <a:rPr lang="en-US" sz="2400" dirty="0"/>
              <a:t> </a:t>
            </a:r>
            <a:r>
              <a:rPr lang="en-US" sz="2400" i="1" dirty="0"/>
              <a:t>Biological | Regenerative |</a:t>
            </a:r>
          </a:p>
          <a:p>
            <a:pPr algn="ctr">
              <a:lnSpc>
                <a:spcPct val="90000"/>
              </a:lnSpc>
            </a:pPr>
            <a:r>
              <a:rPr lang="en-US" sz="2400" i="1" dirty="0"/>
              <a:t>Circular | Compostable |</a:t>
            </a:r>
          </a:p>
          <a:p>
            <a:pPr algn="ctr">
              <a:lnSpc>
                <a:spcPct val="90000"/>
              </a:lnSpc>
            </a:pPr>
            <a:r>
              <a:rPr lang="en-US" sz="2400" b="1" i="1" dirty="0"/>
              <a:t>Material Ubiquity</a:t>
            </a:r>
          </a:p>
        </p:txBody>
      </p:sp>
      <p:sp>
        <p:nvSpPr>
          <p:cNvPr id="12" name="TextBox 11">
            <a:extLst>
              <a:ext uri="{FF2B5EF4-FFF2-40B4-BE49-F238E27FC236}">
                <a16:creationId xmlns:a16="http://schemas.microsoft.com/office/drawing/2014/main" id="{E16944CD-E8F0-600E-D9B3-FB7116653F51}"/>
              </a:ext>
            </a:extLst>
          </p:cNvPr>
          <p:cNvSpPr txBox="1"/>
          <p:nvPr/>
        </p:nvSpPr>
        <p:spPr>
          <a:xfrm>
            <a:off x="7841565" y="3576103"/>
            <a:ext cx="4046450" cy="757130"/>
          </a:xfrm>
          <a:prstGeom prst="rect">
            <a:avLst/>
          </a:prstGeom>
          <a:noFill/>
        </p:spPr>
        <p:txBody>
          <a:bodyPr wrap="square" rtlCol="0">
            <a:spAutoFit/>
          </a:bodyPr>
          <a:lstStyle/>
          <a:p>
            <a:pPr algn="ctr">
              <a:lnSpc>
                <a:spcPct val="90000"/>
              </a:lnSpc>
            </a:pPr>
            <a:r>
              <a:rPr lang="en-US" sz="2400" dirty="0"/>
              <a:t> </a:t>
            </a:r>
            <a:r>
              <a:rPr lang="en-US" sz="2400" i="1" dirty="0"/>
              <a:t>The “chassis” to then augment with other biopolymers</a:t>
            </a:r>
          </a:p>
        </p:txBody>
      </p:sp>
      <p:grpSp>
        <p:nvGrpSpPr>
          <p:cNvPr id="22" name="Group 21">
            <a:extLst>
              <a:ext uri="{FF2B5EF4-FFF2-40B4-BE49-F238E27FC236}">
                <a16:creationId xmlns:a16="http://schemas.microsoft.com/office/drawing/2014/main" id="{FC3402BC-A084-D21E-097B-9B6020CEA49F}"/>
              </a:ext>
            </a:extLst>
          </p:cNvPr>
          <p:cNvGrpSpPr/>
          <p:nvPr/>
        </p:nvGrpSpPr>
        <p:grpSpPr>
          <a:xfrm>
            <a:off x="7694976" y="2570923"/>
            <a:ext cx="4343170" cy="790698"/>
            <a:chOff x="7694976" y="2570923"/>
            <a:chExt cx="4343170" cy="790698"/>
          </a:xfrm>
        </p:grpSpPr>
        <p:sp>
          <p:nvSpPr>
            <p:cNvPr id="9" name="TextBox 8">
              <a:extLst>
                <a:ext uri="{FF2B5EF4-FFF2-40B4-BE49-F238E27FC236}">
                  <a16:creationId xmlns:a16="http://schemas.microsoft.com/office/drawing/2014/main" id="{D0E49674-E25E-EF34-FA30-4AAC615DA1F8}"/>
                </a:ext>
              </a:extLst>
            </p:cNvPr>
            <p:cNvSpPr txBox="1"/>
            <p:nvPr/>
          </p:nvSpPr>
          <p:spPr>
            <a:xfrm>
              <a:off x="7694976" y="2770690"/>
              <a:ext cx="2173356" cy="590931"/>
            </a:xfrm>
            <a:prstGeom prst="rect">
              <a:avLst/>
            </a:prstGeom>
            <a:noFill/>
          </p:spPr>
          <p:txBody>
            <a:bodyPr wrap="square" rtlCol="0">
              <a:spAutoFit/>
            </a:bodyPr>
            <a:lstStyle/>
            <a:p>
              <a:pPr algn="ctr">
                <a:lnSpc>
                  <a:spcPct val="90000"/>
                </a:lnSpc>
              </a:pPr>
              <a:r>
                <a:rPr lang="en-US" sz="3600" dirty="0"/>
                <a:t>Paper</a:t>
              </a:r>
            </a:p>
          </p:txBody>
        </p:sp>
        <p:sp>
          <p:nvSpPr>
            <p:cNvPr id="10" name="TextBox 9">
              <a:extLst>
                <a:ext uri="{FF2B5EF4-FFF2-40B4-BE49-F238E27FC236}">
                  <a16:creationId xmlns:a16="http://schemas.microsoft.com/office/drawing/2014/main" id="{7950D516-86B3-2545-6A86-37A3194527D2}"/>
                </a:ext>
              </a:extLst>
            </p:cNvPr>
            <p:cNvSpPr txBox="1"/>
            <p:nvPr/>
          </p:nvSpPr>
          <p:spPr>
            <a:xfrm>
              <a:off x="9864790" y="2770690"/>
              <a:ext cx="2173356" cy="590931"/>
            </a:xfrm>
            <a:prstGeom prst="rect">
              <a:avLst/>
            </a:prstGeom>
            <a:noFill/>
          </p:spPr>
          <p:txBody>
            <a:bodyPr wrap="square" rtlCol="0">
              <a:spAutoFit/>
            </a:bodyPr>
            <a:lstStyle/>
            <a:p>
              <a:pPr algn="ctr">
                <a:lnSpc>
                  <a:spcPct val="90000"/>
                </a:lnSpc>
              </a:pPr>
              <a:r>
                <a:rPr lang="en-US" sz="3600" dirty="0"/>
                <a:t>PLA</a:t>
              </a:r>
            </a:p>
          </p:txBody>
        </p:sp>
        <p:cxnSp>
          <p:nvCxnSpPr>
            <p:cNvPr id="14" name="Straight Arrow Connector 13">
              <a:extLst>
                <a:ext uri="{FF2B5EF4-FFF2-40B4-BE49-F238E27FC236}">
                  <a16:creationId xmlns:a16="http://schemas.microsoft.com/office/drawing/2014/main" id="{AC4C4886-5B3B-D831-30B2-D8F62F07AAEF}"/>
                </a:ext>
              </a:extLst>
            </p:cNvPr>
            <p:cNvCxnSpPr>
              <a:cxnSpLocks/>
            </p:cNvCxnSpPr>
            <p:nvPr/>
          </p:nvCxnSpPr>
          <p:spPr>
            <a:xfrm flipH="1">
              <a:off x="8958470" y="2570923"/>
              <a:ext cx="893068" cy="25179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5F8965B-6B83-8D76-42C3-336EB67E0C21}"/>
                </a:ext>
              </a:extLst>
            </p:cNvPr>
            <p:cNvCxnSpPr>
              <a:cxnSpLocks/>
            </p:cNvCxnSpPr>
            <p:nvPr/>
          </p:nvCxnSpPr>
          <p:spPr>
            <a:xfrm>
              <a:off x="9838286" y="2570923"/>
              <a:ext cx="895975" cy="25179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565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41DF4A0-B97C-5949-BC5A-49651541E915}"/>
              </a:ext>
            </a:extLst>
          </p:cNvPr>
          <p:cNvGrpSpPr/>
          <p:nvPr/>
        </p:nvGrpSpPr>
        <p:grpSpPr>
          <a:xfrm>
            <a:off x="238538" y="237676"/>
            <a:ext cx="6382647" cy="6382647"/>
            <a:chOff x="238538" y="237676"/>
            <a:chExt cx="6382647" cy="6382647"/>
          </a:xfrm>
        </p:grpSpPr>
        <p:pic>
          <p:nvPicPr>
            <p:cNvPr id="3" name="Picture 2">
              <a:extLst>
                <a:ext uri="{FF2B5EF4-FFF2-40B4-BE49-F238E27FC236}">
                  <a16:creationId xmlns:a16="http://schemas.microsoft.com/office/drawing/2014/main" id="{40330630-7304-871C-568E-B3E23DB0D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8" y="237676"/>
              <a:ext cx="6382647" cy="6382647"/>
            </a:xfrm>
            <a:prstGeom prst="rect">
              <a:avLst/>
            </a:prstGeom>
          </p:spPr>
        </p:pic>
        <p:sp>
          <p:nvSpPr>
            <p:cNvPr id="4" name="TextBox 3">
              <a:extLst>
                <a:ext uri="{FF2B5EF4-FFF2-40B4-BE49-F238E27FC236}">
                  <a16:creationId xmlns:a16="http://schemas.microsoft.com/office/drawing/2014/main" id="{612A06B0-A8B3-BE4F-FFBE-A19F0366EDAB}"/>
                </a:ext>
              </a:extLst>
            </p:cNvPr>
            <p:cNvSpPr txBox="1"/>
            <p:nvPr/>
          </p:nvSpPr>
          <p:spPr>
            <a:xfrm>
              <a:off x="2392949" y="1328372"/>
              <a:ext cx="2550112" cy="1338828"/>
            </a:xfrm>
            <a:prstGeom prst="rect">
              <a:avLst/>
            </a:prstGeom>
            <a:noFill/>
          </p:spPr>
          <p:txBody>
            <a:bodyPr wrap="square" rtlCol="0">
              <a:spAutoFit/>
            </a:bodyPr>
            <a:lstStyle/>
            <a:p>
              <a:pPr>
                <a:lnSpc>
                  <a:spcPct val="90000"/>
                </a:lnSpc>
              </a:pPr>
              <a:r>
                <a:rPr lang="en-US" b="1" i="1" dirty="0"/>
                <a:t>Is the divide between paper and fossil plastics all these years because one is regenerative and the other extractive? </a:t>
              </a:r>
            </a:p>
          </p:txBody>
        </p:sp>
      </p:grpSp>
      <p:grpSp>
        <p:nvGrpSpPr>
          <p:cNvPr id="7" name="Group 6">
            <a:extLst>
              <a:ext uri="{FF2B5EF4-FFF2-40B4-BE49-F238E27FC236}">
                <a16:creationId xmlns:a16="http://schemas.microsoft.com/office/drawing/2014/main" id="{98CD57E4-BFE5-E497-21FC-C8A67504867B}"/>
              </a:ext>
            </a:extLst>
          </p:cNvPr>
          <p:cNvGrpSpPr/>
          <p:nvPr/>
        </p:nvGrpSpPr>
        <p:grpSpPr>
          <a:xfrm>
            <a:off x="7179504" y="903640"/>
            <a:ext cx="4600303" cy="2788453"/>
            <a:chOff x="7320306" y="877135"/>
            <a:chExt cx="4600303" cy="2788453"/>
          </a:xfrm>
        </p:grpSpPr>
        <p:pic>
          <p:nvPicPr>
            <p:cNvPr id="4098" name="Picture 2" descr="Is Blind-Spot Monitoring Worth It? What ...">
              <a:extLst>
                <a:ext uri="{FF2B5EF4-FFF2-40B4-BE49-F238E27FC236}">
                  <a16:creationId xmlns:a16="http://schemas.microsoft.com/office/drawing/2014/main" id="{7EBEEE35-DAFD-0C15-49D9-20EE97E27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306" y="1301867"/>
              <a:ext cx="4274513" cy="23637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BC0CD4-2E5F-C42C-2967-C4B5AAE34A6D}"/>
                </a:ext>
              </a:extLst>
            </p:cNvPr>
            <p:cNvSpPr txBox="1"/>
            <p:nvPr/>
          </p:nvSpPr>
          <p:spPr>
            <a:xfrm>
              <a:off x="7320306" y="877135"/>
              <a:ext cx="4600303" cy="424732"/>
            </a:xfrm>
            <a:prstGeom prst="rect">
              <a:avLst/>
            </a:prstGeom>
            <a:noFill/>
          </p:spPr>
          <p:txBody>
            <a:bodyPr wrap="square" rtlCol="0">
              <a:spAutoFit/>
            </a:bodyPr>
            <a:lstStyle/>
            <a:p>
              <a:pPr>
                <a:lnSpc>
                  <a:spcPct val="90000"/>
                </a:lnSpc>
              </a:pPr>
              <a:r>
                <a:rPr lang="en-US" sz="2400" b="1" u="sng" dirty="0">
                  <a:solidFill>
                    <a:srgbClr val="FF0000"/>
                  </a:solidFill>
                </a:rPr>
                <a:t>Hint</a:t>
              </a:r>
              <a:r>
                <a:rPr lang="en-US" sz="2400" dirty="0"/>
                <a:t> This may be a blind spot! </a:t>
              </a:r>
            </a:p>
          </p:txBody>
        </p:sp>
      </p:grpSp>
      <p:sp>
        <p:nvSpPr>
          <p:cNvPr id="8" name="TextBox 7">
            <a:extLst>
              <a:ext uri="{FF2B5EF4-FFF2-40B4-BE49-F238E27FC236}">
                <a16:creationId xmlns:a16="http://schemas.microsoft.com/office/drawing/2014/main" id="{DD03C781-E7E5-6EBF-FFD3-96AB413B8C43}"/>
              </a:ext>
            </a:extLst>
          </p:cNvPr>
          <p:cNvSpPr txBox="1"/>
          <p:nvPr/>
        </p:nvSpPr>
        <p:spPr>
          <a:xfrm>
            <a:off x="7170391" y="3843131"/>
            <a:ext cx="4283626" cy="1421928"/>
          </a:xfrm>
          <a:prstGeom prst="rect">
            <a:avLst/>
          </a:prstGeom>
          <a:noFill/>
        </p:spPr>
        <p:txBody>
          <a:bodyPr wrap="square" rtlCol="0">
            <a:spAutoFit/>
          </a:bodyPr>
          <a:lstStyle/>
          <a:p>
            <a:pPr>
              <a:lnSpc>
                <a:spcPct val="90000"/>
              </a:lnSpc>
            </a:pPr>
            <a:r>
              <a:rPr lang="en-US" sz="2400" dirty="0"/>
              <a:t>Cellulosics and biopolymers will not just come together with new glues, they will be valorized at the molecular level!</a:t>
            </a:r>
          </a:p>
        </p:txBody>
      </p:sp>
    </p:spTree>
    <p:extLst>
      <p:ext uri="{BB962C8B-B14F-4D97-AF65-F5344CB8AC3E}">
        <p14:creationId xmlns:p14="http://schemas.microsoft.com/office/powerpoint/2010/main" val="284359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group of animals&#10;&#10;Description automatically generated with low confidence">
            <a:extLst>
              <a:ext uri="{FF2B5EF4-FFF2-40B4-BE49-F238E27FC236}">
                <a16:creationId xmlns:a16="http://schemas.microsoft.com/office/drawing/2014/main" id="{980C6CD8-8E5D-9663-C0CD-1D55CAC616BF}"/>
              </a:ext>
            </a:extLst>
          </p:cNvPr>
          <p:cNvPicPr>
            <a:picLocks noChangeAspect="1"/>
          </p:cNvPicPr>
          <p:nvPr/>
        </p:nvPicPr>
        <p:blipFill rotWithShape="1">
          <a:blip r:embed="rId3"/>
          <a:srcRect l="4427" r="1" b="1"/>
          <a:stretch/>
        </p:blipFill>
        <p:spPr>
          <a:xfrm>
            <a:off x="19" y="2175"/>
            <a:ext cx="12188805" cy="6854932"/>
          </a:xfrm>
          <a:prstGeom prst="rect">
            <a:avLst/>
          </a:prstGeom>
        </p:spPr>
      </p:pic>
    </p:spTree>
    <p:extLst>
      <p:ext uri="{BB962C8B-B14F-4D97-AF65-F5344CB8AC3E}">
        <p14:creationId xmlns:p14="http://schemas.microsoft.com/office/powerpoint/2010/main" val="155608563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61BB-666C-B494-7CB2-E1C4249E2752}"/>
              </a:ext>
            </a:extLst>
          </p:cNvPr>
          <p:cNvSpPr>
            <a:spLocks noGrp="1"/>
          </p:cNvSpPr>
          <p:nvPr>
            <p:ph type="title"/>
          </p:nvPr>
        </p:nvSpPr>
        <p:spPr/>
        <p:txBody>
          <a:bodyPr/>
          <a:lstStyle/>
          <a:p>
            <a:r>
              <a:rPr lang="en-US" dirty="0"/>
              <a:t>Back ups</a:t>
            </a:r>
          </a:p>
        </p:txBody>
      </p:sp>
    </p:spTree>
    <p:extLst>
      <p:ext uri="{BB962C8B-B14F-4D97-AF65-F5344CB8AC3E}">
        <p14:creationId xmlns:p14="http://schemas.microsoft.com/office/powerpoint/2010/main" val="3123215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outdoor, grass, way&#10;&#10;Description automatically generated">
            <a:extLst>
              <a:ext uri="{FF2B5EF4-FFF2-40B4-BE49-F238E27FC236}">
                <a16:creationId xmlns:a16="http://schemas.microsoft.com/office/drawing/2014/main" id="{BC0DA7D2-12DA-4E7E-E0EC-44B3DD3C737F}"/>
              </a:ext>
            </a:extLst>
          </p:cNvPr>
          <p:cNvPicPr>
            <a:picLocks noChangeAspect="1"/>
          </p:cNvPicPr>
          <p:nvPr/>
        </p:nvPicPr>
        <p:blipFill rotWithShape="1">
          <a:blip r:embed="rId3"/>
          <a:srcRect r="15959" b="1"/>
          <a:stretch/>
        </p:blipFill>
        <p:spPr>
          <a:xfrm>
            <a:off x="0" y="903"/>
            <a:ext cx="6097460" cy="3428097"/>
          </a:xfrm>
          <a:prstGeom prst="rect">
            <a:avLst/>
          </a:prstGeom>
        </p:spPr>
      </p:pic>
      <p:pic>
        <p:nvPicPr>
          <p:cNvPr id="7" name="Picture 6" descr="A screenshot of a video game&#10;&#10;Description automatically generated with medium confidence">
            <a:extLst>
              <a:ext uri="{FF2B5EF4-FFF2-40B4-BE49-F238E27FC236}">
                <a16:creationId xmlns:a16="http://schemas.microsoft.com/office/drawing/2014/main" id="{38E937BF-B45A-6103-37CD-8B824541A700}"/>
              </a:ext>
            </a:extLst>
          </p:cNvPr>
          <p:cNvPicPr>
            <a:picLocks noChangeAspect="1"/>
          </p:cNvPicPr>
          <p:nvPr/>
        </p:nvPicPr>
        <p:blipFill rotWithShape="1">
          <a:blip r:embed="rId4"/>
          <a:srcRect l="394"/>
          <a:stretch/>
        </p:blipFill>
        <p:spPr>
          <a:xfrm>
            <a:off x="6091365" y="903"/>
            <a:ext cx="6097460" cy="3428097"/>
          </a:xfrm>
          <a:prstGeom prst="rect">
            <a:avLst/>
          </a:prstGeom>
        </p:spPr>
      </p:pic>
      <p:pic>
        <p:nvPicPr>
          <p:cNvPr id="5" name="Picture 4" descr="A screenshot of a video game&#10;&#10;Description automatically generated with medium confidence">
            <a:extLst>
              <a:ext uri="{FF2B5EF4-FFF2-40B4-BE49-F238E27FC236}">
                <a16:creationId xmlns:a16="http://schemas.microsoft.com/office/drawing/2014/main" id="{5542EA6C-4BA0-1401-8FF5-B8FEAD9DDC92}"/>
              </a:ext>
            </a:extLst>
          </p:cNvPr>
          <p:cNvPicPr>
            <a:picLocks noChangeAspect="1"/>
          </p:cNvPicPr>
          <p:nvPr/>
        </p:nvPicPr>
        <p:blipFill rotWithShape="1">
          <a:blip r:embed="rId5"/>
          <a:srcRect l="839" r="2" b="2"/>
          <a:stretch/>
        </p:blipFill>
        <p:spPr>
          <a:xfrm>
            <a:off x="0" y="3429000"/>
            <a:ext cx="6097460" cy="3428107"/>
          </a:xfrm>
          <a:prstGeom prst="rect">
            <a:avLst/>
          </a:prstGeom>
        </p:spPr>
      </p:pic>
      <p:pic>
        <p:nvPicPr>
          <p:cNvPr id="11" name="Picture 10" descr="A picture containing text, indoor, display&#10;&#10;Description automatically generated">
            <a:extLst>
              <a:ext uri="{FF2B5EF4-FFF2-40B4-BE49-F238E27FC236}">
                <a16:creationId xmlns:a16="http://schemas.microsoft.com/office/drawing/2014/main" id="{DFE90023-553E-9F93-B3D3-04AFF9306767}"/>
              </a:ext>
            </a:extLst>
          </p:cNvPr>
          <p:cNvPicPr>
            <a:picLocks noChangeAspect="1"/>
          </p:cNvPicPr>
          <p:nvPr/>
        </p:nvPicPr>
        <p:blipFill rotWithShape="1">
          <a:blip r:embed="rId6"/>
          <a:srcRect r="394"/>
          <a:stretch/>
        </p:blipFill>
        <p:spPr>
          <a:xfrm>
            <a:off x="6091365" y="3429000"/>
            <a:ext cx="6097460" cy="3428107"/>
          </a:xfrm>
          <a:prstGeom prst="rect">
            <a:avLst/>
          </a:prstGeom>
        </p:spPr>
      </p:pic>
      <p:grpSp>
        <p:nvGrpSpPr>
          <p:cNvPr id="18" name="Group 17">
            <a:extLst>
              <a:ext uri="{FF2B5EF4-FFF2-40B4-BE49-F238E27FC236}">
                <a16:creationId xmlns:a16="http://schemas.microsoft.com/office/drawing/2014/main" id="{0EB5E73C-21A8-85B2-9242-0ADEFBC16E48}"/>
              </a:ext>
            </a:extLst>
          </p:cNvPr>
          <p:cNvGrpSpPr/>
          <p:nvPr/>
        </p:nvGrpSpPr>
        <p:grpSpPr>
          <a:xfrm>
            <a:off x="2900940" y="1998410"/>
            <a:ext cx="4706918" cy="1117309"/>
            <a:chOff x="2901696" y="1998037"/>
            <a:chExt cx="4708144" cy="1117600"/>
          </a:xfrm>
        </p:grpSpPr>
        <p:grpSp>
          <p:nvGrpSpPr>
            <p:cNvPr id="14" name="Group 13">
              <a:extLst>
                <a:ext uri="{FF2B5EF4-FFF2-40B4-BE49-F238E27FC236}">
                  <a16:creationId xmlns:a16="http://schemas.microsoft.com/office/drawing/2014/main" id="{630FA732-BCF2-9CC3-BAFF-025380AC9C90}"/>
                </a:ext>
              </a:extLst>
            </p:cNvPr>
            <p:cNvGrpSpPr/>
            <p:nvPr/>
          </p:nvGrpSpPr>
          <p:grpSpPr>
            <a:xfrm>
              <a:off x="2901696" y="2434590"/>
              <a:ext cx="3019044" cy="461665"/>
              <a:chOff x="2901696" y="2434590"/>
              <a:chExt cx="3019044" cy="461665"/>
            </a:xfrm>
          </p:grpSpPr>
          <p:sp>
            <p:nvSpPr>
              <p:cNvPr id="12" name="TextBox 11">
                <a:extLst>
                  <a:ext uri="{FF2B5EF4-FFF2-40B4-BE49-F238E27FC236}">
                    <a16:creationId xmlns:a16="http://schemas.microsoft.com/office/drawing/2014/main" id="{C2A11246-E18A-8289-8449-0B02E40A6FEC}"/>
                  </a:ext>
                </a:extLst>
              </p:cNvPr>
              <p:cNvSpPr txBox="1"/>
              <p:nvPr/>
            </p:nvSpPr>
            <p:spPr>
              <a:xfrm>
                <a:off x="4286250" y="2434590"/>
                <a:ext cx="1634490" cy="461665"/>
              </a:xfrm>
              <a:prstGeom prst="rect">
                <a:avLst/>
              </a:prstGeom>
              <a:noFill/>
            </p:spPr>
            <p:txBody>
              <a:bodyPr wrap="square" rtlCol="0">
                <a:spAutoFit/>
              </a:bodyPr>
              <a:lstStyle/>
              <a:p>
                <a:r>
                  <a:rPr lang="en-US" sz="2399" b="1" dirty="0">
                    <a:solidFill>
                      <a:srgbClr val="78E77E"/>
                    </a:solidFill>
                  </a:rPr>
                  <a:t>Compost</a:t>
                </a:r>
              </a:p>
            </p:txBody>
          </p:sp>
          <p:sp>
            <p:nvSpPr>
              <p:cNvPr id="13" name="Left Arrow 12">
                <a:extLst>
                  <a:ext uri="{FF2B5EF4-FFF2-40B4-BE49-F238E27FC236}">
                    <a16:creationId xmlns:a16="http://schemas.microsoft.com/office/drawing/2014/main" id="{3CB657F7-01AD-BC22-C8D9-4A38F8BD5F33}"/>
                  </a:ext>
                </a:extLst>
              </p:cNvPr>
              <p:cNvSpPr/>
              <p:nvPr/>
            </p:nvSpPr>
            <p:spPr>
              <a:xfrm>
                <a:off x="2901696" y="2556837"/>
                <a:ext cx="1383030" cy="217170"/>
              </a:xfrm>
              <a:prstGeom prst="leftArrow">
                <a:avLst/>
              </a:prstGeom>
              <a:solidFill>
                <a:srgbClr val="78E7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pic>
          <p:nvPicPr>
            <p:cNvPr id="17" name="Picture 16" descr="A picture containing grass, outdoor, person&#10;&#10;Description automatically generated">
              <a:extLst>
                <a:ext uri="{FF2B5EF4-FFF2-40B4-BE49-F238E27FC236}">
                  <a16:creationId xmlns:a16="http://schemas.microsoft.com/office/drawing/2014/main" id="{8C3DDF42-1B5B-0AA9-1A5C-52D38E297722}"/>
                </a:ext>
              </a:extLst>
            </p:cNvPr>
            <p:cNvPicPr>
              <a:picLocks noChangeAspect="1"/>
            </p:cNvPicPr>
            <p:nvPr/>
          </p:nvPicPr>
          <p:blipFill>
            <a:blip r:embed="rId7"/>
            <a:stretch>
              <a:fillRect/>
            </a:stretch>
          </p:blipFill>
          <p:spPr>
            <a:xfrm>
              <a:off x="5793740" y="1998037"/>
              <a:ext cx="1816100" cy="1117600"/>
            </a:xfrm>
            <a:prstGeom prst="rect">
              <a:avLst/>
            </a:prstGeom>
            <a:ln>
              <a:solidFill>
                <a:srgbClr val="78E77E"/>
              </a:solidFill>
            </a:ln>
          </p:spPr>
        </p:pic>
      </p:grpSp>
    </p:spTree>
    <p:extLst>
      <p:ext uri="{BB962C8B-B14F-4D97-AF65-F5344CB8AC3E}">
        <p14:creationId xmlns:p14="http://schemas.microsoft.com/office/powerpoint/2010/main" val="2142607769"/>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E1925-E08F-53E9-EA75-A9FE7C76238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9EB61ED0-4D4E-D558-E5F4-494CCD963368}"/>
              </a:ext>
            </a:extLst>
          </p:cNvPr>
          <p:cNvSpPr>
            <a:spLocks noGrp="1"/>
          </p:cNvSpPr>
          <p:nvPr>
            <p:ph idx="10"/>
          </p:nvPr>
        </p:nvSpPr>
        <p:spPr>
          <a:xfrm>
            <a:off x="407407" y="1526492"/>
            <a:ext cx="6346090" cy="4566490"/>
          </a:xfrm>
        </p:spPr>
        <p:txBody>
          <a:bodyPr/>
          <a:lstStyle/>
          <a:p>
            <a:pPr marL="452438" indent="-457200">
              <a:buFont typeface="+mj-lt"/>
              <a:buAutoNum type="arabicPeriod"/>
            </a:pPr>
            <a:r>
              <a:rPr lang="en-US" sz="3600" dirty="0"/>
              <a:t>Evolution</a:t>
            </a:r>
          </a:p>
          <a:p>
            <a:pPr lvl="1">
              <a:buFont typeface="Wingdings" panose="05000000000000000000" pitchFamily="2" charset="2"/>
              <a:buChar char="§"/>
            </a:pPr>
            <a:r>
              <a:rPr lang="en-US" sz="2800" i="1" dirty="0"/>
              <a:t>Retailers &amp; Brands</a:t>
            </a:r>
          </a:p>
          <a:p>
            <a:pPr lvl="1">
              <a:buFont typeface="Wingdings" panose="05000000000000000000" pitchFamily="2" charset="2"/>
              <a:buChar char="§"/>
            </a:pPr>
            <a:r>
              <a:rPr lang="en-US" sz="2800" i="1" dirty="0"/>
              <a:t>Packaging materials &amp; manufacturers</a:t>
            </a:r>
          </a:p>
          <a:p>
            <a:pPr lvl="1">
              <a:buFont typeface="Wingdings" panose="05000000000000000000" pitchFamily="2" charset="2"/>
              <a:buChar char="§"/>
            </a:pPr>
            <a:r>
              <a:rPr lang="en-US" sz="2800" i="1" dirty="0"/>
              <a:t>Single-use plastics waste</a:t>
            </a:r>
          </a:p>
          <a:p>
            <a:pPr marL="452438" indent="-457200">
              <a:buFont typeface="+mj-lt"/>
              <a:buAutoNum type="arabicPeriod"/>
            </a:pPr>
            <a:endParaRPr lang="en-US" sz="3600" dirty="0"/>
          </a:p>
          <a:p>
            <a:pPr marL="452438" indent="-457200">
              <a:buFont typeface="+mj-lt"/>
              <a:buAutoNum type="arabicPeriod"/>
            </a:pPr>
            <a:r>
              <a:rPr lang="en-US" sz="3600" dirty="0"/>
              <a:t>Future look </a:t>
            </a:r>
          </a:p>
          <a:p>
            <a:pPr lvl="1">
              <a:buFont typeface="Wingdings" panose="05000000000000000000" pitchFamily="2" charset="2"/>
              <a:buChar char="§"/>
            </a:pPr>
            <a:r>
              <a:rPr lang="en-US" sz="2800" i="1" dirty="0"/>
              <a:t>Materials </a:t>
            </a:r>
          </a:p>
          <a:p>
            <a:pPr lvl="1">
              <a:buFont typeface="Wingdings" panose="05000000000000000000" pitchFamily="2" charset="2"/>
              <a:buChar char="§"/>
            </a:pPr>
            <a:r>
              <a:rPr lang="en-US" sz="2800" i="1" dirty="0"/>
              <a:t>Packaging manufacturing </a:t>
            </a:r>
          </a:p>
        </p:txBody>
      </p:sp>
      <p:pic>
        <p:nvPicPr>
          <p:cNvPr id="5" name="Picture 4" descr="A group of food items on a graph&#10;&#10;Description automatically generated">
            <a:extLst>
              <a:ext uri="{FF2B5EF4-FFF2-40B4-BE49-F238E27FC236}">
                <a16:creationId xmlns:a16="http://schemas.microsoft.com/office/drawing/2014/main" id="{D8E5B944-4EE6-7EB2-060C-BB82F1C1B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3851" y="1843593"/>
            <a:ext cx="3932288" cy="3932288"/>
          </a:xfrm>
          <a:prstGeom prst="rect">
            <a:avLst/>
          </a:prstGeom>
        </p:spPr>
      </p:pic>
    </p:spTree>
    <p:extLst>
      <p:ext uri="{BB962C8B-B14F-4D97-AF65-F5344CB8AC3E}">
        <p14:creationId xmlns:p14="http://schemas.microsoft.com/office/powerpoint/2010/main" val="2490627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B0FF98-EDA2-7CEA-FD89-2D16EF769746}"/>
              </a:ext>
            </a:extLst>
          </p:cNvPr>
          <p:cNvPicPr>
            <a:picLocks noChangeAspect="1"/>
          </p:cNvPicPr>
          <p:nvPr/>
        </p:nvPicPr>
        <p:blipFill>
          <a:blip r:embed="rId3"/>
          <a:stretch>
            <a:fillRect/>
          </a:stretch>
        </p:blipFill>
        <p:spPr>
          <a:xfrm>
            <a:off x="-1" y="893"/>
            <a:ext cx="12188825" cy="6856214"/>
          </a:xfrm>
          <a:prstGeom prst="rect">
            <a:avLst/>
          </a:prstGeom>
        </p:spPr>
      </p:pic>
    </p:spTree>
    <p:extLst>
      <p:ext uri="{BB962C8B-B14F-4D97-AF65-F5344CB8AC3E}">
        <p14:creationId xmlns:p14="http://schemas.microsoft.com/office/powerpoint/2010/main" val="420355536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0213D1FA-5BAB-4141-B5EB-5E8D9E265E0C}"/>
              </a:ext>
            </a:extLst>
          </p:cNvPr>
          <p:cNvSpPr>
            <a:spLocks noGrp="1"/>
          </p:cNvSpPr>
          <p:nvPr>
            <p:ph type="title"/>
          </p:nvPr>
        </p:nvSpPr>
        <p:spPr>
          <a:xfrm>
            <a:off x="1036414" y="1152737"/>
            <a:ext cx="3887986" cy="3071593"/>
          </a:xfrm>
        </p:spPr>
        <p:txBody>
          <a:bodyPr vert="horz" lIns="91416" tIns="45708" rIns="91416" bIns="45708" rtlCol="0" anchor="b">
            <a:normAutofit/>
          </a:bodyPr>
          <a:lstStyle/>
          <a:p>
            <a:pPr>
              <a:lnSpc>
                <a:spcPct val="90000"/>
              </a:lnSpc>
            </a:pPr>
            <a:r>
              <a:rPr lang="en-US" sz="5598" dirty="0">
                <a:latin typeface="+mj-lt"/>
              </a:rPr>
              <a:t>Kraft pulping process</a:t>
            </a:r>
          </a:p>
        </p:txBody>
      </p:sp>
      <p:pic>
        <p:nvPicPr>
          <p:cNvPr id="7" name="Picture 6" descr="Diagram&#10;&#10;Description automatically generated">
            <a:extLst>
              <a:ext uri="{FF2B5EF4-FFF2-40B4-BE49-F238E27FC236}">
                <a16:creationId xmlns:a16="http://schemas.microsoft.com/office/drawing/2014/main" id="{FFF04051-71CA-C44C-B755-DDC59EC53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627" y="249650"/>
            <a:ext cx="5766284" cy="2984052"/>
          </a:xfrm>
          <a:prstGeom prst="rect">
            <a:avLst/>
          </a:prstGeom>
        </p:spPr>
      </p:pic>
      <p:pic>
        <p:nvPicPr>
          <p:cNvPr id="10" name="Picture 9" descr="A picture containing grass, road, stadium, highway&#10;&#10;Description automatically generated">
            <a:extLst>
              <a:ext uri="{FF2B5EF4-FFF2-40B4-BE49-F238E27FC236}">
                <a16:creationId xmlns:a16="http://schemas.microsoft.com/office/drawing/2014/main" id="{C4964378-329B-B440-B7FD-2DB7A10B1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982" y="3482457"/>
            <a:ext cx="5079575" cy="3125893"/>
          </a:xfrm>
          <a:prstGeom prst="rect">
            <a:avLst/>
          </a:prstGeom>
        </p:spPr>
      </p:pic>
      <p:sp>
        <p:nvSpPr>
          <p:cNvPr id="40" name="TextBox 39">
            <a:extLst>
              <a:ext uri="{FF2B5EF4-FFF2-40B4-BE49-F238E27FC236}">
                <a16:creationId xmlns:a16="http://schemas.microsoft.com/office/drawing/2014/main" id="{98F64A3E-5DC7-7E48-80FC-5869DA552E7E}"/>
              </a:ext>
            </a:extLst>
          </p:cNvPr>
          <p:cNvSpPr txBox="1"/>
          <p:nvPr/>
        </p:nvSpPr>
        <p:spPr>
          <a:xfrm>
            <a:off x="1242764" y="4652364"/>
            <a:ext cx="4242207" cy="1200016"/>
          </a:xfrm>
          <a:prstGeom prst="rect">
            <a:avLst/>
          </a:prstGeom>
          <a:noFill/>
        </p:spPr>
        <p:txBody>
          <a:bodyPr wrap="square" rtlCol="0">
            <a:spAutoFit/>
          </a:bodyPr>
          <a:lstStyle/>
          <a:p>
            <a:r>
              <a:rPr lang="en-US" sz="1799" dirty="0"/>
              <a:t>93% of the world’s pulping process</a:t>
            </a:r>
          </a:p>
          <a:p>
            <a:endParaRPr lang="en-US" sz="1799" dirty="0"/>
          </a:p>
          <a:p>
            <a:endParaRPr lang="en-US" sz="1799" dirty="0"/>
          </a:p>
          <a:p>
            <a:r>
              <a:rPr lang="en-US" sz="1799" dirty="0"/>
              <a:t>”</a:t>
            </a:r>
            <a:r>
              <a:rPr lang="en-US" sz="1799" b="1" i="1" dirty="0"/>
              <a:t>The solution to pollution is dilution</a:t>
            </a:r>
            <a:r>
              <a:rPr lang="en-US" sz="1799" dirty="0"/>
              <a:t>”</a:t>
            </a:r>
          </a:p>
        </p:txBody>
      </p:sp>
    </p:spTree>
    <p:custDataLst>
      <p:tags r:id="rId1"/>
    </p:custDataLst>
    <p:extLst>
      <p:ext uri="{BB962C8B-B14F-4D97-AF65-F5344CB8AC3E}">
        <p14:creationId xmlns:p14="http://schemas.microsoft.com/office/powerpoint/2010/main" val="1690467705"/>
      </p:ext>
    </p:extLst>
  </p:cSld>
  <p:clrMapOvr>
    <a:masterClrMapping/>
  </p:clrMapOvr>
  <mc:AlternateContent xmlns:mc="http://schemas.openxmlformats.org/markup-compatibility/2006" xmlns:p14="http://schemas.microsoft.com/office/powerpoint/2010/main">
    <mc:Choice Requires="p14">
      <p:transition spd="slow" p14:dur="2000" advTm="86729"/>
    </mc:Choice>
    <mc:Fallback xmlns="">
      <p:transition spd="slow" advTm="8672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92261A-628F-8F4C-9402-0BD5F35DBC9C}"/>
              </a:ext>
            </a:extLst>
          </p:cNvPr>
          <p:cNvSpPr txBox="1"/>
          <p:nvPr/>
        </p:nvSpPr>
        <p:spPr>
          <a:xfrm>
            <a:off x="126637" y="2829609"/>
            <a:ext cx="5714501" cy="3969284"/>
          </a:xfrm>
          <a:prstGeom prst="rect">
            <a:avLst/>
          </a:prstGeom>
          <a:noFill/>
        </p:spPr>
        <p:txBody>
          <a:bodyPr wrap="square" rtlCol="0">
            <a:spAutoFit/>
          </a:bodyPr>
          <a:lstStyle/>
          <a:p>
            <a:r>
              <a:rPr lang="en-US" sz="1799" dirty="0"/>
              <a:t>*A notebook size piece of paper requires 10 liters of water to make</a:t>
            </a:r>
          </a:p>
          <a:p>
            <a:r>
              <a:rPr lang="en-US" sz="1799" dirty="0"/>
              <a:t>*5</a:t>
            </a:r>
            <a:r>
              <a:rPr lang="en-US" sz="1799" baseline="30000" dirty="0"/>
              <a:t>th</a:t>
            </a:r>
            <a:r>
              <a:rPr lang="en-US" sz="1799" dirty="0"/>
              <a:t> largest consumer of energy and electricity</a:t>
            </a:r>
          </a:p>
          <a:p>
            <a:r>
              <a:rPr lang="en-US" sz="1799" dirty="0"/>
              <a:t>*3</a:t>
            </a:r>
            <a:r>
              <a:rPr lang="en-US" sz="1799" baseline="30000" dirty="0"/>
              <a:t>rd</a:t>
            </a:r>
            <a:r>
              <a:rPr lang="en-US" sz="1799" dirty="0"/>
              <a:t> largest polluter of air, water, and soil</a:t>
            </a:r>
          </a:p>
          <a:p>
            <a:r>
              <a:rPr lang="en-US" sz="1799" dirty="0"/>
              <a:t>*&gt;100M Kg of toxic pollution/year in US alone!</a:t>
            </a:r>
          </a:p>
          <a:p>
            <a:r>
              <a:rPr lang="en-US" sz="1799" dirty="0"/>
              <a:t>*26% of landfill waste</a:t>
            </a:r>
          </a:p>
          <a:p>
            <a:r>
              <a:rPr lang="en-US" sz="1799" dirty="0"/>
              <a:t>*From 2001 – 2019 we lost 10% of our trees in the world (386M hectares)</a:t>
            </a:r>
          </a:p>
          <a:p>
            <a:r>
              <a:rPr lang="en-US" sz="1799" dirty="0"/>
              <a:t>*We lose a football field size every second</a:t>
            </a:r>
          </a:p>
          <a:p>
            <a:r>
              <a:rPr lang="en-US" sz="1799" dirty="0"/>
              <a:t>*US offices use 12.1 trillion sheets of paper/year (50% of office waste is paper)</a:t>
            </a:r>
          </a:p>
          <a:p>
            <a:r>
              <a:rPr lang="en-US" sz="1799" dirty="0"/>
              <a:t>*We can build a 12-ft high wall of paper from NY to CA each year</a:t>
            </a:r>
          </a:p>
          <a:p>
            <a:r>
              <a:rPr lang="en-US" sz="1799" dirty="0"/>
              <a:t>*A tree produces enough O</a:t>
            </a:r>
            <a:r>
              <a:rPr lang="en-US" sz="1799" baseline="-25000" dirty="0"/>
              <a:t>2</a:t>
            </a:r>
            <a:r>
              <a:rPr lang="en-US" sz="1799" dirty="0"/>
              <a:t> for 3 people to live</a:t>
            </a:r>
          </a:p>
        </p:txBody>
      </p:sp>
      <p:grpSp>
        <p:nvGrpSpPr>
          <p:cNvPr id="2" name="Group 1">
            <a:extLst>
              <a:ext uri="{FF2B5EF4-FFF2-40B4-BE49-F238E27FC236}">
                <a16:creationId xmlns:a16="http://schemas.microsoft.com/office/drawing/2014/main" id="{681C8E68-0F0D-AC4F-955B-78764085771F}"/>
              </a:ext>
            </a:extLst>
          </p:cNvPr>
          <p:cNvGrpSpPr/>
          <p:nvPr/>
        </p:nvGrpSpPr>
        <p:grpSpPr>
          <a:xfrm>
            <a:off x="284933" y="347248"/>
            <a:ext cx="6377705" cy="2317183"/>
            <a:chOff x="285008" y="346445"/>
            <a:chExt cx="6379366" cy="2317787"/>
          </a:xfrm>
        </p:grpSpPr>
        <p:pic>
          <p:nvPicPr>
            <p:cNvPr id="5" name="Picture 4" descr="A close-up of some stairs&#10;&#10;Description automatically generated with low confidence">
              <a:extLst>
                <a:ext uri="{FF2B5EF4-FFF2-40B4-BE49-F238E27FC236}">
                  <a16:creationId xmlns:a16="http://schemas.microsoft.com/office/drawing/2014/main" id="{E566A175-722B-D545-9BF3-CE2B77880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6312" y="346445"/>
              <a:ext cx="4408062" cy="2317787"/>
            </a:xfrm>
            <a:prstGeom prst="rect">
              <a:avLst/>
            </a:prstGeom>
          </p:spPr>
        </p:pic>
        <p:sp>
          <p:nvSpPr>
            <p:cNvPr id="6" name="TextBox 5">
              <a:extLst>
                <a:ext uri="{FF2B5EF4-FFF2-40B4-BE49-F238E27FC236}">
                  <a16:creationId xmlns:a16="http://schemas.microsoft.com/office/drawing/2014/main" id="{E9102822-3AE6-5242-954A-185F17808C21}"/>
                </a:ext>
              </a:extLst>
            </p:cNvPr>
            <p:cNvSpPr txBox="1"/>
            <p:nvPr/>
          </p:nvSpPr>
          <p:spPr>
            <a:xfrm>
              <a:off x="285008" y="1233991"/>
              <a:ext cx="1341911" cy="646331"/>
            </a:xfrm>
            <a:prstGeom prst="rect">
              <a:avLst/>
            </a:prstGeom>
            <a:noFill/>
          </p:spPr>
          <p:txBody>
            <a:bodyPr wrap="square" rtlCol="0">
              <a:spAutoFit/>
            </a:bodyPr>
            <a:lstStyle/>
            <a:p>
              <a:pPr algn="ctr"/>
              <a:r>
                <a:rPr lang="en-US" sz="1799" dirty="0"/>
                <a:t>In pursuit of this</a:t>
              </a:r>
            </a:p>
          </p:txBody>
        </p:sp>
        <p:sp>
          <p:nvSpPr>
            <p:cNvPr id="7" name="Triangle 6">
              <a:extLst>
                <a:ext uri="{FF2B5EF4-FFF2-40B4-BE49-F238E27FC236}">
                  <a16:creationId xmlns:a16="http://schemas.microsoft.com/office/drawing/2014/main" id="{FCC4080B-E5A7-E341-B28E-1EE9F9302E2F}"/>
                </a:ext>
              </a:extLst>
            </p:cNvPr>
            <p:cNvSpPr/>
            <p:nvPr/>
          </p:nvSpPr>
          <p:spPr>
            <a:xfrm rot="5400000">
              <a:off x="869404" y="1281058"/>
              <a:ext cx="2144422" cy="3146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4" name="Group 3">
            <a:extLst>
              <a:ext uri="{FF2B5EF4-FFF2-40B4-BE49-F238E27FC236}">
                <a16:creationId xmlns:a16="http://schemas.microsoft.com/office/drawing/2014/main" id="{723833F2-5000-7F45-9662-C6FED0B67372}"/>
              </a:ext>
            </a:extLst>
          </p:cNvPr>
          <p:cNvGrpSpPr/>
          <p:nvPr/>
        </p:nvGrpSpPr>
        <p:grpSpPr>
          <a:xfrm>
            <a:off x="5936116" y="1234561"/>
            <a:ext cx="5583906" cy="5276190"/>
            <a:chOff x="5937662" y="1233990"/>
            <a:chExt cx="5585361" cy="5277564"/>
          </a:xfrm>
        </p:grpSpPr>
        <p:pic>
          <p:nvPicPr>
            <p:cNvPr id="3" name="Picture 2" descr="A picture containing mountain, outdoor, sky, nature&#10;&#10;Description automatically generated">
              <a:extLst>
                <a:ext uri="{FF2B5EF4-FFF2-40B4-BE49-F238E27FC236}">
                  <a16:creationId xmlns:a16="http://schemas.microsoft.com/office/drawing/2014/main" id="{37F55D42-7DCB-B94F-A23C-4FBE29A18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7662" y="3117671"/>
              <a:ext cx="5585361" cy="3393883"/>
            </a:xfrm>
            <a:prstGeom prst="rect">
              <a:avLst/>
            </a:prstGeom>
          </p:spPr>
        </p:pic>
        <p:sp>
          <p:nvSpPr>
            <p:cNvPr id="9" name="TextBox 8">
              <a:extLst>
                <a:ext uri="{FF2B5EF4-FFF2-40B4-BE49-F238E27FC236}">
                  <a16:creationId xmlns:a16="http://schemas.microsoft.com/office/drawing/2014/main" id="{438404AA-3EB6-2C49-A1B4-CDBEC28F5208}"/>
                </a:ext>
              </a:extLst>
            </p:cNvPr>
            <p:cNvSpPr txBox="1"/>
            <p:nvPr/>
          </p:nvSpPr>
          <p:spPr>
            <a:xfrm>
              <a:off x="8125227" y="1233990"/>
              <a:ext cx="1476499" cy="646331"/>
            </a:xfrm>
            <a:prstGeom prst="rect">
              <a:avLst/>
            </a:prstGeom>
            <a:noFill/>
          </p:spPr>
          <p:txBody>
            <a:bodyPr wrap="square" rtlCol="0">
              <a:spAutoFit/>
            </a:bodyPr>
            <a:lstStyle/>
            <a:p>
              <a:pPr algn="ctr"/>
              <a:r>
                <a:rPr lang="en-US" sz="1799" dirty="0"/>
                <a:t>We end up with this</a:t>
              </a:r>
            </a:p>
          </p:txBody>
        </p:sp>
        <p:sp>
          <p:nvSpPr>
            <p:cNvPr id="12" name="Triangle 11">
              <a:extLst>
                <a:ext uri="{FF2B5EF4-FFF2-40B4-BE49-F238E27FC236}">
                  <a16:creationId xmlns:a16="http://schemas.microsoft.com/office/drawing/2014/main" id="{E07F3FBA-A87B-8749-B674-B167AB0D0929}"/>
                </a:ext>
              </a:extLst>
            </p:cNvPr>
            <p:cNvSpPr/>
            <p:nvPr/>
          </p:nvSpPr>
          <p:spPr>
            <a:xfrm rot="10800000">
              <a:off x="7791266" y="2664233"/>
              <a:ext cx="2144422" cy="3146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Tree>
    <p:custDataLst>
      <p:tags r:id="rId1"/>
    </p:custDataLst>
    <p:extLst>
      <p:ext uri="{BB962C8B-B14F-4D97-AF65-F5344CB8AC3E}">
        <p14:creationId xmlns:p14="http://schemas.microsoft.com/office/powerpoint/2010/main" val="1819424227"/>
      </p:ext>
    </p:extLst>
  </p:cSld>
  <p:clrMapOvr>
    <a:masterClrMapping/>
  </p:clrMapOvr>
  <mc:AlternateContent xmlns:mc="http://schemas.openxmlformats.org/markup-compatibility/2006" xmlns:p14="http://schemas.microsoft.com/office/powerpoint/2010/main">
    <mc:Choice Requires="p14">
      <p:transition spd="slow" p14:dur="2000" advTm="86729"/>
    </mc:Choice>
    <mc:Fallback xmlns="">
      <p:transition spd="slow" advTm="867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flock of seagulls next to a body of water&#10;&#10;Description automatically generated">
            <a:extLst>
              <a:ext uri="{FF2B5EF4-FFF2-40B4-BE49-F238E27FC236}">
                <a16:creationId xmlns:a16="http://schemas.microsoft.com/office/drawing/2014/main" id="{8A0E84FD-8722-4846-8A33-C553F82A1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893"/>
            <a:ext cx="12188825" cy="6856214"/>
          </a:xfrm>
          <a:prstGeom prst="rect">
            <a:avLst/>
          </a:prstGeom>
        </p:spPr>
      </p:pic>
      <p:sp>
        <p:nvSpPr>
          <p:cNvPr id="9" name="TextBox 8">
            <a:extLst>
              <a:ext uri="{FF2B5EF4-FFF2-40B4-BE49-F238E27FC236}">
                <a16:creationId xmlns:a16="http://schemas.microsoft.com/office/drawing/2014/main" id="{9A8D47FD-289D-418F-B782-C3E08290708F}"/>
              </a:ext>
            </a:extLst>
          </p:cNvPr>
          <p:cNvSpPr txBox="1"/>
          <p:nvPr/>
        </p:nvSpPr>
        <p:spPr>
          <a:xfrm>
            <a:off x="533261" y="365924"/>
            <a:ext cx="10817582" cy="1200016"/>
          </a:xfrm>
          <a:prstGeom prst="rect">
            <a:avLst/>
          </a:prstGeom>
          <a:noFill/>
        </p:spPr>
        <p:txBody>
          <a:bodyPr wrap="square" rtlCol="0">
            <a:spAutoFit/>
          </a:bodyPr>
          <a:lstStyle/>
          <a:p>
            <a:r>
              <a:rPr lang="en-US" sz="3999" b="1" strike="sngStrike" dirty="0">
                <a:solidFill>
                  <a:schemeClr val="accent3"/>
                </a:solidFill>
                <a:latin typeface="Century Gothic" panose="020B0502020202020204" pitchFamily="34" charset="0"/>
              </a:rPr>
              <a:t>Houston</a:t>
            </a:r>
            <a:r>
              <a:rPr lang="en-US" sz="3999" b="1" dirty="0">
                <a:solidFill>
                  <a:schemeClr val="accent3"/>
                </a:solidFill>
                <a:latin typeface="Century Gothic" panose="020B0502020202020204" pitchFamily="34" charset="0"/>
              </a:rPr>
              <a:t> World, We Have a Problem </a:t>
            </a:r>
            <a:br>
              <a:rPr lang="en-US" sz="3199" b="1" dirty="0">
                <a:latin typeface="Century Gothic" panose="020B0502020202020204" pitchFamily="34" charset="0"/>
              </a:rPr>
            </a:br>
            <a:r>
              <a:rPr lang="en-US" sz="3199" b="1" dirty="0">
                <a:latin typeface="Century Gothic" panose="020B0502020202020204" pitchFamily="34" charset="0"/>
              </a:rPr>
              <a:t>…an existential one</a:t>
            </a:r>
          </a:p>
        </p:txBody>
      </p:sp>
      <p:pic>
        <p:nvPicPr>
          <p:cNvPr id="175" name="Picture 174" descr="A close up of a sign&#10;&#10;Description automatically generated">
            <a:extLst>
              <a:ext uri="{FF2B5EF4-FFF2-40B4-BE49-F238E27FC236}">
                <a16:creationId xmlns:a16="http://schemas.microsoft.com/office/drawing/2014/main" id="{7076AFD3-9347-4496-8EDE-89798B0AD4F4}"/>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10703311" y="520170"/>
            <a:ext cx="1166317" cy="636172"/>
          </a:xfrm>
          <a:prstGeom prst="rect">
            <a:avLst/>
          </a:prstGeom>
        </p:spPr>
      </p:pic>
      <p:grpSp>
        <p:nvGrpSpPr>
          <p:cNvPr id="2" name="Group 1">
            <a:extLst>
              <a:ext uri="{FF2B5EF4-FFF2-40B4-BE49-F238E27FC236}">
                <a16:creationId xmlns:a16="http://schemas.microsoft.com/office/drawing/2014/main" id="{D3C2B8FE-C8D8-42C5-8E93-1AED5D8E5661}"/>
              </a:ext>
            </a:extLst>
          </p:cNvPr>
          <p:cNvGrpSpPr/>
          <p:nvPr/>
        </p:nvGrpSpPr>
        <p:grpSpPr>
          <a:xfrm>
            <a:off x="1139361" y="2616413"/>
            <a:ext cx="2323495" cy="3110689"/>
            <a:chOff x="1139658" y="2616201"/>
            <a:chExt cx="2324100" cy="3111499"/>
          </a:xfrm>
        </p:grpSpPr>
        <p:sp>
          <p:nvSpPr>
            <p:cNvPr id="17" name="Oval 16">
              <a:extLst>
                <a:ext uri="{FF2B5EF4-FFF2-40B4-BE49-F238E27FC236}">
                  <a16:creationId xmlns:a16="http://schemas.microsoft.com/office/drawing/2014/main" id="{3E62AF6D-E873-4D38-B5D7-452EED71596C}"/>
                </a:ext>
              </a:extLst>
            </p:cNvPr>
            <p:cNvSpPr/>
            <p:nvPr/>
          </p:nvSpPr>
          <p:spPr>
            <a:xfrm>
              <a:off x="1344855" y="2616201"/>
              <a:ext cx="1913706" cy="191370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08" name="TextBox 107">
              <a:extLst>
                <a:ext uri="{FF2B5EF4-FFF2-40B4-BE49-F238E27FC236}">
                  <a16:creationId xmlns:a16="http://schemas.microsoft.com/office/drawing/2014/main" id="{AC2B04D1-78E2-4417-B60E-BD3D79B8A849}"/>
                </a:ext>
              </a:extLst>
            </p:cNvPr>
            <p:cNvSpPr txBox="1"/>
            <p:nvPr/>
          </p:nvSpPr>
          <p:spPr>
            <a:xfrm>
              <a:off x="1139658" y="5102167"/>
              <a:ext cx="2324100" cy="625533"/>
            </a:xfrm>
            <a:prstGeom prst="rect">
              <a:avLst/>
            </a:prstGeom>
            <a:solidFill>
              <a:schemeClr val="accent3"/>
            </a:solidFill>
            <a:ln>
              <a:noFill/>
            </a:ln>
          </p:spPr>
          <p:txBody>
            <a:bodyPr wrap="square" rtlCol="0" anchor="ctr">
              <a:noAutofit/>
            </a:bodyPr>
            <a:lstStyle/>
            <a:p>
              <a:pPr algn="ctr"/>
              <a:r>
                <a:rPr lang="en-US" sz="2399" b="1" dirty="0">
                  <a:solidFill>
                    <a:schemeClr val="bg1"/>
                  </a:solidFill>
                  <a:latin typeface="Century Gothic" panose="020B0502020202020204" pitchFamily="34" charset="0"/>
                </a:rPr>
                <a:t>Population</a:t>
              </a:r>
            </a:p>
          </p:txBody>
        </p:sp>
        <p:cxnSp>
          <p:nvCxnSpPr>
            <p:cNvPr id="111" name="Straight Connector 110">
              <a:extLst>
                <a:ext uri="{FF2B5EF4-FFF2-40B4-BE49-F238E27FC236}">
                  <a16:creationId xmlns:a16="http://schemas.microsoft.com/office/drawing/2014/main" id="{AB4CF766-6A3C-4EBE-A366-027AF2BA5C33}"/>
                </a:ext>
              </a:extLst>
            </p:cNvPr>
            <p:cNvCxnSpPr>
              <a:stCxn id="17" idx="4"/>
              <a:endCxn id="108" idx="0"/>
            </p:cNvCxnSpPr>
            <p:nvPr/>
          </p:nvCxnSpPr>
          <p:spPr>
            <a:xfrm>
              <a:off x="2301708" y="4529905"/>
              <a:ext cx="0" cy="57226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aphic 2">
              <a:extLst>
                <a:ext uri="{FF2B5EF4-FFF2-40B4-BE49-F238E27FC236}">
                  <a16:creationId xmlns:a16="http://schemas.microsoft.com/office/drawing/2014/main" id="{92619B0F-C147-439C-9E13-8B580F45F543}"/>
                </a:ext>
              </a:extLst>
            </p:cNvPr>
            <p:cNvGrpSpPr/>
            <p:nvPr/>
          </p:nvGrpSpPr>
          <p:grpSpPr>
            <a:xfrm>
              <a:off x="1802528" y="3195085"/>
              <a:ext cx="998361" cy="755937"/>
              <a:chOff x="2011848" y="3191792"/>
              <a:chExt cx="857249" cy="649090"/>
            </a:xfrm>
            <a:solidFill>
              <a:schemeClr val="accent3"/>
            </a:solidFill>
          </p:grpSpPr>
          <p:sp>
            <p:nvSpPr>
              <p:cNvPr id="110" name="Freeform: Shape 109">
                <a:extLst>
                  <a:ext uri="{FF2B5EF4-FFF2-40B4-BE49-F238E27FC236}">
                    <a16:creationId xmlns:a16="http://schemas.microsoft.com/office/drawing/2014/main" id="{B3F60539-1D49-4072-9428-B6223DD526EA}"/>
                  </a:ext>
                </a:extLst>
              </p:cNvPr>
              <p:cNvSpPr/>
              <p:nvPr/>
            </p:nvSpPr>
            <p:spPr>
              <a:xfrm>
                <a:off x="2235323" y="3317589"/>
                <a:ext cx="188013" cy="59893"/>
              </a:xfrm>
              <a:custGeom>
                <a:avLst/>
                <a:gdLst>
                  <a:gd name="connsiteX0" fmla="*/ 73038 w 188013"/>
                  <a:gd name="connsiteY0" fmla="*/ 26660 h 59893"/>
                  <a:gd name="connsiteX1" fmla="*/ 114976 w 188013"/>
                  <a:gd name="connsiteY1" fmla="*/ 26660 h 59893"/>
                  <a:gd name="connsiteX2" fmla="*/ 149485 w 188013"/>
                  <a:gd name="connsiteY2" fmla="*/ 40986 h 59893"/>
                  <a:gd name="connsiteX3" fmla="*/ 160572 w 188013"/>
                  <a:gd name="connsiteY3" fmla="*/ 59893 h 59893"/>
                  <a:gd name="connsiteX4" fmla="*/ 188014 w 188013"/>
                  <a:gd name="connsiteY4" fmla="*/ 59893 h 59893"/>
                  <a:gd name="connsiteX5" fmla="*/ 168335 w 188013"/>
                  <a:gd name="connsiteY5" fmla="*/ 22136 h 59893"/>
                  <a:gd name="connsiteX6" fmla="*/ 114976 w 188013"/>
                  <a:gd name="connsiteY6" fmla="*/ 0 h 59893"/>
                  <a:gd name="connsiteX7" fmla="*/ 73038 w 188013"/>
                  <a:gd name="connsiteY7" fmla="*/ 0 h 59893"/>
                  <a:gd name="connsiteX8" fmla="*/ 19679 w 188013"/>
                  <a:gd name="connsiteY8" fmla="*/ 22136 h 59893"/>
                  <a:gd name="connsiteX9" fmla="*/ 0 w 188013"/>
                  <a:gd name="connsiteY9" fmla="*/ 59893 h 59893"/>
                  <a:gd name="connsiteX10" fmla="*/ 27442 w 188013"/>
                  <a:gd name="connsiteY10" fmla="*/ 59893 h 59893"/>
                  <a:gd name="connsiteX11" fmla="*/ 38529 w 188013"/>
                  <a:gd name="connsiteY11" fmla="*/ 40986 h 59893"/>
                  <a:gd name="connsiteX12" fmla="*/ 73038 w 188013"/>
                  <a:gd name="connsiteY12" fmla="*/ 26660 h 5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13" h="59893">
                    <a:moveTo>
                      <a:pt x="73038" y="26660"/>
                    </a:moveTo>
                    <a:lnTo>
                      <a:pt x="114976" y="26660"/>
                    </a:lnTo>
                    <a:cubicBezTo>
                      <a:pt x="127787" y="26660"/>
                      <a:pt x="140370" y="31880"/>
                      <a:pt x="149485" y="40986"/>
                    </a:cubicBezTo>
                    <a:cubicBezTo>
                      <a:pt x="154648" y="46158"/>
                      <a:pt x="158458" y="52664"/>
                      <a:pt x="160572" y="59893"/>
                    </a:cubicBezTo>
                    <a:lnTo>
                      <a:pt x="188014" y="59893"/>
                    </a:lnTo>
                    <a:cubicBezTo>
                      <a:pt x="185452" y="45491"/>
                      <a:pt x="178679" y="32480"/>
                      <a:pt x="168335" y="22136"/>
                    </a:cubicBezTo>
                    <a:cubicBezTo>
                      <a:pt x="154257" y="8068"/>
                      <a:pt x="134807" y="0"/>
                      <a:pt x="114976" y="0"/>
                    </a:cubicBezTo>
                    <a:lnTo>
                      <a:pt x="73038" y="0"/>
                    </a:lnTo>
                    <a:cubicBezTo>
                      <a:pt x="53207" y="0"/>
                      <a:pt x="33757" y="8068"/>
                      <a:pt x="19679" y="22136"/>
                    </a:cubicBezTo>
                    <a:cubicBezTo>
                      <a:pt x="9325" y="32480"/>
                      <a:pt x="2562" y="45491"/>
                      <a:pt x="0" y="59893"/>
                    </a:cubicBezTo>
                    <a:lnTo>
                      <a:pt x="27442" y="59893"/>
                    </a:lnTo>
                    <a:cubicBezTo>
                      <a:pt x="29556" y="52664"/>
                      <a:pt x="33366" y="46158"/>
                      <a:pt x="38529" y="40986"/>
                    </a:cubicBezTo>
                    <a:cubicBezTo>
                      <a:pt x="47654" y="31880"/>
                      <a:pt x="60227" y="26660"/>
                      <a:pt x="73038" y="26660"/>
                    </a:cubicBezTo>
                    <a:close/>
                  </a:path>
                </a:pathLst>
              </a:custGeom>
              <a:grpFill/>
              <a:ln w="9525" cap="flat">
                <a:noFill/>
                <a:prstDash val="solid"/>
                <a:miter/>
              </a:ln>
            </p:spPr>
            <p:txBody>
              <a:bodyPr rtlCol="0" anchor="ctr"/>
              <a:lstStyle/>
              <a:p>
                <a:endParaRPr lang="en-US" sz="1799"/>
              </a:p>
            </p:txBody>
          </p:sp>
          <p:sp>
            <p:nvSpPr>
              <p:cNvPr id="113" name="Freeform: Shape 112">
                <a:extLst>
                  <a:ext uri="{FF2B5EF4-FFF2-40B4-BE49-F238E27FC236}">
                    <a16:creationId xmlns:a16="http://schemas.microsoft.com/office/drawing/2014/main" id="{394637B7-7AA2-4984-AA61-AB7B183EFD90}"/>
                  </a:ext>
                </a:extLst>
              </p:cNvPr>
              <p:cNvSpPr/>
              <p:nvPr/>
            </p:nvSpPr>
            <p:spPr>
              <a:xfrm>
                <a:off x="2275804" y="3191792"/>
                <a:ext cx="107060" cy="107051"/>
              </a:xfrm>
              <a:custGeom>
                <a:avLst/>
                <a:gdLst>
                  <a:gd name="connsiteX0" fmla="*/ 53530 w 107060"/>
                  <a:gd name="connsiteY0" fmla="*/ 107051 h 107051"/>
                  <a:gd name="connsiteX1" fmla="*/ 107061 w 107060"/>
                  <a:gd name="connsiteY1" fmla="*/ 53521 h 107051"/>
                  <a:gd name="connsiteX2" fmla="*/ 53530 w 107060"/>
                  <a:gd name="connsiteY2" fmla="*/ 0 h 107051"/>
                  <a:gd name="connsiteX3" fmla="*/ 0 w 107060"/>
                  <a:gd name="connsiteY3" fmla="*/ 53521 h 107051"/>
                  <a:gd name="connsiteX4" fmla="*/ 53530 w 107060"/>
                  <a:gd name="connsiteY4" fmla="*/ 107051 h 107051"/>
                  <a:gd name="connsiteX5" fmla="*/ 53530 w 107060"/>
                  <a:gd name="connsiteY5" fmla="*/ 26670 h 107051"/>
                  <a:gd name="connsiteX6" fmla="*/ 80391 w 107060"/>
                  <a:gd name="connsiteY6" fmla="*/ 53521 h 107051"/>
                  <a:gd name="connsiteX7" fmla="*/ 53530 w 107060"/>
                  <a:gd name="connsiteY7" fmla="*/ 80381 h 107051"/>
                  <a:gd name="connsiteX8" fmla="*/ 26670 w 107060"/>
                  <a:gd name="connsiteY8" fmla="*/ 53521 h 107051"/>
                  <a:gd name="connsiteX9" fmla="*/ 53530 w 107060"/>
                  <a:gd name="connsiteY9" fmla="*/ 26670 h 10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0" h="107051">
                    <a:moveTo>
                      <a:pt x="53530" y="107051"/>
                    </a:moveTo>
                    <a:cubicBezTo>
                      <a:pt x="83048" y="107051"/>
                      <a:pt x="107061" y="83039"/>
                      <a:pt x="107061" y="53521"/>
                    </a:cubicBezTo>
                    <a:cubicBezTo>
                      <a:pt x="107061" y="24013"/>
                      <a:pt x="83048" y="0"/>
                      <a:pt x="53530" y="0"/>
                    </a:cubicBezTo>
                    <a:cubicBezTo>
                      <a:pt x="24013" y="0"/>
                      <a:pt x="0" y="24013"/>
                      <a:pt x="0" y="53521"/>
                    </a:cubicBezTo>
                    <a:cubicBezTo>
                      <a:pt x="10" y="83039"/>
                      <a:pt x="24013" y="107051"/>
                      <a:pt x="53530" y="107051"/>
                    </a:cubicBezTo>
                    <a:close/>
                    <a:moveTo>
                      <a:pt x="53530" y="26670"/>
                    </a:moveTo>
                    <a:cubicBezTo>
                      <a:pt x="68342" y="26670"/>
                      <a:pt x="80391" y="38719"/>
                      <a:pt x="80391" y="53521"/>
                    </a:cubicBezTo>
                    <a:cubicBezTo>
                      <a:pt x="80391" y="68342"/>
                      <a:pt x="68342" y="80381"/>
                      <a:pt x="53530" y="80381"/>
                    </a:cubicBezTo>
                    <a:cubicBezTo>
                      <a:pt x="38719" y="80381"/>
                      <a:pt x="26670" y="68332"/>
                      <a:pt x="26670" y="53521"/>
                    </a:cubicBezTo>
                    <a:cubicBezTo>
                      <a:pt x="26670" y="38710"/>
                      <a:pt x="38719" y="26670"/>
                      <a:pt x="53530" y="26670"/>
                    </a:cubicBezTo>
                    <a:close/>
                  </a:path>
                </a:pathLst>
              </a:custGeom>
              <a:grpFill/>
              <a:ln w="9525" cap="flat">
                <a:noFill/>
                <a:prstDash val="solid"/>
                <a:miter/>
              </a:ln>
            </p:spPr>
            <p:txBody>
              <a:bodyPr rtlCol="0" anchor="ctr"/>
              <a:lstStyle/>
              <a:p>
                <a:endParaRPr lang="en-US" sz="1799"/>
              </a:p>
            </p:txBody>
          </p:sp>
          <p:sp>
            <p:nvSpPr>
              <p:cNvPr id="114" name="Freeform: Shape 113">
                <a:extLst>
                  <a:ext uri="{FF2B5EF4-FFF2-40B4-BE49-F238E27FC236}">
                    <a16:creationId xmlns:a16="http://schemas.microsoft.com/office/drawing/2014/main" id="{1811710E-384D-41B8-9B23-597AB46F65A8}"/>
                  </a:ext>
                </a:extLst>
              </p:cNvPr>
              <p:cNvSpPr/>
              <p:nvPr/>
            </p:nvSpPr>
            <p:spPr>
              <a:xfrm>
                <a:off x="2457598" y="3317589"/>
                <a:ext cx="188013" cy="59893"/>
              </a:xfrm>
              <a:custGeom>
                <a:avLst/>
                <a:gdLst>
                  <a:gd name="connsiteX0" fmla="*/ 73038 w 188013"/>
                  <a:gd name="connsiteY0" fmla="*/ 26660 h 59893"/>
                  <a:gd name="connsiteX1" fmla="*/ 114976 w 188013"/>
                  <a:gd name="connsiteY1" fmla="*/ 26660 h 59893"/>
                  <a:gd name="connsiteX2" fmla="*/ 149476 w 188013"/>
                  <a:gd name="connsiteY2" fmla="*/ 40986 h 59893"/>
                  <a:gd name="connsiteX3" fmla="*/ 160572 w 188013"/>
                  <a:gd name="connsiteY3" fmla="*/ 59893 h 59893"/>
                  <a:gd name="connsiteX4" fmla="*/ 188014 w 188013"/>
                  <a:gd name="connsiteY4" fmla="*/ 59893 h 59893"/>
                  <a:gd name="connsiteX5" fmla="*/ 168335 w 188013"/>
                  <a:gd name="connsiteY5" fmla="*/ 22136 h 59893"/>
                  <a:gd name="connsiteX6" fmla="*/ 114976 w 188013"/>
                  <a:gd name="connsiteY6" fmla="*/ 0 h 59893"/>
                  <a:gd name="connsiteX7" fmla="*/ 73038 w 188013"/>
                  <a:gd name="connsiteY7" fmla="*/ 0 h 59893"/>
                  <a:gd name="connsiteX8" fmla="*/ 19679 w 188013"/>
                  <a:gd name="connsiteY8" fmla="*/ 22136 h 59893"/>
                  <a:gd name="connsiteX9" fmla="*/ 0 w 188013"/>
                  <a:gd name="connsiteY9" fmla="*/ 59893 h 59893"/>
                  <a:gd name="connsiteX10" fmla="*/ 27442 w 188013"/>
                  <a:gd name="connsiteY10" fmla="*/ 59893 h 59893"/>
                  <a:gd name="connsiteX11" fmla="*/ 38529 w 188013"/>
                  <a:gd name="connsiteY11" fmla="*/ 40986 h 59893"/>
                  <a:gd name="connsiteX12" fmla="*/ 73038 w 188013"/>
                  <a:gd name="connsiteY12" fmla="*/ 26660 h 5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13" h="59893">
                    <a:moveTo>
                      <a:pt x="73038" y="26660"/>
                    </a:moveTo>
                    <a:lnTo>
                      <a:pt x="114976" y="26660"/>
                    </a:lnTo>
                    <a:cubicBezTo>
                      <a:pt x="127787" y="26660"/>
                      <a:pt x="140370" y="31880"/>
                      <a:pt x="149476" y="40986"/>
                    </a:cubicBezTo>
                    <a:cubicBezTo>
                      <a:pt x="154638" y="46149"/>
                      <a:pt x="158448" y="52654"/>
                      <a:pt x="160572" y="59893"/>
                    </a:cubicBezTo>
                    <a:lnTo>
                      <a:pt x="188014" y="59893"/>
                    </a:lnTo>
                    <a:cubicBezTo>
                      <a:pt x="185452" y="45491"/>
                      <a:pt x="178679" y="32480"/>
                      <a:pt x="168335" y="22136"/>
                    </a:cubicBezTo>
                    <a:cubicBezTo>
                      <a:pt x="154257" y="8068"/>
                      <a:pt x="134807" y="0"/>
                      <a:pt x="114976" y="0"/>
                    </a:cubicBezTo>
                    <a:lnTo>
                      <a:pt x="73038" y="0"/>
                    </a:lnTo>
                    <a:cubicBezTo>
                      <a:pt x="53207" y="0"/>
                      <a:pt x="33757" y="8068"/>
                      <a:pt x="19679" y="22136"/>
                    </a:cubicBezTo>
                    <a:cubicBezTo>
                      <a:pt x="9334" y="32480"/>
                      <a:pt x="2562" y="45491"/>
                      <a:pt x="0" y="59893"/>
                    </a:cubicBezTo>
                    <a:lnTo>
                      <a:pt x="27442" y="59893"/>
                    </a:lnTo>
                    <a:cubicBezTo>
                      <a:pt x="29556" y="52664"/>
                      <a:pt x="33366" y="46158"/>
                      <a:pt x="38529" y="40986"/>
                    </a:cubicBezTo>
                    <a:cubicBezTo>
                      <a:pt x="47635" y="31880"/>
                      <a:pt x="60217" y="26660"/>
                      <a:pt x="73038" y="26660"/>
                    </a:cubicBezTo>
                    <a:close/>
                  </a:path>
                </a:pathLst>
              </a:custGeom>
              <a:grpFill/>
              <a:ln w="9525" cap="flat">
                <a:noFill/>
                <a:prstDash val="solid"/>
                <a:miter/>
              </a:ln>
            </p:spPr>
            <p:txBody>
              <a:bodyPr rtlCol="0" anchor="ctr"/>
              <a:lstStyle/>
              <a:p>
                <a:endParaRPr lang="en-US" sz="1799"/>
              </a:p>
            </p:txBody>
          </p:sp>
          <p:sp>
            <p:nvSpPr>
              <p:cNvPr id="118" name="Freeform: Shape 117">
                <a:extLst>
                  <a:ext uri="{FF2B5EF4-FFF2-40B4-BE49-F238E27FC236}">
                    <a16:creationId xmlns:a16="http://schemas.microsoft.com/office/drawing/2014/main" id="{CDF1605B-E76E-4C64-BEA8-2CE369F0C1D5}"/>
                  </a:ext>
                </a:extLst>
              </p:cNvPr>
              <p:cNvSpPr/>
              <p:nvPr/>
            </p:nvSpPr>
            <p:spPr>
              <a:xfrm>
                <a:off x="2498080" y="3191792"/>
                <a:ext cx="107051" cy="107051"/>
              </a:xfrm>
              <a:custGeom>
                <a:avLst/>
                <a:gdLst>
                  <a:gd name="connsiteX0" fmla="*/ 53521 w 107051"/>
                  <a:gd name="connsiteY0" fmla="*/ 107051 h 107051"/>
                  <a:gd name="connsiteX1" fmla="*/ 107052 w 107051"/>
                  <a:gd name="connsiteY1" fmla="*/ 53521 h 107051"/>
                  <a:gd name="connsiteX2" fmla="*/ 53521 w 107051"/>
                  <a:gd name="connsiteY2" fmla="*/ 0 h 107051"/>
                  <a:gd name="connsiteX3" fmla="*/ 0 w 107051"/>
                  <a:gd name="connsiteY3" fmla="*/ 53521 h 107051"/>
                  <a:gd name="connsiteX4" fmla="*/ 53521 w 107051"/>
                  <a:gd name="connsiteY4" fmla="*/ 107051 h 107051"/>
                  <a:gd name="connsiteX5" fmla="*/ 53521 w 107051"/>
                  <a:gd name="connsiteY5" fmla="*/ 26670 h 107051"/>
                  <a:gd name="connsiteX6" fmla="*/ 80381 w 107051"/>
                  <a:gd name="connsiteY6" fmla="*/ 53521 h 107051"/>
                  <a:gd name="connsiteX7" fmla="*/ 53521 w 107051"/>
                  <a:gd name="connsiteY7" fmla="*/ 80381 h 107051"/>
                  <a:gd name="connsiteX8" fmla="*/ 26660 w 107051"/>
                  <a:gd name="connsiteY8" fmla="*/ 53521 h 107051"/>
                  <a:gd name="connsiteX9" fmla="*/ 53521 w 107051"/>
                  <a:gd name="connsiteY9" fmla="*/ 26670 h 10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51" h="107051">
                    <a:moveTo>
                      <a:pt x="53521" y="107051"/>
                    </a:moveTo>
                    <a:cubicBezTo>
                      <a:pt x="83039" y="107051"/>
                      <a:pt x="107052" y="83039"/>
                      <a:pt x="107052" y="53521"/>
                    </a:cubicBezTo>
                    <a:cubicBezTo>
                      <a:pt x="107052" y="24013"/>
                      <a:pt x="83039" y="0"/>
                      <a:pt x="53521" y="0"/>
                    </a:cubicBezTo>
                    <a:cubicBezTo>
                      <a:pt x="24013" y="0"/>
                      <a:pt x="0" y="24013"/>
                      <a:pt x="0" y="53521"/>
                    </a:cubicBezTo>
                    <a:cubicBezTo>
                      <a:pt x="0" y="83039"/>
                      <a:pt x="24013" y="107051"/>
                      <a:pt x="53521" y="107051"/>
                    </a:cubicBezTo>
                    <a:close/>
                    <a:moveTo>
                      <a:pt x="53521" y="26670"/>
                    </a:moveTo>
                    <a:cubicBezTo>
                      <a:pt x="68332" y="26670"/>
                      <a:pt x="80381" y="38719"/>
                      <a:pt x="80381" y="53521"/>
                    </a:cubicBezTo>
                    <a:cubicBezTo>
                      <a:pt x="80381" y="68342"/>
                      <a:pt x="68332" y="80381"/>
                      <a:pt x="53521" y="80381"/>
                    </a:cubicBezTo>
                    <a:cubicBezTo>
                      <a:pt x="38710" y="80381"/>
                      <a:pt x="26660" y="68332"/>
                      <a:pt x="26660" y="53521"/>
                    </a:cubicBezTo>
                    <a:cubicBezTo>
                      <a:pt x="26660" y="38710"/>
                      <a:pt x="38710" y="26670"/>
                      <a:pt x="53521" y="26670"/>
                    </a:cubicBezTo>
                    <a:close/>
                  </a:path>
                </a:pathLst>
              </a:custGeom>
              <a:grpFill/>
              <a:ln w="9525" cap="flat">
                <a:noFill/>
                <a:prstDash val="solid"/>
                <a:miter/>
              </a:ln>
            </p:spPr>
            <p:txBody>
              <a:bodyPr rtlCol="0" anchor="ctr"/>
              <a:lstStyle/>
              <a:p>
                <a:endParaRPr lang="en-US" sz="1799"/>
              </a:p>
            </p:txBody>
          </p:sp>
          <p:sp>
            <p:nvSpPr>
              <p:cNvPr id="119" name="Freeform: Shape 118">
                <a:extLst>
                  <a:ext uri="{FF2B5EF4-FFF2-40B4-BE49-F238E27FC236}">
                    <a16:creationId xmlns:a16="http://schemas.microsoft.com/office/drawing/2014/main" id="{CB2D16A2-89C9-412F-8AB8-B8CC85135612}"/>
                  </a:ext>
                </a:extLst>
              </p:cNvPr>
              <p:cNvSpPr/>
              <p:nvPr/>
            </p:nvSpPr>
            <p:spPr>
              <a:xfrm>
                <a:off x="2124195" y="3521900"/>
                <a:ext cx="188004" cy="59902"/>
              </a:xfrm>
              <a:custGeom>
                <a:avLst/>
                <a:gdLst>
                  <a:gd name="connsiteX0" fmla="*/ 73038 w 188004"/>
                  <a:gd name="connsiteY0" fmla="*/ 26660 h 59902"/>
                  <a:gd name="connsiteX1" fmla="*/ 114976 w 188004"/>
                  <a:gd name="connsiteY1" fmla="*/ 26660 h 59902"/>
                  <a:gd name="connsiteX2" fmla="*/ 149476 w 188004"/>
                  <a:gd name="connsiteY2" fmla="*/ 40996 h 59902"/>
                  <a:gd name="connsiteX3" fmla="*/ 160563 w 188004"/>
                  <a:gd name="connsiteY3" fmla="*/ 59903 h 59902"/>
                  <a:gd name="connsiteX4" fmla="*/ 188004 w 188004"/>
                  <a:gd name="connsiteY4" fmla="*/ 59903 h 59902"/>
                  <a:gd name="connsiteX5" fmla="*/ 168335 w 188004"/>
                  <a:gd name="connsiteY5" fmla="*/ 22155 h 59902"/>
                  <a:gd name="connsiteX6" fmla="*/ 114976 w 188004"/>
                  <a:gd name="connsiteY6" fmla="*/ 0 h 59902"/>
                  <a:gd name="connsiteX7" fmla="*/ 73038 w 188004"/>
                  <a:gd name="connsiteY7" fmla="*/ 0 h 59902"/>
                  <a:gd name="connsiteX8" fmla="*/ 19679 w 188004"/>
                  <a:gd name="connsiteY8" fmla="*/ 22155 h 59902"/>
                  <a:gd name="connsiteX9" fmla="*/ 0 w 188004"/>
                  <a:gd name="connsiteY9" fmla="*/ 59903 h 59902"/>
                  <a:gd name="connsiteX10" fmla="*/ 27442 w 188004"/>
                  <a:gd name="connsiteY10" fmla="*/ 59903 h 59902"/>
                  <a:gd name="connsiteX11" fmla="*/ 38538 w 188004"/>
                  <a:gd name="connsiteY11" fmla="*/ 40996 h 59902"/>
                  <a:gd name="connsiteX12" fmla="*/ 73038 w 188004"/>
                  <a:gd name="connsiteY12" fmla="*/ 26660 h 5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04" h="59902">
                    <a:moveTo>
                      <a:pt x="73038" y="26660"/>
                    </a:moveTo>
                    <a:lnTo>
                      <a:pt x="114976" y="26660"/>
                    </a:lnTo>
                    <a:cubicBezTo>
                      <a:pt x="127797" y="26660"/>
                      <a:pt x="140370" y="31890"/>
                      <a:pt x="149476" y="40996"/>
                    </a:cubicBezTo>
                    <a:cubicBezTo>
                      <a:pt x="154638" y="46158"/>
                      <a:pt x="158448" y="52664"/>
                      <a:pt x="160563" y="59903"/>
                    </a:cubicBezTo>
                    <a:lnTo>
                      <a:pt x="188004" y="59903"/>
                    </a:lnTo>
                    <a:cubicBezTo>
                      <a:pt x="185442" y="45501"/>
                      <a:pt x="178670" y="32499"/>
                      <a:pt x="168335" y="22155"/>
                    </a:cubicBezTo>
                    <a:cubicBezTo>
                      <a:pt x="154248" y="8068"/>
                      <a:pt x="134798" y="0"/>
                      <a:pt x="114976" y="0"/>
                    </a:cubicBezTo>
                    <a:lnTo>
                      <a:pt x="73038" y="0"/>
                    </a:lnTo>
                    <a:cubicBezTo>
                      <a:pt x="53207" y="0"/>
                      <a:pt x="33757" y="8068"/>
                      <a:pt x="19679" y="22155"/>
                    </a:cubicBezTo>
                    <a:cubicBezTo>
                      <a:pt x="9334" y="32499"/>
                      <a:pt x="2562" y="45501"/>
                      <a:pt x="0" y="59903"/>
                    </a:cubicBezTo>
                    <a:lnTo>
                      <a:pt x="27442" y="59903"/>
                    </a:lnTo>
                    <a:cubicBezTo>
                      <a:pt x="29566" y="52664"/>
                      <a:pt x="33376" y="46158"/>
                      <a:pt x="38538" y="40996"/>
                    </a:cubicBezTo>
                    <a:cubicBezTo>
                      <a:pt x="47635" y="31890"/>
                      <a:pt x="60217" y="26660"/>
                      <a:pt x="73038" y="26660"/>
                    </a:cubicBezTo>
                    <a:close/>
                  </a:path>
                </a:pathLst>
              </a:custGeom>
              <a:grpFill/>
              <a:ln w="9525" cap="flat">
                <a:noFill/>
                <a:prstDash val="solid"/>
                <a:miter/>
              </a:ln>
            </p:spPr>
            <p:txBody>
              <a:bodyPr rtlCol="0" anchor="ctr"/>
              <a:lstStyle/>
              <a:p>
                <a:endParaRPr lang="en-US" sz="1799"/>
              </a:p>
            </p:txBody>
          </p:sp>
          <p:sp>
            <p:nvSpPr>
              <p:cNvPr id="120" name="Freeform: Shape 119">
                <a:extLst>
                  <a:ext uri="{FF2B5EF4-FFF2-40B4-BE49-F238E27FC236}">
                    <a16:creationId xmlns:a16="http://schemas.microsoft.com/office/drawing/2014/main" id="{83D7E25E-A6AC-4B41-BD20-EC3156718FA4}"/>
                  </a:ext>
                </a:extLst>
              </p:cNvPr>
              <p:cNvSpPr/>
              <p:nvPr/>
            </p:nvSpPr>
            <p:spPr>
              <a:xfrm>
                <a:off x="2164676" y="3396103"/>
                <a:ext cx="107051" cy="107061"/>
              </a:xfrm>
              <a:custGeom>
                <a:avLst/>
                <a:gdLst>
                  <a:gd name="connsiteX0" fmla="*/ 53531 w 107051"/>
                  <a:gd name="connsiteY0" fmla="*/ 107061 h 107061"/>
                  <a:gd name="connsiteX1" fmla="*/ 107051 w 107051"/>
                  <a:gd name="connsiteY1" fmla="*/ 53531 h 107061"/>
                  <a:gd name="connsiteX2" fmla="*/ 53531 w 107051"/>
                  <a:gd name="connsiteY2" fmla="*/ 0 h 107061"/>
                  <a:gd name="connsiteX3" fmla="*/ 0 w 107051"/>
                  <a:gd name="connsiteY3" fmla="*/ 53531 h 107061"/>
                  <a:gd name="connsiteX4" fmla="*/ 53531 w 107051"/>
                  <a:gd name="connsiteY4" fmla="*/ 107061 h 107061"/>
                  <a:gd name="connsiteX5" fmla="*/ 53531 w 107051"/>
                  <a:gd name="connsiteY5" fmla="*/ 26670 h 107061"/>
                  <a:gd name="connsiteX6" fmla="*/ 80381 w 107051"/>
                  <a:gd name="connsiteY6" fmla="*/ 53531 h 107061"/>
                  <a:gd name="connsiteX7" fmla="*/ 53531 w 107051"/>
                  <a:gd name="connsiteY7" fmla="*/ 80391 h 107061"/>
                  <a:gd name="connsiteX8" fmla="*/ 26670 w 107051"/>
                  <a:gd name="connsiteY8" fmla="*/ 53531 h 107061"/>
                  <a:gd name="connsiteX9" fmla="*/ 53531 w 107051"/>
                  <a:gd name="connsiteY9" fmla="*/ 26670 h 10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51" h="107061">
                    <a:moveTo>
                      <a:pt x="53531" y="107061"/>
                    </a:moveTo>
                    <a:cubicBezTo>
                      <a:pt x="83039" y="107061"/>
                      <a:pt x="107051" y="83048"/>
                      <a:pt x="107051" y="53531"/>
                    </a:cubicBezTo>
                    <a:cubicBezTo>
                      <a:pt x="107051" y="24013"/>
                      <a:pt x="83039" y="0"/>
                      <a:pt x="53531" y="0"/>
                    </a:cubicBezTo>
                    <a:cubicBezTo>
                      <a:pt x="24013" y="0"/>
                      <a:pt x="0" y="24013"/>
                      <a:pt x="0" y="53531"/>
                    </a:cubicBezTo>
                    <a:cubicBezTo>
                      <a:pt x="0" y="83048"/>
                      <a:pt x="24013" y="107061"/>
                      <a:pt x="53531" y="107061"/>
                    </a:cubicBezTo>
                    <a:close/>
                    <a:moveTo>
                      <a:pt x="53531" y="26670"/>
                    </a:moveTo>
                    <a:cubicBezTo>
                      <a:pt x="68342" y="26670"/>
                      <a:pt x="80381" y="38719"/>
                      <a:pt x="80381" y="53531"/>
                    </a:cubicBezTo>
                    <a:cubicBezTo>
                      <a:pt x="80381" y="68351"/>
                      <a:pt x="68332" y="80391"/>
                      <a:pt x="53531" y="80391"/>
                    </a:cubicBezTo>
                    <a:cubicBezTo>
                      <a:pt x="38719" y="80391"/>
                      <a:pt x="26670" y="68342"/>
                      <a:pt x="26670" y="53531"/>
                    </a:cubicBezTo>
                    <a:cubicBezTo>
                      <a:pt x="26660" y="38719"/>
                      <a:pt x="38719" y="26670"/>
                      <a:pt x="53531" y="26670"/>
                    </a:cubicBezTo>
                    <a:close/>
                  </a:path>
                </a:pathLst>
              </a:custGeom>
              <a:grpFill/>
              <a:ln w="9525" cap="flat">
                <a:noFill/>
                <a:prstDash val="solid"/>
                <a:miter/>
              </a:ln>
            </p:spPr>
            <p:txBody>
              <a:bodyPr rtlCol="0" anchor="ctr"/>
              <a:lstStyle/>
              <a:p>
                <a:endParaRPr lang="en-US" sz="1799"/>
              </a:p>
            </p:txBody>
          </p:sp>
          <p:sp>
            <p:nvSpPr>
              <p:cNvPr id="121" name="Freeform: Shape 120">
                <a:extLst>
                  <a:ext uri="{FF2B5EF4-FFF2-40B4-BE49-F238E27FC236}">
                    <a16:creationId xmlns:a16="http://schemas.microsoft.com/office/drawing/2014/main" id="{9B04DA52-A34F-41D0-8FB7-D76809506252}"/>
                  </a:ext>
                </a:extLst>
              </p:cNvPr>
              <p:cNvSpPr/>
              <p:nvPr/>
            </p:nvSpPr>
            <p:spPr>
              <a:xfrm>
                <a:off x="2346461" y="3521900"/>
                <a:ext cx="188013" cy="59902"/>
              </a:xfrm>
              <a:custGeom>
                <a:avLst/>
                <a:gdLst>
                  <a:gd name="connsiteX0" fmla="*/ 114976 w 188013"/>
                  <a:gd name="connsiteY0" fmla="*/ 26660 h 59902"/>
                  <a:gd name="connsiteX1" fmla="*/ 149485 w 188013"/>
                  <a:gd name="connsiteY1" fmla="*/ 40996 h 59902"/>
                  <a:gd name="connsiteX2" fmla="*/ 160572 w 188013"/>
                  <a:gd name="connsiteY2" fmla="*/ 59903 h 59902"/>
                  <a:gd name="connsiteX3" fmla="*/ 188014 w 188013"/>
                  <a:gd name="connsiteY3" fmla="*/ 59903 h 59902"/>
                  <a:gd name="connsiteX4" fmla="*/ 168345 w 188013"/>
                  <a:gd name="connsiteY4" fmla="*/ 22155 h 59902"/>
                  <a:gd name="connsiteX5" fmla="*/ 114976 w 188013"/>
                  <a:gd name="connsiteY5" fmla="*/ 0 h 59902"/>
                  <a:gd name="connsiteX6" fmla="*/ 73038 w 188013"/>
                  <a:gd name="connsiteY6" fmla="*/ 0 h 59902"/>
                  <a:gd name="connsiteX7" fmla="*/ 19679 w 188013"/>
                  <a:gd name="connsiteY7" fmla="*/ 22155 h 59902"/>
                  <a:gd name="connsiteX8" fmla="*/ 0 w 188013"/>
                  <a:gd name="connsiteY8" fmla="*/ 59903 h 59902"/>
                  <a:gd name="connsiteX9" fmla="*/ 27442 w 188013"/>
                  <a:gd name="connsiteY9" fmla="*/ 59903 h 59902"/>
                  <a:gd name="connsiteX10" fmla="*/ 38538 w 188013"/>
                  <a:gd name="connsiteY10" fmla="*/ 40996 h 59902"/>
                  <a:gd name="connsiteX11" fmla="*/ 73038 w 188013"/>
                  <a:gd name="connsiteY11" fmla="*/ 26660 h 59902"/>
                  <a:gd name="connsiteX12" fmla="*/ 114976 w 188013"/>
                  <a:gd name="connsiteY12" fmla="*/ 26660 h 5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13" h="59902">
                    <a:moveTo>
                      <a:pt x="114976" y="26660"/>
                    </a:moveTo>
                    <a:cubicBezTo>
                      <a:pt x="127797" y="26660"/>
                      <a:pt x="140379" y="31890"/>
                      <a:pt x="149485" y="40996"/>
                    </a:cubicBezTo>
                    <a:cubicBezTo>
                      <a:pt x="154638" y="46158"/>
                      <a:pt x="158448" y="52664"/>
                      <a:pt x="160572" y="59903"/>
                    </a:cubicBezTo>
                    <a:lnTo>
                      <a:pt x="188014" y="59903"/>
                    </a:lnTo>
                    <a:cubicBezTo>
                      <a:pt x="185452" y="45501"/>
                      <a:pt x="178679" y="32499"/>
                      <a:pt x="168345" y="22155"/>
                    </a:cubicBezTo>
                    <a:cubicBezTo>
                      <a:pt x="154257" y="8068"/>
                      <a:pt x="134807" y="0"/>
                      <a:pt x="114976" y="0"/>
                    </a:cubicBezTo>
                    <a:lnTo>
                      <a:pt x="73038" y="0"/>
                    </a:lnTo>
                    <a:cubicBezTo>
                      <a:pt x="53207" y="0"/>
                      <a:pt x="33757" y="8068"/>
                      <a:pt x="19679" y="22155"/>
                    </a:cubicBezTo>
                    <a:cubicBezTo>
                      <a:pt x="9334" y="32499"/>
                      <a:pt x="2562" y="45501"/>
                      <a:pt x="0" y="59903"/>
                    </a:cubicBezTo>
                    <a:lnTo>
                      <a:pt x="27442" y="59903"/>
                    </a:lnTo>
                    <a:cubicBezTo>
                      <a:pt x="29566" y="52664"/>
                      <a:pt x="33376" y="46158"/>
                      <a:pt x="38538" y="40996"/>
                    </a:cubicBezTo>
                    <a:cubicBezTo>
                      <a:pt x="47644" y="31890"/>
                      <a:pt x="60217" y="26660"/>
                      <a:pt x="73038" y="26660"/>
                    </a:cubicBezTo>
                    <a:lnTo>
                      <a:pt x="114976" y="26660"/>
                    </a:lnTo>
                    <a:close/>
                  </a:path>
                </a:pathLst>
              </a:custGeom>
              <a:grpFill/>
              <a:ln w="9525" cap="flat">
                <a:noFill/>
                <a:prstDash val="solid"/>
                <a:miter/>
              </a:ln>
            </p:spPr>
            <p:txBody>
              <a:bodyPr rtlCol="0" anchor="ctr"/>
              <a:lstStyle/>
              <a:p>
                <a:endParaRPr lang="en-US" sz="1799"/>
              </a:p>
            </p:txBody>
          </p:sp>
          <p:sp>
            <p:nvSpPr>
              <p:cNvPr id="122" name="Freeform: Shape 121">
                <a:extLst>
                  <a:ext uri="{FF2B5EF4-FFF2-40B4-BE49-F238E27FC236}">
                    <a16:creationId xmlns:a16="http://schemas.microsoft.com/office/drawing/2014/main" id="{D3200904-2BE7-488E-B3F1-6EA126EBCB77}"/>
                  </a:ext>
                </a:extLst>
              </p:cNvPr>
              <p:cNvSpPr/>
              <p:nvPr/>
            </p:nvSpPr>
            <p:spPr>
              <a:xfrm>
                <a:off x="2386942" y="3396103"/>
                <a:ext cx="107060" cy="107061"/>
              </a:xfrm>
              <a:custGeom>
                <a:avLst/>
                <a:gdLst>
                  <a:gd name="connsiteX0" fmla="*/ 53530 w 107060"/>
                  <a:gd name="connsiteY0" fmla="*/ 107061 h 107061"/>
                  <a:gd name="connsiteX1" fmla="*/ 107061 w 107060"/>
                  <a:gd name="connsiteY1" fmla="*/ 53531 h 107061"/>
                  <a:gd name="connsiteX2" fmla="*/ 53530 w 107060"/>
                  <a:gd name="connsiteY2" fmla="*/ 0 h 107061"/>
                  <a:gd name="connsiteX3" fmla="*/ 0 w 107060"/>
                  <a:gd name="connsiteY3" fmla="*/ 53531 h 107061"/>
                  <a:gd name="connsiteX4" fmla="*/ 53530 w 107060"/>
                  <a:gd name="connsiteY4" fmla="*/ 107061 h 107061"/>
                  <a:gd name="connsiteX5" fmla="*/ 53530 w 107060"/>
                  <a:gd name="connsiteY5" fmla="*/ 26670 h 107061"/>
                  <a:gd name="connsiteX6" fmla="*/ 80391 w 107060"/>
                  <a:gd name="connsiteY6" fmla="*/ 53531 h 107061"/>
                  <a:gd name="connsiteX7" fmla="*/ 53530 w 107060"/>
                  <a:gd name="connsiteY7" fmla="*/ 80391 h 107061"/>
                  <a:gd name="connsiteX8" fmla="*/ 26670 w 107060"/>
                  <a:gd name="connsiteY8" fmla="*/ 53531 h 107061"/>
                  <a:gd name="connsiteX9" fmla="*/ 53530 w 107060"/>
                  <a:gd name="connsiteY9" fmla="*/ 26670 h 10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0" h="107061">
                    <a:moveTo>
                      <a:pt x="53530" y="107061"/>
                    </a:moveTo>
                    <a:cubicBezTo>
                      <a:pt x="83048" y="107061"/>
                      <a:pt x="107061" y="83048"/>
                      <a:pt x="107061" y="53531"/>
                    </a:cubicBezTo>
                    <a:cubicBezTo>
                      <a:pt x="107061" y="24013"/>
                      <a:pt x="83048" y="0"/>
                      <a:pt x="53530" y="0"/>
                    </a:cubicBezTo>
                    <a:cubicBezTo>
                      <a:pt x="24013" y="0"/>
                      <a:pt x="0" y="24013"/>
                      <a:pt x="0" y="53531"/>
                    </a:cubicBezTo>
                    <a:cubicBezTo>
                      <a:pt x="0" y="83048"/>
                      <a:pt x="24013" y="107061"/>
                      <a:pt x="53530" y="107061"/>
                    </a:cubicBezTo>
                    <a:close/>
                    <a:moveTo>
                      <a:pt x="53530" y="26670"/>
                    </a:moveTo>
                    <a:cubicBezTo>
                      <a:pt x="68342" y="26670"/>
                      <a:pt x="80391" y="38719"/>
                      <a:pt x="80391" y="53531"/>
                    </a:cubicBezTo>
                    <a:cubicBezTo>
                      <a:pt x="80391" y="68351"/>
                      <a:pt x="68342" y="80391"/>
                      <a:pt x="53530" y="80391"/>
                    </a:cubicBezTo>
                    <a:cubicBezTo>
                      <a:pt x="38719" y="80391"/>
                      <a:pt x="26670" y="68342"/>
                      <a:pt x="26670" y="53531"/>
                    </a:cubicBezTo>
                    <a:cubicBezTo>
                      <a:pt x="26670" y="38719"/>
                      <a:pt x="38710" y="26670"/>
                      <a:pt x="53530" y="26670"/>
                    </a:cubicBezTo>
                    <a:close/>
                  </a:path>
                </a:pathLst>
              </a:custGeom>
              <a:grpFill/>
              <a:ln w="9525" cap="flat">
                <a:noFill/>
                <a:prstDash val="solid"/>
                <a:miter/>
              </a:ln>
            </p:spPr>
            <p:txBody>
              <a:bodyPr rtlCol="0" anchor="ctr"/>
              <a:lstStyle/>
              <a:p>
                <a:endParaRPr lang="en-US" sz="1799"/>
              </a:p>
            </p:txBody>
          </p:sp>
          <p:sp>
            <p:nvSpPr>
              <p:cNvPr id="123" name="Freeform: Shape 122">
                <a:extLst>
                  <a:ext uri="{FF2B5EF4-FFF2-40B4-BE49-F238E27FC236}">
                    <a16:creationId xmlns:a16="http://schemas.microsoft.com/office/drawing/2014/main" id="{AE8AFA43-7339-4AD1-AC8F-FDB648CAB2B7}"/>
                  </a:ext>
                </a:extLst>
              </p:cNvPr>
              <p:cNvSpPr/>
              <p:nvPr/>
            </p:nvSpPr>
            <p:spPr>
              <a:xfrm>
                <a:off x="2568727" y="3521891"/>
                <a:ext cx="188013" cy="59902"/>
              </a:xfrm>
              <a:custGeom>
                <a:avLst/>
                <a:gdLst>
                  <a:gd name="connsiteX0" fmla="*/ 73038 w 188013"/>
                  <a:gd name="connsiteY0" fmla="*/ 0 h 59902"/>
                  <a:gd name="connsiteX1" fmla="*/ 19679 w 188013"/>
                  <a:gd name="connsiteY1" fmla="*/ 22155 h 59902"/>
                  <a:gd name="connsiteX2" fmla="*/ 0 w 188013"/>
                  <a:gd name="connsiteY2" fmla="*/ 59903 h 59902"/>
                  <a:gd name="connsiteX3" fmla="*/ 27442 w 188013"/>
                  <a:gd name="connsiteY3" fmla="*/ 59903 h 59902"/>
                  <a:gd name="connsiteX4" fmla="*/ 38529 w 188013"/>
                  <a:gd name="connsiteY4" fmla="*/ 40996 h 59902"/>
                  <a:gd name="connsiteX5" fmla="*/ 73038 w 188013"/>
                  <a:gd name="connsiteY5" fmla="*/ 26660 h 59902"/>
                  <a:gd name="connsiteX6" fmla="*/ 114976 w 188013"/>
                  <a:gd name="connsiteY6" fmla="*/ 26660 h 59902"/>
                  <a:gd name="connsiteX7" fmla="*/ 149485 w 188013"/>
                  <a:gd name="connsiteY7" fmla="*/ 40996 h 59902"/>
                  <a:gd name="connsiteX8" fmla="*/ 160572 w 188013"/>
                  <a:gd name="connsiteY8" fmla="*/ 59903 h 59902"/>
                  <a:gd name="connsiteX9" fmla="*/ 188014 w 188013"/>
                  <a:gd name="connsiteY9" fmla="*/ 59903 h 59902"/>
                  <a:gd name="connsiteX10" fmla="*/ 168335 w 188013"/>
                  <a:gd name="connsiteY10" fmla="*/ 22155 h 59902"/>
                  <a:gd name="connsiteX11" fmla="*/ 114976 w 188013"/>
                  <a:gd name="connsiteY11" fmla="*/ 0 h 59902"/>
                  <a:gd name="connsiteX12" fmla="*/ 73038 w 188013"/>
                  <a:gd name="connsiteY12" fmla="*/ 0 h 5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13" h="59902">
                    <a:moveTo>
                      <a:pt x="73038" y="0"/>
                    </a:moveTo>
                    <a:cubicBezTo>
                      <a:pt x="53207" y="0"/>
                      <a:pt x="33757" y="8068"/>
                      <a:pt x="19679" y="22155"/>
                    </a:cubicBezTo>
                    <a:cubicBezTo>
                      <a:pt x="9334" y="32499"/>
                      <a:pt x="2562" y="45501"/>
                      <a:pt x="0" y="59903"/>
                    </a:cubicBezTo>
                    <a:lnTo>
                      <a:pt x="27442" y="59903"/>
                    </a:lnTo>
                    <a:cubicBezTo>
                      <a:pt x="29556" y="52664"/>
                      <a:pt x="33376" y="46149"/>
                      <a:pt x="38529" y="40996"/>
                    </a:cubicBezTo>
                    <a:cubicBezTo>
                      <a:pt x="47654" y="31890"/>
                      <a:pt x="60227" y="26660"/>
                      <a:pt x="73038" y="26660"/>
                    </a:cubicBezTo>
                    <a:lnTo>
                      <a:pt x="114976" y="26660"/>
                    </a:lnTo>
                    <a:cubicBezTo>
                      <a:pt x="127787" y="26660"/>
                      <a:pt x="140370" y="31890"/>
                      <a:pt x="149485" y="40996"/>
                    </a:cubicBezTo>
                    <a:cubicBezTo>
                      <a:pt x="154638" y="46149"/>
                      <a:pt x="158448" y="52664"/>
                      <a:pt x="160572" y="59903"/>
                    </a:cubicBezTo>
                    <a:lnTo>
                      <a:pt x="188014" y="59903"/>
                    </a:lnTo>
                    <a:cubicBezTo>
                      <a:pt x="185452" y="45501"/>
                      <a:pt x="178679" y="32490"/>
                      <a:pt x="168335" y="22155"/>
                    </a:cubicBezTo>
                    <a:cubicBezTo>
                      <a:pt x="154267" y="8068"/>
                      <a:pt x="134817" y="0"/>
                      <a:pt x="114976" y="0"/>
                    </a:cubicBezTo>
                    <a:lnTo>
                      <a:pt x="73038" y="0"/>
                    </a:lnTo>
                    <a:close/>
                  </a:path>
                </a:pathLst>
              </a:custGeom>
              <a:grpFill/>
              <a:ln w="9525" cap="flat">
                <a:noFill/>
                <a:prstDash val="solid"/>
                <a:miter/>
              </a:ln>
            </p:spPr>
            <p:txBody>
              <a:bodyPr rtlCol="0" anchor="ctr"/>
              <a:lstStyle/>
              <a:p>
                <a:endParaRPr lang="en-US" sz="1799"/>
              </a:p>
            </p:txBody>
          </p:sp>
          <p:sp>
            <p:nvSpPr>
              <p:cNvPr id="124" name="Freeform: Shape 123">
                <a:extLst>
                  <a:ext uri="{FF2B5EF4-FFF2-40B4-BE49-F238E27FC236}">
                    <a16:creationId xmlns:a16="http://schemas.microsoft.com/office/drawing/2014/main" id="{39684160-B8D2-42C1-AA8C-D85265343559}"/>
                  </a:ext>
                </a:extLst>
              </p:cNvPr>
              <p:cNvSpPr/>
              <p:nvPr/>
            </p:nvSpPr>
            <p:spPr>
              <a:xfrm>
                <a:off x="2609217" y="3396103"/>
                <a:ext cx="107051" cy="107061"/>
              </a:xfrm>
              <a:custGeom>
                <a:avLst/>
                <a:gdLst>
                  <a:gd name="connsiteX0" fmla="*/ 53521 w 107051"/>
                  <a:gd name="connsiteY0" fmla="*/ 107061 h 107061"/>
                  <a:gd name="connsiteX1" fmla="*/ 107051 w 107051"/>
                  <a:gd name="connsiteY1" fmla="*/ 53531 h 107061"/>
                  <a:gd name="connsiteX2" fmla="*/ 53521 w 107051"/>
                  <a:gd name="connsiteY2" fmla="*/ 0 h 107061"/>
                  <a:gd name="connsiteX3" fmla="*/ 0 w 107051"/>
                  <a:gd name="connsiteY3" fmla="*/ 53531 h 107061"/>
                  <a:gd name="connsiteX4" fmla="*/ 53521 w 107051"/>
                  <a:gd name="connsiteY4" fmla="*/ 107061 h 107061"/>
                  <a:gd name="connsiteX5" fmla="*/ 53521 w 107051"/>
                  <a:gd name="connsiteY5" fmla="*/ 26670 h 107061"/>
                  <a:gd name="connsiteX6" fmla="*/ 80381 w 107051"/>
                  <a:gd name="connsiteY6" fmla="*/ 53531 h 107061"/>
                  <a:gd name="connsiteX7" fmla="*/ 53521 w 107051"/>
                  <a:gd name="connsiteY7" fmla="*/ 80391 h 107061"/>
                  <a:gd name="connsiteX8" fmla="*/ 26670 w 107051"/>
                  <a:gd name="connsiteY8" fmla="*/ 53531 h 107061"/>
                  <a:gd name="connsiteX9" fmla="*/ 53521 w 107051"/>
                  <a:gd name="connsiteY9" fmla="*/ 26670 h 10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51" h="107061">
                    <a:moveTo>
                      <a:pt x="53521" y="107061"/>
                    </a:moveTo>
                    <a:cubicBezTo>
                      <a:pt x="83039" y="107061"/>
                      <a:pt x="107051" y="83048"/>
                      <a:pt x="107051" y="53531"/>
                    </a:cubicBezTo>
                    <a:cubicBezTo>
                      <a:pt x="107051" y="24013"/>
                      <a:pt x="83039" y="0"/>
                      <a:pt x="53521" y="0"/>
                    </a:cubicBezTo>
                    <a:cubicBezTo>
                      <a:pt x="24012" y="0"/>
                      <a:pt x="0" y="24013"/>
                      <a:pt x="0" y="53531"/>
                    </a:cubicBezTo>
                    <a:cubicBezTo>
                      <a:pt x="0" y="83048"/>
                      <a:pt x="24003" y="107061"/>
                      <a:pt x="53521" y="107061"/>
                    </a:cubicBezTo>
                    <a:close/>
                    <a:moveTo>
                      <a:pt x="53521" y="26670"/>
                    </a:moveTo>
                    <a:cubicBezTo>
                      <a:pt x="68332" y="26670"/>
                      <a:pt x="80381" y="38719"/>
                      <a:pt x="80381" y="53531"/>
                    </a:cubicBezTo>
                    <a:cubicBezTo>
                      <a:pt x="80381" y="68351"/>
                      <a:pt x="68332" y="80391"/>
                      <a:pt x="53521" y="80391"/>
                    </a:cubicBezTo>
                    <a:cubicBezTo>
                      <a:pt x="38710" y="80391"/>
                      <a:pt x="26670" y="68342"/>
                      <a:pt x="26670" y="53531"/>
                    </a:cubicBezTo>
                    <a:cubicBezTo>
                      <a:pt x="26660" y="38719"/>
                      <a:pt x="38710" y="26670"/>
                      <a:pt x="53521" y="26670"/>
                    </a:cubicBezTo>
                    <a:close/>
                  </a:path>
                </a:pathLst>
              </a:custGeom>
              <a:grpFill/>
              <a:ln w="9525" cap="flat">
                <a:noFill/>
                <a:prstDash val="solid"/>
                <a:miter/>
              </a:ln>
            </p:spPr>
            <p:txBody>
              <a:bodyPr rtlCol="0" anchor="ctr"/>
              <a:lstStyle/>
              <a:p>
                <a:endParaRPr lang="en-US" sz="1799"/>
              </a:p>
            </p:txBody>
          </p:sp>
          <p:sp>
            <p:nvSpPr>
              <p:cNvPr id="125" name="Freeform: Shape 124">
                <a:extLst>
                  <a:ext uri="{FF2B5EF4-FFF2-40B4-BE49-F238E27FC236}">
                    <a16:creationId xmlns:a16="http://schemas.microsoft.com/office/drawing/2014/main" id="{5C3917CA-7EE7-4033-B3E8-5EB9A44A3B46}"/>
                  </a:ext>
                </a:extLst>
              </p:cNvPr>
              <p:cNvSpPr/>
              <p:nvPr/>
            </p:nvSpPr>
            <p:spPr>
              <a:xfrm>
                <a:off x="2011848" y="3731488"/>
                <a:ext cx="190452" cy="109394"/>
              </a:xfrm>
              <a:custGeom>
                <a:avLst/>
                <a:gdLst>
                  <a:gd name="connsiteX0" fmla="*/ 116195 w 190452"/>
                  <a:gd name="connsiteY0" fmla="*/ 0 h 109394"/>
                  <a:gd name="connsiteX1" fmla="*/ 74257 w 190452"/>
                  <a:gd name="connsiteY1" fmla="*/ 0 h 109394"/>
                  <a:gd name="connsiteX2" fmla="*/ 20888 w 190452"/>
                  <a:gd name="connsiteY2" fmla="*/ 22146 h 109394"/>
                  <a:gd name="connsiteX3" fmla="*/ 0 w 190452"/>
                  <a:gd name="connsiteY3" fmla="*/ 72685 h 109394"/>
                  <a:gd name="connsiteX4" fmla="*/ 0 w 190452"/>
                  <a:gd name="connsiteY4" fmla="*/ 109395 h 109394"/>
                  <a:gd name="connsiteX5" fmla="*/ 26670 w 190452"/>
                  <a:gd name="connsiteY5" fmla="*/ 109395 h 109394"/>
                  <a:gd name="connsiteX6" fmla="*/ 26670 w 190452"/>
                  <a:gd name="connsiteY6" fmla="*/ 72685 h 109394"/>
                  <a:gd name="connsiteX7" fmla="*/ 39748 w 190452"/>
                  <a:gd name="connsiteY7" fmla="*/ 41015 h 109394"/>
                  <a:gd name="connsiteX8" fmla="*/ 74257 w 190452"/>
                  <a:gd name="connsiteY8" fmla="*/ 26670 h 109394"/>
                  <a:gd name="connsiteX9" fmla="*/ 116195 w 190452"/>
                  <a:gd name="connsiteY9" fmla="*/ 26670 h 109394"/>
                  <a:gd name="connsiteX10" fmla="*/ 150705 w 190452"/>
                  <a:gd name="connsiteY10" fmla="*/ 41015 h 109394"/>
                  <a:gd name="connsiteX11" fmla="*/ 163782 w 190452"/>
                  <a:gd name="connsiteY11" fmla="*/ 72685 h 109394"/>
                  <a:gd name="connsiteX12" fmla="*/ 163782 w 190452"/>
                  <a:gd name="connsiteY12" fmla="*/ 109395 h 109394"/>
                  <a:gd name="connsiteX13" fmla="*/ 190452 w 190452"/>
                  <a:gd name="connsiteY13" fmla="*/ 109395 h 109394"/>
                  <a:gd name="connsiteX14" fmla="*/ 190452 w 190452"/>
                  <a:gd name="connsiteY14" fmla="*/ 72685 h 109394"/>
                  <a:gd name="connsiteX15" fmla="*/ 169564 w 190452"/>
                  <a:gd name="connsiteY15" fmla="*/ 22155 h 109394"/>
                  <a:gd name="connsiteX16" fmla="*/ 116195 w 190452"/>
                  <a:gd name="connsiteY16" fmla="*/ 0 h 1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452" h="109394">
                    <a:moveTo>
                      <a:pt x="116195" y="0"/>
                    </a:moveTo>
                    <a:lnTo>
                      <a:pt x="74257" y="0"/>
                    </a:lnTo>
                    <a:cubicBezTo>
                      <a:pt x="54416" y="0"/>
                      <a:pt x="34966" y="8068"/>
                      <a:pt x="20888" y="22146"/>
                    </a:cubicBezTo>
                    <a:cubicBezTo>
                      <a:pt x="7420" y="35633"/>
                      <a:pt x="0" y="53569"/>
                      <a:pt x="0" y="72685"/>
                    </a:cubicBezTo>
                    <a:lnTo>
                      <a:pt x="0" y="109395"/>
                    </a:lnTo>
                    <a:lnTo>
                      <a:pt x="26670" y="109395"/>
                    </a:lnTo>
                    <a:lnTo>
                      <a:pt x="26670" y="72685"/>
                    </a:lnTo>
                    <a:cubicBezTo>
                      <a:pt x="26670" y="60693"/>
                      <a:pt x="31318" y="49444"/>
                      <a:pt x="39748" y="41015"/>
                    </a:cubicBezTo>
                    <a:cubicBezTo>
                      <a:pt x="48863" y="31899"/>
                      <a:pt x="61436" y="26670"/>
                      <a:pt x="74257" y="26670"/>
                    </a:cubicBezTo>
                    <a:lnTo>
                      <a:pt x="116195" y="26670"/>
                    </a:lnTo>
                    <a:cubicBezTo>
                      <a:pt x="129007" y="26670"/>
                      <a:pt x="141589" y="31899"/>
                      <a:pt x="150705" y="41015"/>
                    </a:cubicBezTo>
                    <a:cubicBezTo>
                      <a:pt x="159134" y="49435"/>
                      <a:pt x="163782" y="60674"/>
                      <a:pt x="163782" y="72685"/>
                    </a:cubicBezTo>
                    <a:lnTo>
                      <a:pt x="163782" y="109395"/>
                    </a:lnTo>
                    <a:lnTo>
                      <a:pt x="190452" y="109395"/>
                    </a:lnTo>
                    <a:lnTo>
                      <a:pt x="190452" y="72685"/>
                    </a:lnTo>
                    <a:cubicBezTo>
                      <a:pt x="190452" y="53569"/>
                      <a:pt x="183032" y="35624"/>
                      <a:pt x="169564" y="22155"/>
                    </a:cubicBezTo>
                    <a:cubicBezTo>
                      <a:pt x="155477" y="8077"/>
                      <a:pt x="136027" y="0"/>
                      <a:pt x="116195" y="0"/>
                    </a:cubicBezTo>
                    <a:close/>
                  </a:path>
                </a:pathLst>
              </a:custGeom>
              <a:grpFill/>
              <a:ln w="9525" cap="flat">
                <a:noFill/>
                <a:prstDash val="solid"/>
                <a:miter/>
              </a:ln>
            </p:spPr>
            <p:txBody>
              <a:bodyPr rtlCol="0" anchor="ctr"/>
              <a:lstStyle/>
              <a:p>
                <a:endParaRPr lang="en-US" sz="1799"/>
              </a:p>
            </p:txBody>
          </p:sp>
          <p:sp>
            <p:nvSpPr>
              <p:cNvPr id="126" name="Freeform: Shape 125">
                <a:extLst>
                  <a:ext uri="{FF2B5EF4-FFF2-40B4-BE49-F238E27FC236}">
                    <a16:creationId xmlns:a16="http://schemas.microsoft.com/office/drawing/2014/main" id="{838D792E-16F6-47A6-8EF7-67BF7E0344F8}"/>
                  </a:ext>
                </a:extLst>
              </p:cNvPr>
              <p:cNvSpPr/>
              <p:nvPr/>
            </p:nvSpPr>
            <p:spPr>
              <a:xfrm>
                <a:off x="2053538" y="3605701"/>
                <a:ext cx="107061" cy="107051"/>
              </a:xfrm>
              <a:custGeom>
                <a:avLst/>
                <a:gdLst>
                  <a:gd name="connsiteX0" fmla="*/ 53531 w 107061"/>
                  <a:gd name="connsiteY0" fmla="*/ 107052 h 107051"/>
                  <a:gd name="connsiteX1" fmla="*/ 107061 w 107061"/>
                  <a:gd name="connsiteY1" fmla="*/ 53530 h 107051"/>
                  <a:gd name="connsiteX2" fmla="*/ 53531 w 107061"/>
                  <a:gd name="connsiteY2" fmla="*/ 0 h 107051"/>
                  <a:gd name="connsiteX3" fmla="*/ 0 w 107061"/>
                  <a:gd name="connsiteY3" fmla="*/ 53530 h 107051"/>
                  <a:gd name="connsiteX4" fmla="*/ 53531 w 107061"/>
                  <a:gd name="connsiteY4" fmla="*/ 107052 h 107051"/>
                  <a:gd name="connsiteX5" fmla="*/ 53531 w 107061"/>
                  <a:gd name="connsiteY5" fmla="*/ 26670 h 107051"/>
                  <a:gd name="connsiteX6" fmla="*/ 80391 w 107061"/>
                  <a:gd name="connsiteY6" fmla="*/ 53530 h 107051"/>
                  <a:gd name="connsiteX7" fmla="*/ 53531 w 107061"/>
                  <a:gd name="connsiteY7" fmla="*/ 80381 h 107051"/>
                  <a:gd name="connsiteX8" fmla="*/ 26670 w 107061"/>
                  <a:gd name="connsiteY8" fmla="*/ 53530 h 107051"/>
                  <a:gd name="connsiteX9" fmla="*/ 53531 w 107061"/>
                  <a:gd name="connsiteY9" fmla="*/ 26670 h 10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 h="107051">
                    <a:moveTo>
                      <a:pt x="53531" y="107052"/>
                    </a:moveTo>
                    <a:cubicBezTo>
                      <a:pt x="83048" y="107052"/>
                      <a:pt x="107061" y="83039"/>
                      <a:pt x="107061" y="53530"/>
                    </a:cubicBezTo>
                    <a:cubicBezTo>
                      <a:pt x="107061" y="24013"/>
                      <a:pt x="83048" y="0"/>
                      <a:pt x="53531" y="0"/>
                    </a:cubicBezTo>
                    <a:cubicBezTo>
                      <a:pt x="24013" y="0"/>
                      <a:pt x="0" y="24013"/>
                      <a:pt x="0" y="53530"/>
                    </a:cubicBezTo>
                    <a:cubicBezTo>
                      <a:pt x="0" y="83048"/>
                      <a:pt x="24013" y="107052"/>
                      <a:pt x="53531" y="107052"/>
                    </a:cubicBezTo>
                    <a:close/>
                    <a:moveTo>
                      <a:pt x="53531" y="26670"/>
                    </a:moveTo>
                    <a:cubicBezTo>
                      <a:pt x="68342" y="26670"/>
                      <a:pt x="80391" y="38719"/>
                      <a:pt x="80391" y="53530"/>
                    </a:cubicBezTo>
                    <a:cubicBezTo>
                      <a:pt x="80391" y="68342"/>
                      <a:pt x="68342" y="80381"/>
                      <a:pt x="53531" y="80381"/>
                    </a:cubicBezTo>
                    <a:cubicBezTo>
                      <a:pt x="38719" y="80381"/>
                      <a:pt x="26670" y="68332"/>
                      <a:pt x="26670" y="53530"/>
                    </a:cubicBezTo>
                    <a:cubicBezTo>
                      <a:pt x="26670" y="38719"/>
                      <a:pt x="38719" y="26670"/>
                      <a:pt x="53531" y="26670"/>
                    </a:cubicBezTo>
                    <a:close/>
                  </a:path>
                </a:pathLst>
              </a:custGeom>
              <a:grpFill/>
              <a:ln w="9525" cap="flat">
                <a:noFill/>
                <a:prstDash val="solid"/>
                <a:miter/>
              </a:ln>
            </p:spPr>
            <p:txBody>
              <a:bodyPr rtlCol="0" anchor="ctr"/>
              <a:lstStyle/>
              <a:p>
                <a:endParaRPr lang="en-US" sz="1799"/>
              </a:p>
            </p:txBody>
          </p:sp>
          <p:sp>
            <p:nvSpPr>
              <p:cNvPr id="127" name="Freeform: Shape 126">
                <a:extLst>
                  <a:ext uri="{FF2B5EF4-FFF2-40B4-BE49-F238E27FC236}">
                    <a16:creationId xmlns:a16="http://schemas.microsoft.com/office/drawing/2014/main" id="{3692934E-437A-4B48-8BE5-EC8E2184CD08}"/>
                  </a:ext>
                </a:extLst>
              </p:cNvPr>
              <p:cNvSpPr/>
              <p:nvPr/>
            </p:nvSpPr>
            <p:spPr>
              <a:xfrm>
                <a:off x="2234113" y="3731488"/>
                <a:ext cx="190433" cy="109385"/>
              </a:xfrm>
              <a:custGeom>
                <a:avLst/>
                <a:gdLst>
                  <a:gd name="connsiteX0" fmla="*/ 116195 w 190433"/>
                  <a:gd name="connsiteY0" fmla="*/ 0 h 109385"/>
                  <a:gd name="connsiteX1" fmla="*/ 74247 w 190433"/>
                  <a:gd name="connsiteY1" fmla="*/ 0 h 109385"/>
                  <a:gd name="connsiteX2" fmla="*/ 20888 w 190433"/>
                  <a:gd name="connsiteY2" fmla="*/ 22146 h 109385"/>
                  <a:gd name="connsiteX3" fmla="*/ 0 w 190433"/>
                  <a:gd name="connsiteY3" fmla="*/ 72676 h 109385"/>
                  <a:gd name="connsiteX4" fmla="*/ 0 w 190433"/>
                  <a:gd name="connsiteY4" fmla="*/ 109385 h 109385"/>
                  <a:gd name="connsiteX5" fmla="*/ 26660 w 190433"/>
                  <a:gd name="connsiteY5" fmla="*/ 109385 h 109385"/>
                  <a:gd name="connsiteX6" fmla="*/ 26660 w 190433"/>
                  <a:gd name="connsiteY6" fmla="*/ 72676 h 109385"/>
                  <a:gd name="connsiteX7" fmla="*/ 39748 w 190433"/>
                  <a:gd name="connsiteY7" fmla="*/ 41005 h 109385"/>
                  <a:gd name="connsiteX8" fmla="*/ 74247 w 190433"/>
                  <a:gd name="connsiteY8" fmla="*/ 26661 h 109385"/>
                  <a:gd name="connsiteX9" fmla="*/ 116186 w 190433"/>
                  <a:gd name="connsiteY9" fmla="*/ 26661 h 109385"/>
                  <a:gd name="connsiteX10" fmla="*/ 150695 w 190433"/>
                  <a:gd name="connsiteY10" fmla="*/ 41005 h 109385"/>
                  <a:gd name="connsiteX11" fmla="*/ 163773 w 190433"/>
                  <a:gd name="connsiteY11" fmla="*/ 72676 h 109385"/>
                  <a:gd name="connsiteX12" fmla="*/ 163773 w 190433"/>
                  <a:gd name="connsiteY12" fmla="*/ 109385 h 109385"/>
                  <a:gd name="connsiteX13" fmla="*/ 190433 w 190433"/>
                  <a:gd name="connsiteY13" fmla="*/ 109385 h 109385"/>
                  <a:gd name="connsiteX14" fmla="*/ 190433 w 190433"/>
                  <a:gd name="connsiteY14" fmla="*/ 72676 h 109385"/>
                  <a:gd name="connsiteX15" fmla="*/ 169545 w 190433"/>
                  <a:gd name="connsiteY15" fmla="*/ 22146 h 109385"/>
                  <a:gd name="connsiteX16" fmla="*/ 116195 w 190433"/>
                  <a:gd name="connsiteY16" fmla="*/ 0 h 10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433" h="109385">
                    <a:moveTo>
                      <a:pt x="116195" y="0"/>
                    </a:moveTo>
                    <a:lnTo>
                      <a:pt x="74247" y="0"/>
                    </a:lnTo>
                    <a:cubicBezTo>
                      <a:pt x="54416" y="0"/>
                      <a:pt x="34966" y="8068"/>
                      <a:pt x="20888" y="22146"/>
                    </a:cubicBezTo>
                    <a:cubicBezTo>
                      <a:pt x="7410" y="35624"/>
                      <a:pt x="0" y="53569"/>
                      <a:pt x="0" y="72676"/>
                    </a:cubicBezTo>
                    <a:lnTo>
                      <a:pt x="0" y="109385"/>
                    </a:lnTo>
                    <a:lnTo>
                      <a:pt x="26660" y="109385"/>
                    </a:lnTo>
                    <a:lnTo>
                      <a:pt x="26660" y="72676"/>
                    </a:lnTo>
                    <a:cubicBezTo>
                      <a:pt x="26660" y="60684"/>
                      <a:pt x="31309" y="49435"/>
                      <a:pt x="39748" y="41005"/>
                    </a:cubicBezTo>
                    <a:cubicBezTo>
                      <a:pt x="48844" y="31890"/>
                      <a:pt x="61417" y="26661"/>
                      <a:pt x="74247" y="26661"/>
                    </a:cubicBezTo>
                    <a:lnTo>
                      <a:pt x="116186" y="26661"/>
                    </a:lnTo>
                    <a:cubicBezTo>
                      <a:pt x="129007" y="26661"/>
                      <a:pt x="141580" y="31890"/>
                      <a:pt x="150695" y="41005"/>
                    </a:cubicBezTo>
                    <a:cubicBezTo>
                      <a:pt x="159134" y="49444"/>
                      <a:pt x="163773" y="60684"/>
                      <a:pt x="163773" y="72676"/>
                    </a:cubicBezTo>
                    <a:lnTo>
                      <a:pt x="163773" y="109385"/>
                    </a:lnTo>
                    <a:lnTo>
                      <a:pt x="190433" y="109385"/>
                    </a:lnTo>
                    <a:lnTo>
                      <a:pt x="190433" y="72676"/>
                    </a:lnTo>
                    <a:cubicBezTo>
                      <a:pt x="190433" y="53569"/>
                      <a:pt x="183013" y="35614"/>
                      <a:pt x="169545" y="22146"/>
                    </a:cubicBezTo>
                    <a:cubicBezTo>
                      <a:pt x="155477" y="8077"/>
                      <a:pt x="136027" y="0"/>
                      <a:pt x="116195" y="0"/>
                    </a:cubicBezTo>
                    <a:close/>
                  </a:path>
                </a:pathLst>
              </a:custGeom>
              <a:grpFill/>
              <a:ln w="9525" cap="flat">
                <a:noFill/>
                <a:prstDash val="solid"/>
                <a:miter/>
              </a:ln>
            </p:spPr>
            <p:txBody>
              <a:bodyPr rtlCol="0" anchor="ctr"/>
              <a:lstStyle/>
              <a:p>
                <a:endParaRPr lang="en-US" sz="1799"/>
              </a:p>
            </p:txBody>
          </p:sp>
          <p:sp>
            <p:nvSpPr>
              <p:cNvPr id="128" name="Freeform: Shape 127">
                <a:extLst>
                  <a:ext uri="{FF2B5EF4-FFF2-40B4-BE49-F238E27FC236}">
                    <a16:creationId xmlns:a16="http://schemas.microsoft.com/office/drawing/2014/main" id="{135C01A5-D85A-4A26-BF57-B4AFEB336999}"/>
                  </a:ext>
                </a:extLst>
              </p:cNvPr>
              <p:cNvSpPr/>
              <p:nvPr/>
            </p:nvSpPr>
            <p:spPr>
              <a:xfrm>
                <a:off x="2275804" y="3605701"/>
                <a:ext cx="107060" cy="107051"/>
              </a:xfrm>
              <a:custGeom>
                <a:avLst/>
                <a:gdLst>
                  <a:gd name="connsiteX0" fmla="*/ 53530 w 107060"/>
                  <a:gd name="connsiteY0" fmla="*/ 0 h 107051"/>
                  <a:gd name="connsiteX1" fmla="*/ 0 w 107060"/>
                  <a:gd name="connsiteY1" fmla="*/ 53530 h 107051"/>
                  <a:gd name="connsiteX2" fmla="*/ 53530 w 107060"/>
                  <a:gd name="connsiteY2" fmla="*/ 107052 h 107051"/>
                  <a:gd name="connsiteX3" fmla="*/ 107061 w 107060"/>
                  <a:gd name="connsiteY3" fmla="*/ 53530 h 107051"/>
                  <a:gd name="connsiteX4" fmla="*/ 53530 w 107060"/>
                  <a:gd name="connsiteY4" fmla="*/ 0 h 107051"/>
                  <a:gd name="connsiteX5" fmla="*/ 53530 w 107060"/>
                  <a:gd name="connsiteY5" fmla="*/ 80391 h 107051"/>
                  <a:gd name="connsiteX6" fmla="*/ 26670 w 107060"/>
                  <a:gd name="connsiteY6" fmla="*/ 53540 h 107051"/>
                  <a:gd name="connsiteX7" fmla="*/ 53530 w 107060"/>
                  <a:gd name="connsiteY7" fmla="*/ 26680 h 107051"/>
                  <a:gd name="connsiteX8" fmla="*/ 80391 w 107060"/>
                  <a:gd name="connsiteY8" fmla="*/ 53540 h 107051"/>
                  <a:gd name="connsiteX9" fmla="*/ 53530 w 107060"/>
                  <a:gd name="connsiteY9" fmla="*/ 80391 h 10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0" h="107051">
                    <a:moveTo>
                      <a:pt x="53530" y="0"/>
                    </a:moveTo>
                    <a:cubicBezTo>
                      <a:pt x="24013" y="0"/>
                      <a:pt x="0" y="24013"/>
                      <a:pt x="0" y="53530"/>
                    </a:cubicBezTo>
                    <a:cubicBezTo>
                      <a:pt x="0" y="83039"/>
                      <a:pt x="24013" y="107052"/>
                      <a:pt x="53530" y="107052"/>
                    </a:cubicBezTo>
                    <a:cubicBezTo>
                      <a:pt x="83048" y="107052"/>
                      <a:pt x="107061" y="83039"/>
                      <a:pt x="107061" y="53530"/>
                    </a:cubicBezTo>
                    <a:cubicBezTo>
                      <a:pt x="107061" y="24013"/>
                      <a:pt x="83048" y="0"/>
                      <a:pt x="53530" y="0"/>
                    </a:cubicBezTo>
                    <a:close/>
                    <a:moveTo>
                      <a:pt x="53530" y="80391"/>
                    </a:moveTo>
                    <a:cubicBezTo>
                      <a:pt x="38719" y="80391"/>
                      <a:pt x="26670" y="68342"/>
                      <a:pt x="26670" y="53540"/>
                    </a:cubicBezTo>
                    <a:cubicBezTo>
                      <a:pt x="26670" y="38719"/>
                      <a:pt x="38719" y="26680"/>
                      <a:pt x="53530" y="26680"/>
                    </a:cubicBezTo>
                    <a:cubicBezTo>
                      <a:pt x="68342" y="26680"/>
                      <a:pt x="80391" y="38729"/>
                      <a:pt x="80391" y="53540"/>
                    </a:cubicBezTo>
                    <a:cubicBezTo>
                      <a:pt x="80401" y="68342"/>
                      <a:pt x="68342" y="80391"/>
                      <a:pt x="53530" y="80391"/>
                    </a:cubicBezTo>
                    <a:close/>
                  </a:path>
                </a:pathLst>
              </a:custGeom>
              <a:grpFill/>
              <a:ln w="9525" cap="flat">
                <a:noFill/>
                <a:prstDash val="solid"/>
                <a:miter/>
              </a:ln>
            </p:spPr>
            <p:txBody>
              <a:bodyPr rtlCol="0" anchor="ctr"/>
              <a:lstStyle/>
              <a:p>
                <a:endParaRPr lang="en-US" sz="1799"/>
              </a:p>
            </p:txBody>
          </p:sp>
          <p:sp>
            <p:nvSpPr>
              <p:cNvPr id="129" name="Freeform: Shape 128">
                <a:extLst>
                  <a:ext uri="{FF2B5EF4-FFF2-40B4-BE49-F238E27FC236}">
                    <a16:creationId xmlns:a16="http://schemas.microsoft.com/office/drawing/2014/main" id="{E7580D98-ABDD-44DA-8DFE-AB1F196AD39B}"/>
                  </a:ext>
                </a:extLst>
              </p:cNvPr>
              <p:cNvSpPr/>
              <p:nvPr/>
            </p:nvSpPr>
            <p:spPr>
              <a:xfrm>
                <a:off x="2456379" y="3731488"/>
                <a:ext cx="190442" cy="109385"/>
              </a:xfrm>
              <a:custGeom>
                <a:avLst/>
                <a:gdLst>
                  <a:gd name="connsiteX0" fmla="*/ 116195 w 190442"/>
                  <a:gd name="connsiteY0" fmla="*/ 0 h 109385"/>
                  <a:gd name="connsiteX1" fmla="*/ 74257 w 190442"/>
                  <a:gd name="connsiteY1" fmla="*/ 0 h 109385"/>
                  <a:gd name="connsiteX2" fmla="*/ 20898 w 190442"/>
                  <a:gd name="connsiteY2" fmla="*/ 22146 h 109385"/>
                  <a:gd name="connsiteX3" fmla="*/ 0 w 190442"/>
                  <a:gd name="connsiteY3" fmla="*/ 72676 h 109385"/>
                  <a:gd name="connsiteX4" fmla="*/ 0 w 190442"/>
                  <a:gd name="connsiteY4" fmla="*/ 109385 h 109385"/>
                  <a:gd name="connsiteX5" fmla="*/ 26670 w 190442"/>
                  <a:gd name="connsiteY5" fmla="*/ 109385 h 109385"/>
                  <a:gd name="connsiteX6" fmla="*/ 26670 w 190442"/>
                  <a:gd name="connsiteY6" fmla="*/ 72676 h 109385"/>
                  <a:gd name="connsiteX7" fmla="*/ 39757 w 190442"/>
                  <a:gd name="connsiteY7" fmla="*/ 41005 h 109385"/>
                  <a:gd name="connsiteX8" fmla="*/ 74257 w 190442"/>
                  <a:gd name="connsiteY8" fmla="*/ 26661 h 109385"/>
                  <a:gd name="connsiteX9" fmla="*/ 116195 w 190442"/>
                  <a:gd name="connsiteY9" fmla="*/ 26661 h 109385"/>
                  <a:gd name="connsiteX10" fmla="*/ 150695 w 190442"/>
                  <a:gd name="connsiteY10" fmla="*/ 41005 h 109385"/>
                  <a:gd name="connsiteX11" fmla="*/ 163773 w 190442"/>
                  <a:gd name="connsiteY11" fmla="*/ 72676 h 109385"/>
                  <a:gd name="connsiteX12" fmla="*/ 163773 w 190442"/>
                  <a:gd name="connsiteY12" fmla="*/ 109385 h 109385"/>
                  <a:gd name="connsiteX13" fmla="*/ 190443 w 190442"/>
                  <a:gd name="connsiteY13" fmla="*/ 109385 h 109385"/>
                  <a:gd name="connsiteX14" fmla="*/ 190443 w 190442"/>
                  <a:gd name="connsiteY14" fmla="*/ 72676 h 109385"/>
                  <a:gd name="connsiteX15" fmla="*/ 169555 w 190442"/>
                  <a:gd name="connsiteY15" fmla="*/ 22146 h 109385"/>
                  <a:gd name="connsiteX16" fmla="*/ 116195 w 190442"/>
                  <a:gd name="connsiteY16" fmla="*/ 0 h 10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442" h="109385">
                    <a:moveTo>
                      <a:pt x="116195" y="0"/>
                    </a:moveTo>
                    <a:lnTo>
                      <a:pt x="74257" y="0"/>
                    </a:lnTo>
                    <a:cubicBezTo>
                      <a:pt x="54416" y="0"/>
                      <a:pt x="34976" y="8068"/>
                      <a:pt x="20898" y="22146"/>
                    </a:cubicBezTo>
                    <a:cubicBezTo>
                      <a:pt x="7420" y="35624"/>
                      <a:pt x="0" y="53569"/>
                      <a:pt x="0" y="72676"/>
                    </a:cubicBezTo>
                    <a:lnTo>
                      <a:pt x="0" y="109385"/>
                    </a:lnTo>
                    <a:lnTo>
                      <a:pt x="26670" y="109385"/>
                    </a:lnTo>
                    <a:lnTo>
                      <a:pt x="26670" y="72676"/>
                    </a:lnTo>
                    <a:cubicBezTo>
                      <a:pt x="26670" y="60684"/>
                      <a:pt x="31318" y="49444"/>
                      <a:pt x="39757" y="41005"/>
                    </a:cubicBezTo>
                    <a:cubicBezTo>
                      <a:pt x="48854" y="31890"/>
                      <a:pt x="61427" y="26661"/>
                      <a:pt x="74257" y="26661"/>
                    </a:cubicBezTo>
                    <a:lnTo>
                      <a:pt x="116195" y="26661"/>
                    </a:lnTo>
                    <a:cubicBezTo>
                      <a:pt x="129016" y="26661"/>
                      <a:pt x="141599" y="31890"/>
                      <a:pt x="150695" y="41005"/>
                    </a:cubicBezTo>
                    <a:cubicBezTo>
                      <a:pt x="159134" y="49435"/>
                      <a:pt x="163773" y="60684"/>
                      <a:pt x="163773" y="72676"/>
                    </a:cubicBezTo>
                    <a:lnTo>
                      <a:pt x="163773" y="109385"/>
                    </a:lnTo>
                    <a:lnTo>
                      <a:pt x="190443" y="109385"/>
                    </a:lnTo>
                    <a:lnTo>
                      <a:pt x="190443" y="72676"/>
                    </a:lnTo>
                    <a:cubicBezTo>
                      <a:pt x="190443" y="53569"/>
                      <a:pt x="183023" y="35624"/>
                      <a:pt x="169555" y="22146"/>
                    </a:cubicBezTo>
                    <a:cubicBezTo>
                      <a:pt x="155477" y="8077"/>
                      <a:pt x="136027" y="0"/>
                      <a:pt x="116195" y="0"/>
                    </a:cubicBezTo>
                    <a:close/>
                  </a:path>
                </a:pathLst>
              </a:custGeom>
              <a:grpFill/>
              <a:ln w="9525" cap="flat">
                <a:noFill/>
                <a:prstDash val="solid"/>
                <a:miter/>
              </a:ln>
            </p:spPr>
            <p:txBody>
              <a:bodyPr rtlCol="0" anchor="ctr"/>
              <a:lstStyle/>
              <a:p>
                <a:endParaRPr lang="en-US" sz="1799"/>
              </a:p>
            </p:txBody>
          </p:sp>
          <p:sp>
            <p:nvSpPr>
              <p:cNvPr id="130" name="Freeform: Shape 129">
                <a:extLst>
                  <a:ext uri="{FF2B5EF4-FFF2-40B4-BE49-F238E27FC236}">
                    <a16:creationId xmlns:a16="http://schemas.microsoft.com/office/drawing/2014/main" id="{844801DA-867E-4ECF-8721-352C67B66478}"/>
                  </a:ext>
                </a:extLst>
              </p:cNvPr>
              <p:cNvSpPr/>
              <p:nvPr/>
            </p:nvSpPr>
            <p:spPr>
              <a:xfrm>
                <a:off x="2498080" y="3605701"/>
                <a:ext cx="107051" cy="107051"/>
              </a:xfrm>
              <a:custGeom>
                <a:avLst/>
                <a:gdLst>
                  <a:gd name="connsiteX0" fmla="*/ 53521 w 107051"/>
                  <a:gd name="connsiteY0" fmla="*/ 107052 h 107051"/>
                  <a:gd name="connsiteX1" fmla="*/ 107052 w 107051"/>
                  <a:gd name="connsiteY1" fmla="*/ 53530 h 107051"/>
                  <a:gd name="connsiteX2" fmla="*/ 53521 w 107051"/>
                  <a:gd name="connsiteY2" fmla="*/ 0 h 107051"/>
                  <a:gd name="connsiteX3" fmla="*/ 0 w 107051"/>
                  <a:gd name="connsiteY3" fmla="*/ 53530 h 107051"/>
                  <a:gd name="connsiteX4" fmla="*/ 53521 w 107051"/>
                  <a:gd name="connsiteY4" fmla="*/ 107052 h 107051"/>
                  <a:gd name="connsiteX5" fmla="*/ 53521 w 107051"/>
                  <a:gd name="connsiteY5" fmla="*/ 26670 h 107051"/>
                  <a:gd name="connsiteX6" fmla="*/ 80381 w 107051"/>
                  <a:gd name="connsiteY6" fmla="*/ 53530 h 107051"/>
                  <a:gd name="connsiteX7" fmla="*/ 53521 w 107051"/>
                  <a:gd name="connsiteY7" fmla="*/ 80381 h 107051"/>
                  <a:gd name="connsiteX8" fmla="*/ 26660 w 107051"/>
                  <a:gd name="connsiteY8" fmla="*/ 53530 h 107051"/>
                  <a:gd name="connsiteX9" fmla="*/ 53521 w 107051"/>
                  <a:gd name="connsiteY9" fmla="*/ 26670 h 10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51" h="107051">
                    <a:moveTo>
                      <a:pt x="53521" y="107052"/>
                    </a:moveTo>
                    <a:cubicBezTo>
                      <a:pt x="83039" y="107052"/>
                      <a:pt x="107052" y="83039"/>
                      <a:pt x="107052" y="53530"/>
                    </a:cubicBezTo>
                    <a:cubicBezTo>
                      <a:pt x="107052" y="24013"/>
                      <a:pt x="83039" y="0"/>
                      <a:pt x="53521" y="0"/>
                    </a:cubicBezTo>
                    <a:cubicBezTo>
                      <a:pt x="24013" y="0"/>
                      <a:pt x="0" y="24013"/>
                      <a:pt x="0" y="53530"/>
                    </a:cubicBezTo>
                    <a:cubicBezTo>
                      <a:pt x="0" y="83048"/>
                      <a:pt x="24013" y="107052"/>
                      <a:pt x="53521" y="107052"/>
                    </a:cubicBezTo>
                    <a:close/>
                    <a:moveTo>
                      <a:pt x="53521" y="26670"/>
                    </a:moveTo>
                    <a:cubicBezTo>
                      <a:pt x="68332" y="26670"/>
                      <a:pt x="80381" y="38719"/>
                      <a:pt x="80381" y="53530"/>
                    </a:cubicBezTo>
                    <a:cubicBezTo>
                      <a:pt x="80381" y="68342"/>
                      <a:pt x="68332" y="80381"/>
                      <a:pt x="53521" y="80381"/>
                    </a:cubicBezTo>
                    <a:cubicBezTo>
                      <a:pt x="38710" y="80381"/>
                      <a:pt x="26660" y="68332"/>
                      <a:pt x="26660" y="53530"/>
                    </a:cubicBezTo>
                    <a:cubicBezTo>
                      <a:pt x="26660" y="38719"/>
                      <a:pt x="38710" y="26670"/>
                      <a:pt x="53521" y="26670"/>
                    </a:cubicBezTo>
                    <a:close/>
                  </a:path>
                </a:pathLst>
              </a:custGeom>
              <a:grpFill/>
              <a:ln w="9525" cap="flat">
                <a:noFill/>
                <a:prstDash val="solid"/>
                <a:miter/>
              </a:ln>
            </p:spPr>
            <p:txBody>
              <a:bodyPr rtlCol="0" anchor="ctr"/>
              <a:lstStyle/>
              <a:p>
                <a:endParaRPr lang="en-US" sz="1799"/>
              </a:p>
            </p:txBody>
          </p:sp>
          <p:sp>
            <p:nvSpPr>
              <p:cNvPr id="131" name="Freeform: Shape 130">
                <a:extLst>
                  <a:ext uri="{FF2B5EF4-FFF2-40B4-BE49-F238E27FC236}">
                    <a16:creationId xmlns:a16="http://schemas.microsoft.com/office/drawing/2014/main" id="{3F4F3029-8EAB-41AD-9E0C-AC9912614421}"/>
                  </a:ext>
                </a:extLst>
              </p:cNvPr>
              <p:cNvSpPr/>
              <p:nvPr/>
            </p:nvSpPr>
            <p:spPr>
              <a:xfrm>
                <a:off x="2678645" y="3731488"/>
                <a:ext cx="190452" cy="109385"/>
              </a:xfrm>
              <a:custGeom>
                <a:avLst/>
                <a:gdLst>
                  <a:gd name="connsiteX0" fmla="*/ 116196 w 190452"/>
                  <a:gd name="connsiteY0" fmla="*/ 0 h 109385"/>
                  <a:gd name="connsiteX1" fmla="*/ 74257 w 190452"/>
                  <a:gd name="connsiteY1" fmla="*/ 0 h 109385"/>
                  <a:gd name="connsiteX2" fmla="*/ 20898 w 190452"/>
                  <a:gd name="connsiteY2" fmla="*/ 22146 h 109385"/>
                  <a:gd name="connsiteX3" fmla="*/ 0 w 190452"/>
                  <a:gd name="connsiteY3" fmla="*/ 72676 h 109385"/>
                  <a:gd name="connsiteX4" fmla="*/ 0 w 190452"/>
                  <a:gd name="connsiteY4" fmla="*/ 109385 h 109385"/>
                  <a:gd name="connsiteX5" fmla="*/ 26670 w 190452"/>
                  <a:gd name="connsiteY5" fmla="*/ 109385 h 109385"/>
                  <a:gd name="connsiteX6" fmla="*/ 26670 w 190452"/>
                  <a:gd name="connsiteY6" fmla="*/ 72676 h 109385"/>
                  <a:gd name="connsiteX7" fmla="*/ 39757 w 190452"/>
                  <a:gd name="connsiteY7" fmla="*/ 41005 h 109385"/>
                  <a:gd name="connsiteX8" fmla="*/ 74257 w 190452"/>
                  <a:gd name="connsiteY8" fmla="*/ 26661 h 109385"/>
                  <a:gd name="connsiteX9" fmla="*/ 116196 w 190452"/>
                  <a:gd name="connsiteY9" fmla="*/ 26661 h 109385"/>
                  <a:gd name="connsiteX10" fmla="*/ 150705 w 190452"/>
                  <a:gd name="connsiteY10" fmla="*/ 41005 h 109385"/>
                  <a:gd name="connsiteX11" fmla="*/ 163782 w 190452"/>
                  <a:gd name="connsiteY11" fmla="*/ 72676 h 109385"/>
                  <a:gd name="connsiteX12" fmla="*/ 163782 w 190452"/>
                  <a:gd name="connsiteY12" fmla="*/ 109385 h 109385"/>
                  <a:gd name="connsiteX13" fmla="*/ 190452 w 190452"/>
                  <a:gd name="connsiteY13" fmla="*/ 109385 h 109385"/>
                  <a:gd name="connsiteX14" fmla="*/ 190452 w 190452"/>
                  <a:gd name="connsiteY14" fmla="*/ 72676 h 109385"/>
                  <a:gd name="connsiteX15" fmla="*/ 169564 w 190452"/>
                  <a:gd name="connsiteY15" fmla="*/ 22146 h 109385"/>
                  <a:gd name="connsiteX16" fmla="*/ 116196 w 190452"/>
                  <a:gd name="connsiteY16" fmla="*/ 0 h 10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452" h="109385">
                    <a:moveTo>
                      <a:pt x="116196" y="0"/>
                    </a:moveTo>
                    <a:lnTo>
                      <a:pt x="74257" y="0"/>
                    </a:lnTo>
                    <a:cubicBezTo>
                      <a:pt x="54416" y="0"/>
                      <a:pt x="34976" y="8068"/>
                      <a:pt x="20898" y="22146"/>
                    </a:cubicBezTo>
                    <a:cubicBezTo>
                      <a:pt x="7420" y="35624"/>
                      <a:pt x="0" y="53569"/>
                      <a:pt x="0" y="72676"/>
                    </a:cubicBezTo>
                    <a:lnTo>
                      <a:pt x="0" y="109385"/>
                    </a:lnTo>
                    <a:lnTo>
                      <a:pt x="26670" y="109385"/>
                    </a:lnTo>
                    <a:lnTo>
                      <a:pt x="26670" y="72676"/>
                    </a:lnTo>
                    <a:cubicBezTo>
                      <a:pt x="26670" y="60684"/>
                      <a:pt x="31318" y="49435"/>
                      <a:pt x="39757" y="41005"/>
                    </a:cubicBezTo>
                    <a:cubicBezTo>
                      <a:pt x="48854" y="31890"/>
                      <a:pt x="61427" y="26661"/>
                      <a:pt x="74257" y="26661"/>
                    </a:cubicBezTo>
                    <a:lnTo>
                      <a:pt x="116196" y="26661"/>
                    </a:lnTo>
                    <a:cubicBezTo>
                      <a:pt x="129016" y="26661"/>
                      <a:pt x="141599" y="31890"/>
                      <a:pt x="150705" y="41005"/>
                    </a:cubicBezTo>
                    <a:cubicBezTo>
                      <a:pt x="159144" y="49435"/>
                      <a:pt x="163782" y="60684"/>
                      <a:pt x="163782" y="72676"/>
                    </a:cubicBezTo>
                    <a:lnTo>
                      <a:pt x="163782" y="109385"/>
                    </a:lnTo>
                    <a:lnTo>
                      <a:pt x="190452" y="109385"/>
                    </a:lnTo>
                    <a:lnTo>
                      <a:pt x="190452" y="72676"/>
                    </a:lnTo>
                    <a:cubicBezTo>
                      <a:pt x="190452" y="53569"/>
                      <a:pt x="183032" y="35624"/>
                      <a:pt x="169564" y="22146"/>
                    </a:cubicBezTo>
                    <a:cubicBezTo>
                      <a:pt x="155486" y="8077"/>
                      <a:pt x="136036" y="0"/>
                      <a:pt x="116196" y="0"/>
                    </a:cubicBezTo>
                    <a:close/>
                  </a:path>
                </a:pathLst>
              </a:custGeom>
              <a:grpFill/>
              <a:ln w="9525" cap="flat">
                <a:noFill/>
                <a:prstDash val="solid"/>
                <a:miter/>
              </a:ln>
            </p:spPr>
            <p:txBody>
              <a:bodyPr rtlCol="0" anchor="ctr"/>
              <a:lstStyle/>
              <a:p>
                <a:endParaRPr lang="en-US" sz="1799"/>
              </a:p>
            </p:txBody>
          </p:sp>
          <p:sp>
            <p:nvSpPr>
              <p:cNvPr id="132" name="Freeform: Shape 131">
                <a:extLst>
                  <a:ext uri="{FF2B5EF4-FFF2-40B4-BE49-F238E27FC236}">
                    <a16:creationId xmlns:a16="http://schemas.microsoft.com/office/drawing/2014/main" id="{704140AE-0099-4DE6-AB73-13EF795D2D9B}"/>
                  </a:ext>
                </a:extLst>
              </p:cNvPr>
              <p:cNvSpPr/>
              <p:nvPr/>
            </p:nvSpPr>
            <p:spPr>
              <a:xfrm>
                <a:off x="2720346" y="3605701"/>
                <a:ext cx="107051" cy="107051"/>
              </a:xfrm>
              <a:custGeom>
                <a:avLst/>
                <a:gdLst>
                  <a:gd name="connsiteX0" fmla="*/ 53530 w 107051"/>
                  <a:gd name="connsiteY0" fmla="*/ 107052 h 107051"/>
                  <a:gd name="connsiteX1" fmla="*/ 107051 w 107051"/>
                  <a:gd name="connsiteY1" fmla="*/ 53530 h 107051"/>
                  <a:gd name="connsiteX2" fmla="*/ 53530 w 107051"/>
                  <a:gd name="connsiteY2" fmla="*/ 0 h 107051"/>
                  <a:gd name="connsiteX3" fmla="*/ 0 w 107051"/>
                  <a:gd name="connsiteY3" fmla="*/ 53530 h 107051"/>
                  <a:gd name="connsiteX4" fmla="*/ 53530 w 107051"/>
                  <a:gd name="connsiteY4" fmla="*/ 107052 h 107051"/>
                  <a:gd name="connsiteX5" fmla="*/ 53530 w 107051"/>
                  <a:gd name="connsiteY5" fmla="*/ 26670 h 107051"/>
                  <a:gd name="connsiteX6" fmla="*/ 80381 w 107051"/>
                  <a:gd name="connsiteY6" fmla="*/ 53530 h 107051"/>
                  <a:gd name="connsiteX7" fmla="*/ 53530 w 107051"/>
                  <a:gd name="connsiteY7" fmla="*/ 80381 h 107051"/>
                  <a:gd name="connsiteX8" fmla="*/ 26670 w 107051"/>
                  <a:gd name="connsiteY8" fmla="*/ 53530 h 107051"/>
                  <a:gd name="connsiteX9" fmla="*/ 53530 w 107051"/>
                  <a:gd name="connsiteY9" fmla="*/ 26670 h 10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51" h="107051">
                    <a:moveTo>
                      <a:pt x="53530" y="107052"/>
                    </a:moveTo>
                    <a:cubicBezTo>
                      <a:pt x="83039" y="107052"/>
                      <a:pt x="107051" y="83039"/>
                      <a:pt x="107051" y="53530"/>
                    </a:cubicBezTo>
                    <a:cubicBezTo>
                      <a:pt x="107051" y="24013"/>
                      <a:pt x="83039" y="0"/>
                      <a:pt x="53530" y="0"/>
                    </a:cubicBezTo>
                    <a:cubicBezTo>
                      <a:pt x="24012" y="0"/>
                      <a:pt x="0" y="24013"/>
                      <a:pt x="0" y="53530"/>
                    </a:cubicBezTo>
                    <a:cubicBezTo>
                      <a:pt x="0" y="83048"/>
                      <a:pt x="24012" y="107052"/>
                      <a:pt x="53530" y="107052"/>
                    </a:cubicBezTo>
                    <a:close/>
                    <a:moveTo>
                      <a:pt x="53530" y="26670"/>
                    </a:moveTo>
                    <a:cubicBezTo>
                      <a:pt x="68342" y="26670"/>
                      <a:pt x="80381" y="38719"/>
                      <a:pt x="80381" y="53530"/>
                    </a:cubicBezTo>
                    <a:cubicBezTo>
                      <a:pt x="80381" y="68342"/>
                      <a:pt x="68332" y="80381"/>
                      <a:pt x="53530" y="80381"/>
                    </a:cubicBezTo>
                    <a:cubicBezTo>
                      <a:pt x="38719" y="80381"/>
                      <a:pt x="26670" y="68332"/>
                      <a:pt x="26670" y="53530"/>
                    </a:cubicBezTo>
                    <a:cubicBezTo>
                      <a:pt x="26670" y="38719"/>
                      <a:pt x="38719" y="26670"/>
                      <a:pt x="53530" y="26670"/>
                    </a:cubicBezTo>
                    <a:close/>
                  </a:path>
                </a:pathLst>
              </a:custGeom>
              <a:grpFill/>
              <a:ln w="9525" cap="flat">
                <a:noFill/>
                <a:prstDash val="solid"/>
                <a:miter/>
              </a:ln>
            </p:spPr>
            <p:txBody>
              <a:bodyPr rtlCol="0" anchor="ctr"/>
              <a:lstStyle/>
              <a:p>
                <a:endParaRPr lang="en-US" sz="1799"/>
              </a:p>
            </p:txBody>
          </p:sp>
        </p:grpSp>
      </p:grpSp>
      <p:grpSp>
        <p:nvGrpSpPr>
          <p:cNvPr id="3" name="Group 2">
            <a:extLst>
              <a:ext uri="{FF2B5EF4-FFF2-40B4-BE49-F238E27FC236}">
                <a16:creationId xmlns:a16="http://schemas.microsoft.com/office/drawing/2014/main" id="{27249F0D-8365-441D-A932-915EA97B26C1}"/>
              </a:ext>
            </a:extLst>
          </p:cNvPr>
          <p:cNvGrpSpPr/>
          <p:nvPr/>
        </p:nvGrpSpPr>
        <p:grpSpPr>
          <a:xfrm>
            <a:off x="4932665" y="2616413"/>
            <a:ext cx="2323495" cy="3110689"/>
            <a:chOff x="4933950" y="2616201"/>
            <a:chExt cx="2324100" cy="3111499"/>
          </a:xfrm>
        </p:grpSpPr>
        <p:sp>
          <p:nvSpPr>
            <p:cNvPr id="117" name="Oval 116">
              <a:extLst>
                <a:ext uri="{FF2B5EF4-FFF2-40B4-BE49-F238E27FC236}">
                  <a16:creationId xmlns:a16="http://schemas.microsoft.com/office/drawing/2014/main" id="{4B698664-E6D1-4B1D-BDD4-F845724F02FA}"/>
                </a:ext>
              </a:extLst>
            </p:cNvPr>
            <p:cNvSpPr/>
            <p:nvPr/>
          </p:nvSpPr>
          <p:spPr>
            <a:xfrm>
              <a:off x="5139147" y="2616201"/>
              <a:ext cx="1913706" cy="191370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5" name="TextBox 114">
              <a:extLst>
                <a:ext uri="{FF2B5EF4-FFF2-40B4-BE49-F238E27FC236}">
                  <a16:creationId xmlns:a16="http://schemas.microsoft.com/office/drawing/2014/main" id="{BC591DDC-FDBB-4D69-8C78-2F507E0E45A7}"/>
                </a:ext>
              </a:extLst>
            </p:cNvPr>
            <p:cNvSpPr txBox="1"/>
            <p:nvPr/>
          </p:nvSpPr>
          <p:spPr>
            <a:xfrm>
              <a:off x="4933950" y="5102167"/>
              <a:ext cx="2324100" cy="625533"/>
            </a:xfrm>
            <a:prstGeom prst="rect">
              <a:avLst/>
            </a:prstGeom>
            <a:solidFill>
              <a:schemeClr val="accent3"/>
            </a:solidFill>
            <a:ln>
              <a:noFill/>
            </a:ln>
          </p:spPr>
          <p:txBody>
            <a:bodyPr wrap="square" rtlCol="0" anchor="ctr">
              <a:noAutofit/>
            </a:bodyPr>
            <a:lstStyle/>
            <a:p>
              <a:pPr algn="ctr"/>
              <a:r>
                <a:rPr lang="en-US" sz="2399" b="1" dirty="0">
                  <a:solidFill>
                    <a:schemeClr val="bg1"/>
                  </a:solidFill>
                  <a:latin typeface="Century Gothic" panose="020B0502020202020204" pitchFamily="34" charset="0"/>
                </a:rPr>
                <a:t>Addiction</a:t>
              </a:r>
            </a:p>
          </p:txBody>
        </p:sp>
        <p:cxnSp>
          <p:nvCxnSpPr>
            <p:cNvPr id="116" name="Straight Connector 115">
              <a:extLst>
                <a:ext uri="{FF2B5EF4-FFF2-40B4-BE49-F238E27FC236}">
                  <a16:creationId xmlns:a16="http://schemas.microsoft.com/office/drawing/2014/main" id="{99A11CCC-C8ED-4815-AA38-923A33D77BFA}"/>
                </a:ext>
              </a:extLst>
            </p:cNvPr>
            <p:cNvCxnSpPr>
              <a:stCxn id="117" idx="4"/>
              <a:endCxn id="115" idx="0"/>
            </p:cNvCxnSpPr>
            <p:nvPr/>
          </p:nvCxnSpPr>
          <p:spPr>
            <a:xfrm>
              <a:off x="6096000" y="4529905"/>
              <a:ext cx="0" cy="57226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969565CD-2D2C-4A23-8BD1-2BE83E08C97B}"/>
                </a:ext>
              </a:extLst>
            </p:cNvPr>
            <p:cNvGrpSpPr/>
            <p:nvPr/>
          </p:nvGrpSpPr>
          <p:grpSpPr>
            <a:xfrm>
              <a:off x="5736111" y="3109868"/>
              <a:ext cx="719779" cy="926371"/>
              <a:chOff x="5171294" y="3597891"/>
              <a:chExt cx="719779" cy="926371"/>
            </a:xfrm>
            <a:solidFill>
              <a:schemeClr val="accent3"/>
            </a:solidFill>
          </p:grpSpPr>
          <p:sp>
            <p:nvSpPr>
              <p:cNvPr id="134" name="Freeform: Shape 133">
                <a:extLst>
                  <a:ext uri="{FF2B5EF4-FFF2-40B4-BE49-F238E27FC236}">
                    <a16:creationId xmlns:a16="http://schemas.microsoft.com/office/drawing/2014/main" id="{D9D2B753-E326-4D9F-8603-BB217464CFA0}"/>
                  </a:ext>
                </a:extLst>
              </p:cNvPr>
              <p:cNvSpPr/>
              <p:nvPr/>
            </p:nvSpPr>
            <p:spPr>
              <a:xfrm>
                <a:off x="5171294" y="3748930"/>
                <a:ext cx="683856" cy="775332"/>
              </a:xfrm>
              <a:custGeom>
                <a:avLst/>
                <a:gdLst>
                  <a:gd name="connsiteX0" fmla="*/ 569341 w 683856"/>
                  <a:gd name="connsiteY0" fmla="*/ 775332 h 775332"/>
                  <a:gd name="connsiteX1" fmla="*/ 307403 w 683856"/>
                  <a:gd name="connsiteY1" fmla="*/ 775332 h 775332"/>
                  <a:gd name="connsiteX2" fmla="*/ 282400 w 683856"/>
                  <a:gd name="connsiteY2" fmla="*/ 754347 h 775332"/>
                  <a:gd name="connsiteX3" fmla="*/ 252478 w 683856"/>
                  <a:gd name="connsiteY3" fmla="*/ 654707 h 775332"/>
                  <a:gd name="connsiteX4" fmla="*/ 171136 w 683856"/>
                  <a:gd name="connsiteY4" fmla="*/ 647199 h 775332"/>
                  <a:gd name="connsiteX5" fmla="*/ 143603 w 683856"/>
                  <a:gd name="connsiteY5" fmla="*/ 649565 h 775332"/>
                  <a:gd name="connsiteX6" fmla="*/ 63332 w 683856"/>
                  <a:gd name="connsiteY6" fmla="*/ 562054 h 775332"/>
                  <a:gd name="connsiteX7" fmla="*/ 55199 w 683856"/>
                  <a:gd name="connsiteY7" fmla="*/ 510411 h 775332"/>
                  <a:gd name="connsiteX8" fmla="*/ 24496 w 683856"/>
                  <a:gd name="connsiteY8" fmla="*/ 471976 h 775332"/>
                  <a:gd name="connsiteX9" fmla="*/ 73 w 683856"/>
                  <a:gd name="connsiteY9" fmla="*/ 432388 h 775332"/>
                  <a:gd name="connsiteX10" fmla="*/ 20254 w 683856"/>
                  <a:gd name="connsiteY10" fmla="*/ 399705 h 775332"/>
                  <a:gd name="connsiteX11" fmla="*/ 60356 w 683856"/>
                  <a:gd name="connsiteY11" fmla="*/ 314940 h 775332"/>
                  <a:gd name="connsiteX12" fmla="*/ 58257 w 683856"/>
                  <a:gd name="connsiteY12" fmla="*/ 276877 h 775332"/>
                  <a:gd name="connsiteX13" fmla="*/ 56330 w 683856"/>
                  <a:gd name="connsiteY13" fmla="*/ 246724 h 775332"/>
                  <a:gd name="connsiteX14" fmla="*/ 252210 w 683856"/>
                  <a:gd name="connsiteY14" fmla="*/ 414 h 775332"/>
                  <a:gd name="connsiteX15" fmla="*/ 263830 w 683856"/>
                  <a:gd name="connsiteY15" fmla="*/ 6564 h 775332"/>
                  <a:gd name="connsiteX16" fmla="*/ 257680 w 683856"/>
                  <a:gd name="connsiteY16" fmla="*/ 18184 h 775332"/>
                  <a:gd name="connsiteX17" fmla="*/ 74904 w 683856"/>
                  <a:gd name="connsiteY17" fmla="*/ 246144 h 775332"/>
                  <a:gd name="connsiteX18" fmla="*/ 76794 w 683856"/>
                  <a:gd name="connsiteY18" fmla="*/ 275433 h 775332"/>
                  <a:gd name="connsiteX19" fmla="*/ 78944 w 683856"/>
                  <a:gd name="connsiteY19" fmla="*/ 314999 h 775332"/>
                  <a:gd name="connsiteX20" fmla="*/ 34043 w 683856"/>
                  <a:gd name="connsiteY20" fmla="*/ 412169 h 775332"/>
                  <a:gd name="connsiteX21" fmla="*/ 18632 w 683856"/>
                  <a:gd name="connsiteY21" fmla="*/ 433362 h 775332"/>
                  <a:gd name="connsiteX22" fmla="*/ 34720 w 683856"/>
                  <a:gd name="connsiteY22" fmla="*/ 456431 h 775332"/>
                  <a:gd name="connsiteX23" fmla="*/ 73028 w 683856"/>
                  <a:gd name="connsiteY23" fmla="*/ 505172 h 775332"/>
                  <a:gd name="connsiteX24" fmla="*/ 81839 w 683856"/>
                  <a:gd name="connsiteY24" fmla="*/ 560350 h 775332"/>
                  <a:gd name="connsiteX25" fmla="*/ 142725 w 683856"/>
                  <a:gd name="connsiteY25" fmla="*/ 630976 h 775332"/>
                  <a:gd name="connsiteX26" fmla="*/ 169171 w 683856"/>
                  <a:gd name="connsiteY26" fmla="*/ 628692 h 775332"/>
                  <a:gd name="connsiteX27" fmla="*/ 265166 w 683856"/>
                  <a:gd name="connsiteY27" fmla="*/ 641074 h 775332"/>
                  <a:gd name="connsiteX28" fmla="*/ 300750 w 683856"/>
                  <a:gd name="connsiteY28" fmla="*/ 751125 h 775332"/>
                  <a:gd name="connsiteX29" fmla="*/ 307448 w 683856"/>
                  <a:gd name="connsiteY29" fmla="*/ 756729 h 775332"/>
                  <a:gd name="connsiteX30" fmla="*/ 569385 w 683856"/>
                  <a:gd name="connsiteY30" fmla="*/ 756729 h 775332"/>
                  <a:gd name="connsiteX31" fmla="*/ 574862 w 683856"/>
                  <a:gd name="connsiteY31" fmla="*/ 753998 h 775332"/>
                  <a:gd name="connsiteX32" fmla="*/ 575941 w 683856"/>
                  <a:gd name="connsiteY32" fmla="*/ 748045 h 775332"/>
                  <a:gd name="connsiteX33" fmla="*/ 548847 w 683856"/>
                  <a:gd name="connsiteY33" fmla="*/ 611807 h 775332"/>
                  <a:gd name="connsiteX34" fmla="*/ 575636 w 683856"/>
                  <a:gd name="connsiteY34" fmla="*/ 512770 h 775332"/>
                  <a:gd name="connsiteX35" fmla="*/ 661755 w 683856"/>
                  <a:gd name="connsiteY35" fmla="*/ 248481 h 775332"/>
                  <a:gd name="connsiteX36" fmla="*/ 669569 w 683856"/>
                  <a:gd name="connsiteY36" fmla="*/ 237892 h 775332"/>
                  <a:gd name="connsiteX37" fmla="*/ 680158 w 683856"/>
                  <a:gd name="connsiteY37" fmla="*/ 245705 h 775332"/>
                  <a:gd name="connsiteX38" fmla="*/ 590318 w 683856"/>
                  <a:gd name="connsiteY38" fmla="*/ 524140 h 775332"/>
                  <a:gd name="connsiteX39" fmla="*/ 567361 w 683856"/>
                  <a:gd name="connsiteY39" fmla="*/ 610654 h 775332"/>
                  <a:gd name="connsiteX40" fmla="*/ 593763 w 683856"/>
                  <a:gd name="connsiteY40" fmla="*/ 742873 h 775332"/>
                  <a:gd name="connsiteX41" fmla="*/ 576464 w 683856"/>
                  <a:gd name="connsiteY41" fmla="*/ 774328 h 775332"/>
                  <a:gd name="connsiteX42" fmla="*/ 569341 w 683856"/>
                  <a:gd name="connsiteY42" fmla="*/ 775332 h 7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3856" h="775332">
                    <a:moveTo>
                      <a:pt x="569341" y="775332"/>
                    </a:moveTo>
                    <a:lnTo>
                      <a:pt x="307403" y="775332"/>
                    </a:lnTo>
                    <a:cubicBezTo>
                      <a:pt x="295075" y="775347"/>
                      <a:pt x="284524" y="766492"/>
                      <a:pt x="282400" y="754347"/>
                    </a:cubicBezTo>
                    <a:cubicBezTo>
                      <a:pt x="273150" y="701447"/>
                      <a:pt x="261683" y="663272"/>
                      <a:pt x="252478" y="654707"/>
                    </a:cubicBezTo>
                    <a:cubicBezTo>
                      <a:pt x="236948" y="640271"/>
                      <a:pt x="200455" y="644110"/>
                      <a:pt x="171136" y="647199"/>
                    </a:cubicBezTo>
                    <a:cubicBezTo>
                      <a:pt x="161261" y="648240"/>
                      <a:pt x="151937" y="649230"/>
                      <a:pt x="143603" y="649565"/>
                    </a:cubicBezTo>
                    <a:cubicBezTo>
                      <a:pt x="71719" y="653286"/>
                      <a:pt x="67455" y="606903"/>
                      <a:pt x="63332" y="562054"/>
                    </a:cubicBezTo>
                    <a:cubicBezTo>
                      <a:pt x="62288" y="544618"/>
                      <a:pt x="59564" y="527324"/>
                      <a:pt x="55199" y="510411"/>
                    </a:cubicBezTo>
                    <a:cubicBezTo>
                      <a:pt x="50678" y="493926"/>
                      <a:pt x="39575" y="480027"/>
                      <a:pt x="24496" y="471976"/>
                    </a:cubicBezTo>
                    <a:cubicBezTo>
                      <a:pt x="12493" y="464058"/>
                      <a:pt x="-1118" y="455084"/>
                      <a:pt x="73" y="432388"/>
                    </a:cubicBezTo>
                    <a:cubicBezTo>
                      <a:pt x="646" y="421404"/>
                      <a:pt x="9300" y="411827"/>
                      <a:pt x="20254" y="399705"/>
                    </a:cubicBezTo>
                    <a:cubicBezTo>
                      <a:pt x="37139" y="381012"/>
                      <a:pt x="60259" y="355421"/>
                      <a:pt x="60356" y="314940"/>
                    </a:cubicBezTo>
                    <a:cubicBezTo>
                      <a:pt x="60400" y="304447"/>
                      <a:pt x="59314" y="290428"/>
                      <a:pt x="58257" y="276877"/>
                    </a:cubicBezTo>
                    <a:cubicBezTo>
                      <a:pt x="57409" y="265938"/>
                      <a:pt x="56605" y="255602"/>
                      <a:pt x="56330" y="246724"/>
                    </a:cubicBezTo>
                    <a:cubicBezTo>
                      <a:pt x="52847" y="134746"/>
                      <a:pt x="129732" y="38060"/>
                      <a:pt x="252210" y="414"/>
                    </a:cubicBezTo>
                    <a:cubicBezTo>
                      <a:pt x="257117" y="-1097"/>
                      <a:pt x="262319" y="1657"/>
                      <a:pt x="263830" y="6564"/>
                    </a:cubicBezTo>
                    <a:cubicBezTo>
                      <a:pt x="265340" y="11471"/>
                      <a:pt x="262586" y="16673"/>
                      <a:pt x="257680" y="18184"/>
                    </a:cubicBezTo>
                    <a:cubicBezTo>
                      <a:pt x="143432" y="53307"/>
                      <a:pt x="71696" y="142813"/>
                      <a:pt x="74904" y="246144"/>
                    </a:cubicBezTo>
                    <a:cubicBezTo>
                      <a:pt x="75172" y="254597"/>
                      <a:pt x="75960" y="264748"/>
                      <a:pt x="76794" y="275433"/>
                    </a:cubicBezTo>
                    <a:cubicBezTo>
                      <a:pt x="77873" y="289364"/>
                      <a:pt x="78989" y="303763"/>
                      <a:pt x="78944" y="314999"/>
                    </a:cubicBezTo>
                    <a:cubicBezTo>
                      <a:pt x="78840" y="362624"/>
                      <a:pt x="51873" y="392427"/>
                      <a:pt x="34043" y="412169"/>
                    </a:cubicBezTo>
                    <a:cubicBezTo>
                      <a:pt x="26602" y="420437"/>
                      <a:pt x="18862" y="428972"/>
                      <a:pt x="18632" y="433362"/>
                    </a:cubicBezTo>
                    <a:cubicBezTo>
                      <a:pt x="18029" y="444956"/>
                      <a:pt x="22829" y="448595"/>
                      <a:pt x="34720" y="456431"/>
                    </a:cubicBezTo>
                    <a:cubicBezTo>
                      <a:pt x="53466" y="466934"/>
                      <a:pt x="67252" y="484475"/>
                      <a:pt x="73028" y="505172"/>
                    </a:cubicBezTo>
                    <a:cubicBezTo>
                      <a:pt x="77738" y="523237"/>
                      <a:pt x="80689" y="541716"/>
                      <a:pt x="81839" y="560350"/>
                    </a:cubicBezTo>
                    <a:cubicBezTo>
                      <a:pt x="86044" y="606129"/>
                      <a:pt x="88536" y="633789"/>
                      <a:pt x="142725" y="630976"/>
                    </a:cubicBezTo>
                    <a:cubicBezTo>
                      <a:pt x="150575" y="630656"/>
                      <a:pt x="159609" y="629704"/>
                      <a:pt x="169171" y="628692"/>
                    </a:cubicBezTo>
                    <a:cubicBezTo>
                      <a:pt x="203982" y="625023"/>
                      <a:pt x="243399" y="620871"/>
                      <a:pt x="265166" y="641074"/>
                    </a:cubicBezTo>
                    <a:cubicBezTo>
                      <a:pt x="281291" y="656076"/>
                      <a:pt x="293443" y="709200"/>
                      <a:pt x="300750" y="751125"/>
                    </a:cubicBezTo>
                    <a:cubicBezTo>
                      <a:pt x="301320" y="754377"/>
                      <a:pt x="304148" y="756744"/>
                      <a:pt x="307448" y="756729"/>
                    </a:cubicBezTo>
                    <a:lnTo>
                      <a:pt x="569385" y="756729"/>
                    </a:lnTo>
                    <a:cubicBezTo>
                      <a:pt x="571541" y="756744"/>
                      <a:pt x="573574" y="755724"/>
                      <a:pt x="574862" y="753998"/>
                    </a:cubicBezTo>
                    <a:cubicBezTo>
                      <a:pt x="576164" y="752301"/>
                      <a:pt x="576565" y="750084"/>
                      <a:pt x="575941" y="748045"/>
                    </a:cubicBezTo>
                    <a:cubicBezTo>
                      <a:pt x="567123" y="717684"/>
                      <a:pt x="551876" y="659618"/>
                      <a:pt x="548847" y="611807"/>
                    </a:cubicBezTo>
                    <a:cubicBezTo>
                      <a:pt x="546972" y="582295"/>
                      <a:pt x="555544" y="538792"/>
                      <a:pt x="575636" y="512770"/>
                    </a:cubicBezTo>
                    <a:cubicBezTo>
                      <a:pt x="650489" y="415607"/>
                      <a:pt x="675455" y="339028"/>
                      <a:pt x="661755" y="248481"/>
                    </a:cubicBezTo>
                    <a:cubicBezTo>
                      <a:pt x="660989" y="243399"/>
                      <a:pt x="664486" y="238658"/>
                      <a:pt x="669569" y="237892"/>
                    </a:cubicBezTo>
                    <a:cubicBezTo>
                      <a:pt x="674651" y="237125"/>
                      <a:pt x="679392" y="240623"/>
                      <a:pt x="680158" y="245705"/>
                    </a:cubicBezTo>
                    <a:cubicBezTo>
                      <a:pt x="694505" y="340553"/>
                      <a:pt x="667642" y="423830"/>
                      <a:pt x="590318" y="524140"/>
                    </a:cubicBezTo>
                    <a:cubicBezTo>
                      <a:pt x="573247" y="546293"/>
                      <a:pt x="565761" y="585241"/>
                      <a:pt x="567361" y="610654"/>
                    </a:cubicBezTo>
                    <a:cubicBezTo>
                      <a:pt x="570286" y="656686"/>
                      <a:pt x="585161" y="713249"/>
                      <a:pt x="593763" y="742873"/>
                    </a:cubicBezTo>
                    <a:cubicBezTo>
                      <a:pt x="597671" y="756334"/>
                      <a:pt x="589926" y="770421"/>
                      <a:pt x="576464" y="774328"/>
                    </a:cubicBezTo>
                    <a:cubicBezTo>
                      <a:pt x="574149" y="774997"/>
                      <a:pt x="571751" y="775340"/>
                      <a:pt x="569341" y="775332"/>
                    </a:cubicBezTo>
                    <a:close/>
                  </a:path>
                </a:pathLst>
              </a:custGeom>
              <a:grpFill/>
              <a:ln w="6350" cap="flat">
                <a:solidFill>
                  <a:schemeClr val="accent3"/>
                </a:solidFill>
                <a:prstDash val="solid"/>
                <a:miter/>
              </a:ln>
            </p:spPr>
            <p:txBody>
              <a:bodyPr rtlCol="0" anchor="ctr"/>
              <a:lstStyle/>
              <a:p>
                <a:endParaRPr lang="en-US" sz="1799"/>
              </a:p>
            </p:txBody>
          </p:sp>
          <p:sp>
            <p:nvSpPr>
              <p:cNvPr id="135" name="Freeform: Shape 134">
                <a:extLst>
                  <a:ext uri="{FF2B5EF4-FFF2-40B4-BE49-F238E27FC236}">
                    <a16:creationId xmlns:a16="http://schemas.microsoft.com/office/drawing/2014/main" id="{CBB5A853-B9B9-4E38-AF39-1E09DAF08FEE}"/>
                  </a:ext>
                </a:extLst>
              </p:cNvPr>
              <p:cNvSpPr/>
              <p:nvPr/>
            </p:nvSpPr>
            <p:spPr>
              <a:xfrm>
                <a:off x="5228301" y="4255821"/>
                <a:ext cx="73342" cy="18603"/>
              </a:xfrm>
              <a:custGeom>
                <a:avLst/>
                <a:gdLst>
                  <a:gd name="connsiteX0" fmla="*/ 64041 w 73342"/>
                  <a:gd name="connsiteY0" fmla="*/ 18604 h 18603"/>
                  <a:gd name="connsiteX1" fmla="*/ 9302 w 73342"/>
                  <a:gd name="connsiteY1" fmla="*/ 18604 h 18603"/>
                  <a:gd name="connsiteX2" fmla="*/ 0 w 73342"/>
                  <a:gd name="connsiteY2" fmla="*/ 9302 h 18603"/>
                  <a:gd name="connsiteX3" fmla="*/ 9302 w 73342"/>
                  <a:gd name="connsiteY3" fmla="*/ 0 h 18603"/>
                  <a:gd name="connsiteX4" fmla="*/ 64041 w 73342"/>
                  <a:gd name="connsiteY4" fmla="*/ 0 h 18603"/>
                  <a:gd name="connsiteX5" fmla="*/ 73343 w 73342"/>
                  <a:gd name="connsiteY5" fmla="*/ 9302 h 18603"/>
                  <a:gd name="connsiteX6" fmla="*/ 64041 w 73342"/>
                  <a:gd name="connsiteY6" fmla="*/ 18604 h 1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18603">
                    <a:moveTo>
                      <a:pt x="64041" y="18604"/>
                    </a:moveTo>
                    <a:lnTo>
                      <a:pt x="9302" y="18604"/>
                    </a:lnTo>
                    <a:cubicBezTo>
                      <a:pt x="4164" y="18604"/>
                      <a:pt x="0" y="14439"/>
                      <a:pt x="0" y="9302"/>
                    </a:cubicBezTo>
                    <a:cubicBezTo>
                      <a:pt x="0" y="4164"/>
                      <a:pt x="4164" y="0"/>
                      <a:pt x="9302" y="0"/>
                    </a:cubicBezTo>
                    <a:lnTo>
                      <a:pt x="64041" y="0"/>
                    </a:lnTo>
                    <a:cubicBezTo>
                      <a:pt x="69178" y="0"/>
                      <a:pt x="73343" y="4164"/>
                      <a:pt x="73343" y="9302"/>
                    </a:cubicBezTo>
                    <a:cubicBezTo>
                      <a:pt x="73343" y="14439"/>
                      <a:pt x="69178" y="18604"/>
                      <a:pt x="64041" y="18604"/>
                    </a:cubicBezTo>
                    <a:close/>
                  </a:path>
                </a:pathLst>
              </a:custGeom>
              <a:grpFill/>
              <a:ln w="6350" cap="flat">
                <a:solidFill>
                  <a:schemeClr val="accent3"/>
                </a:solidFill>
                <a:prstDash val="solid"/>
                <a:miter/>
              </a:ln>
            </p:spPr>
            <p:txBody>
              <a:bodyPr rtlCol="0" anchor="ctr"/>
              <a:lstStyle/>
              <a:p>
                <a:endParaRPr lang="en-US" sz="1799"/>
              </a:p>
            </p:txBody>
          </p:sp>
          <p:sp>
            <p:nvSpPr>
              <p:cNvPr id="136" name="Freeform: Shape 135">
                <a:extLst>
                  <a:ext uri="{FF2B5EF4-FFF2-40B4-BE49-F238E27FC236}">
                    <a16:creationId xmlns:a16="http://schemas.microsoft.com/office/drawing/2014/main" id="{B444AD42-57D8-4D30-8A2C-AFCD3B76CD1C}"/>
                  </a:ext>
                </a:extLst>
              </p:cNvPr>
              <p:cNvSpPr/>
              <p:nvPr/>
            </p:nvSpPr>
            <p:spPr>
              <a:xfrm>
                <a:off x="5269497" y="4062128"/>
                <a:ext cx="31998" cy="31998"/>
              </a:xfrm>
              <a:custGeom>
                <a:avLst/>
                <a:gdLst>
                  <a:gd name="connsiteX0" fmla="*/ 31998 w 31998"/>
                  <a:gd name="connsiteY0" fmla="*/ 15999 h 31998"/>
                  <a:gd name="connsiteX1" fmla="*/ 15999 w 31998"/>
                  <a:gd name="connsiteY1" fmla="*/ 31998 h 31998"/>
                  <a:gd name="connsiteX2" fmla="*/ 0 w 31998"/>
                  <a:gd name="connsiteY2" fmla="*/ 15999 h 31998"/>
                  <a:gd name="connsiteX3" fmla="*/ 15999 w 31998"/>
                  <a:gd name="connsiteY3" fmla="*/ 0 h 31998"/>
                  <a:gd name="connsiteX4" fmla="*/ 31998 w 31998"/>
                  <a:gd name="connsiteY4" fmla="*/ 15999 h 3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98" h="31998">
                    <a:moveTo>
                      <a:pt x="31998" y="15999"/>
                    </a:moveTo>
                    <a:cubicBezTo>
                      <a:pt x="31998" y="24835"/>
                      <a:pt x="24835" y="31998"/>
                      <a:pt x="15999" y="31998"/>
                    </a:cubicBezTo>
                    <a:cubicBezTo>
                      <a:pt x="7163" y="31998"/>
                      <a:pt x="0" y="24835"/>
                      <a:pt x="0" y="15999"/>
                    </a:cubicBezTo>
                    <a:cubicBezTo>
                      <a:pt x="0" y="7163"/>
                      <a:pt x="7163" y="0"/>
                      <a:pt x="15999" y="0"/>
                    </a:cubicBezTo>
                    <a:cubicBezTo>
                      <a:pt x="24835" y="0"/>
                      <a:pt x="31998" y="7163"/>
                      <a:pt x="31998" y="15999"/>
                    </a:cubicBezTo>
                    <a:close/>
                  </a:path>
                </a:pathLst>
              </a:custGeom>
              <a:grpFill/>
              <a:ln w="6350" cap="flat">
                <a:solidFill>
                  <a:schemeClr val="accent3"/>
                </a:solidFill>
                <a:prstDash val="solid"/>
                <a:miter/>
              </a:ln>
            </p:spPr>
            <p:txBody>
              <a:bodyPr rtlCol="0" anchor="ctr"/>
              <a:lstStyle/>
              <a:p>
                <a:endParaRPr lang="en-US" sz="1799"/>
              </a:p>
            </p:txBody>
          </p:sp>
          <p:sp>
            <p:nvSpPr>
              <p:cNvPr id="137" name="Freeform: Shape 136">
                <a:extLst>
                  <a:ext uri="{FF2B5EF4-FFF2-40B4-BE49-F238E27FC236}">
                    <a16:creationId xmlns:a16="http://schemas.microsoft.com/office/drawing/2014/main" id="{E36A8E65-393F-4415-8D59-FA3FD96A97A6}"/>
                  </a:ext>
                </a:extLst>
              </p:cNvPr>
              <p:cNvSpPr/>
              <p:nvPr/>
            </p:nvSpPr>
            <p:spPr>
              <a:xfrm>
                <a:off x="5649077" y="3752246"/>
                <a:ext cx="173144" cy="76787"/>
              </a:xfrm>
              <a:custGeom>
                <a:avLst/>
                <a:gdLst>
                  <a:gd name="connsiteX0" fmla="*/ 150115 w 173144"/>
                  <a:gd name="connsiteY0" fmla="*/ 76788 h 76787"/>
                  <a:gd name="connsiteX1" fmla="*/ 23068 w 173144"/>
                  <a:gd name="connsiteY1" fmla="*/ 76788 h 76787"/>
                  <a:gd name="connsiteX2" fmla="*/ 2976 w 173144"/>
                  <a:gd name="connsiteY2" fmla="*/ 65030 h 76787"/>
                  <a:gd name="connsiteX3" fmla="*/ 3229 w 173144"/>
                  <a:gd name="connsiteY3" fmla="*/ 42416 h 76787"/>
                  <a:gd name="connsiteX4" fmla="*/ 86572 w 173144"/>
                  <a:gd name="connsiteY4" fmla="*/ 0 h 76787"/>
                  <a:gd name="connsiteX5" fmla="*/ 169916 w 173144"/>
                  <a:gd name="connsiteY5" fmla="*/ 42416 h 76787"/>
                  <a:gd name="connsiteX6" fmla="*/ 170169 w 173144"/>
                  <a:gd name="connsiteY6" fmla="*/ 65030 h 76787"/>
                  <a:gd name="connsiteX7" fmla="*/ 150115 w 173144"/>
                  <a:gd name="connsiteY7" fmla="*/ 76788 h 76787"/>
                  <a:gd name="connsiteX8" fmla="*/ 86595 w 173144"/>
                  <a:gd name="connsiteY8" fmla="*/ 18581 h 76787"/>
                  <a:gd name="connsiteX9" fmla="*/ 19168 w 173144"/>
                  <a:gd name="connsiteY9" fmla="*/ 52023 h 76787"/>
                  <a:gd name="connsiteX10" fmla="*/ 19168 w 173144"/>
                  <a:gd name="connsiteY10" fmla="*/ 55885 h 76787"/>
                  <a:gd name="connsiteX11" fmla="*/ 23053 w 173144"/>
                  <a:gd name="connsiteY11" fmla="*/ 58184 h 76787"/>
                  <a:gd name="connsiteX12" fmla="*/ 150100 w 173144"/>
                  <a:gd name="connsiteY12" fmla="*/ 58184 h 76787"/>
                  <a:gd name="connsiteX13" fmla="*/ 153984 w 173144"/>
                  <a:gd name="connsiteY13" fmla="*/ 55885 h 76787"/>
                  <a:gd name="connsiteX14" fmla="*/ 153984 w 173144"/>
                  <a:gd name="connsiteY14" fmla="*/ 52023 h 76787"/>
                  <a:gd name="connsiteX15" fmla="*/ 86595 w 173144"/>
                  <a:gd name="connsiteY15" fmla="*/ 18581 h 7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144" h="76787">
                    <a:moveTo>
                      <a:pt x="150115" y="76788"/>
                    </a:moveTo>
                    <a:lnTo>
                      <a:pt x="23068" y="76788"/>
                    </a:lnTo>
                    <a:cubicBezTo>
                      <a:pt x="14742" y="76772"/>
                      <a:pt x="7068" y="72281"/>
                      <a:pt x="2976" y="65030"/>
                    </a:cubicBezTo>
                    <a:cubicBezTo>
                      <a:pt x="-1081" y="58013"/>
                      <a:pt x="-984" y="49341"/>
                      <a:pt x="3229" y="42416"/>
                    </a:cubicBezTo>
                    <a:cubicBezTo>
                      <a:pt x="15968" y="21290"/>
                      <a:pt x="46679" y="0"/>
                      <a:pt x="86572" y="0"/>
                    </a:cubicBezTo>
                    <a:cubicBezTo>
                      <a:pt x="126466" y="0"/>
                      <a:pt x="157191" y="21312"/>
                      <a:pt x="169916" y="42416"/>
                    </a:cubicBezTo>
                    <a:cubicBezTo>
                      <a:pt x="174128" y="49341"/>
                      <a:pt x="174225" y="58013"/>
                      <a:pt x="170169" y="65030"/>
                    </a:cubicBezTo>
                    <a:cubicBezTo>
                      <a:pt x="166084" y="72269"/>
                      <a:pt x="158427" y="76759"/>
                      <a:pt x="150115" y="76788"/>
                    </a:cubicBezTo>
                    <a:close/>
                    <a:moveTo>
                      <a:pt x="86595" y="18581"/>
                    </a:moveTo>
                    <a:cubicBezTo>
                      <a:pt x="54120" y="18581"/>
                      <a:pt x="28887" y="35920"/>
                      <a:pt x="19168" y="52023"/>
                    </a:cubicBezTo>
                    <a:cubicBezTo>
                      <a:pt x="18448" y="53210"/>
                      <a:pt x="18448" y="54698"/>
                      <a:pt x="19168" y="55885"/>
                    </a:cubicBezTo>
                    <a:cubicBezTo>
                      <a:pt x="19952" y="57297"/>
                      <a:pt x="21437" y="58177"/>
                      <a:pt x="23053" y="58184"/>
                    </a:cubicBezTo>
                    <a:lnTo>
                      <a:pt x="150100" y="58184"/>
                    </a:lnTo>
                    <a:cubicBezTo>
                      <a:pt x="151715" y="58177"/>
                      <a:pt x="153203" y="57298"/>
                      <a:pt x="153984" y="55885"/>
                    </a:cubicBezTo>
                    <a:cubicBezTo>
                      <a:pt x="154706" y="54698"/>
                      <a:pt x="154706" y="53210"/>
                      <a:pt x="153984" y="52023"/>
                    </a:cubicBezTo>
                    <a:cubicBezTo>
                      <a:pt x="144303" y="35912"/>
                      <a:pt x="119069" y="18581"/>
                      <a:pt x="86595" y="18581"/>
                    </a:cubicBezTo>
                    <a:close/>
                  </a:path>
                </a:pathLst>
              </a:custGeom>
              <a:grpFill/>
              <a:ln w="6350" cap="flat">
                <a:solidFill>
                  <a:schemeClr val="accent3"/>
                </a:solidFill>
                <a:prstDash val="solid"/>
                <a:miter/>
              </a:ln>
            </p:spPr>
            <p:txBody>
              <a:bodyPr rtlCol="0" anchor="ctr"/>
              <a:lstStyle/>
              <a:p>
                <a:endParaRPr lang="en-US" sz="1799"/>
              </a:p>
            </p:txBody>
          </p:sp>
          <p:sp>
            <p:nvSpPr>
              <p:cNvPr id="138" name="Freeform: Shape 137">
                <a:extLst>
                  <a:ext uri="{FF2B5EF4-FFF2-40B4-BE49-F238E27FC236}">
                    <a16:creationId xmlns:a16="http://schemas.microsoft.com/office/drawing/2014/main" id="{BDBE897D-7BD5-4417-AFBE-FEA81284D5EA}"/>
                  </a:ext>
                </a:extLst>
              </p:cNvPr>
              <p:cNvSpPr/>
              <p:nvPr/>
            </p:nvSpPr>
            <p:spPr>
              <a:xfrm>
                <a:off x="5649098" y="3832821"/>
                <a:ext cx="173146" cy="44648"/>
              </a:xfrm>
              <a:custGeom>
                <a:avLst/>
                <a:gdLst>
                  <a:gd name="connsiteX0" fmla="*/ 150822 w 173146"/>
                  <a:gd name="connsiteY0" fmla="*/ 44648 h 44648"/>
                  <a:gd name="connsiteX1" fmla="*/ 22324 w 173146"/>
                  <a:gd name="connsiteY1" fmla="*/ 44648 h 44648"/>
                  <a:gd name="connsiteX2" fmla="*/ 0 w 173146"/>
                  <a:gd name="connsiteY2" fmla="*/ 22324 h 44648"/>
                  <a:gd name="connsiteX3" fmla="*/ 22324 w 173146"/>
                  <a:gd name="connsiteY3" fmla="*/ 0 h 44648"/>
                  <a:gd name="connsiteX4" fmla="*/ 150822 w 173146"/>
                  <a:gd name="connsiteY4" fmla="*/ 0 h 44648"/>
                  <a:gd name="connsiteX5" fmla="*/ 173147 w 173146"/>
                  <a:gd name="connsiteY5" fmla="*/ 22324 h 44648"/>
                  <a:gd name="connsiteX6" fmla="*/ 150822 w 173146"/>
                  <a:gd name="connsiteY6" fmla="*/ 44648 h 44648"/>
                  <a:gd name="connsiteX7" fmla="*/ 22324 w 173146"/>
                  <a:gd name="connsiteY7" fmla="*/ 18604 h 44648"/>
                  <a:gd name="connsiteX8" fmla="*/ 18604 w 173146"/>
                  <a:gd name="connsiteY8" fmla="*/ 22324 h 44648"/>
                  <a:gd name="connsiteX9" fmla="*/ 22324 w 173146"/>
                  <a:gd name="connsiteY9" fmla="*/ 26045 h 44648"/>
                  <a:gd name="connsiteX10" fmla="*/ 150822 w 173146"/>
                  <a:gd name="connsiteY10" fmla="*/ 26045 h 44648"/>
                  <a:gd name="connsiteX11" fmla="*/ 154543 w 173146"/>
                  <a:gd name="connsiteY11" fmla="*/ 22324 h 44648"/>
                  <a:gd name="connsiteX12" fmla="*/ 150822 w 173146"/>
                  <a:gd name="connsiteY12" fmla="*/ 18604 h 4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46" h="44648">
                    <a:moveTo>
                      <a:pt x="150822" y="44648"/>
                    </a:moveTo>
                    <a:lnTo>
                      <a:pt x="22324" y="44648"/>
                    </a:lnTo>
                    <a:cubicBezTo>
                      <a:pt x="9995" y="44648"/>
                      <a:pt x="0" y="34654"/>
                      <a:pt x="0" y="22324"/>
                    </a:cubicBezTo>
                    <a:cubicBezTo>
                      <a:pt x="0" y="9995"/>
                      <a:pt x="9995" y="0"/>
                      <a:pt x="22324" y="0"/>
                    </a:cubicBezTo>
                    <a:lnTo>
                      <a:pt x="150822" y="0"/>
                    </a:lnTo>
                    <a:cubicBezTo>
                      <a:pt x="163153" y="0"/>
                      <a:pt x="173147" y="9995"/>
                      <a:pt x="173147" y="22324"/>
                    </a:cubicBezTo>
                    <a:cubicBezTo>
                      <a:pt x="173147" y="34654"/>
                      <a:pt x="163153" y="44648"/>
                      <a:pt x="150822" y="44648"/>
                    </a:cubicBezTo>
                    <a:close/>
                    <a:moveTo>
                      <a:pt x="22324" y="18604"/>
                    </a:moveTo>
                    <a:cubicBezTo>
                      <a:pt x="20270" y="18604"/>
                      <a:pt x="18604" y="20270"/>
                      <a:pt x="18604" y="22324"/>
                    </a:cubicBezTo>
                    <a:cubicBezTo>
                      <a:pt x="18604" y="24379"/>
                      <a:pt x="20270" y="26045"/>
                      <a:pt x="22324" y="26045"/>
                    </a:cubicBezTo>
                    <a:lnTo>
                      <a:pt x="150822" y="26045"/>
                    </a:lnTo>
                    <a:cubicBezTo>
                      <a:pt x="152876" y="26045"/>
                      <a:pt x="154543" y="24379"/>
                      <a:pt x="154543" y="22324"/>
                    </a:cubicBezTo>
                    <a:cubicBezTo>
                      <a:pt x="154543" y="20270"/>
                      <a:pt x="152876" y="18604"/>
                      <a:pt x="150822" y="18604"/>
                    </a:cubicBezTo>
                    <a:close/>
                  </a:path>
                </a:pathLst>
              </a:custGeom>
              <a:grpFill/>
              <a:ln w="6350" cap="flat">
                <a:solidFill>
                  <a:schemeClr val="accent3"/>
                </a:solidFill>
                <a:prstDash val="solid"/>
                <a:miter/>
              </a:ln>
            </p:spPr>
            <p:txBody>
              <a:bodyPr rtlCol="0" anchor="ctr"/>
              <a:lstStyle/>
              <a:p>
                <a:endParaRPr lang="en-US" sz="1799"/>
              </a:p>
            </p:txBody>
          </p:sp>
          <p:sp>
            <p:nvSpPr>
              <p:cNvPr id="139" name="Freeform: Shape 138">
                <a:extLst>
                  <a:ext uri="{FF2B5EF4-FFF2-40B4-BE49-F238E27FC236}">
                    <a16:creationId xmlns:a16="http://schemas.microsoft.com/office/drawing/2014/main" id="{8021E8C8-2112-4EF3-A71B-51A72821AEF7}"/>
                  </a:ext>
                </a:extLst>
              </p:cNvPr>
              <p:cNvSpPr/>
              <p:nvPr/>
            </p:nvSpPr>
            <p:spPr>
              <a:xfrm>
                <a:off x="5649106" y="3883557"/>
                <a:ext cx="173094" cy="54002"/>
              </a:xfrm>
              <a:custGeom>
                <a:avLst/>
                <a:gdLst>
                  <a:gd name="connsiteX0" fmla="*/ 142949 w 173094"/>
                  <a:gd name="connsiteY0" fmla="*/ 54002 h 54002"/>
                  <a:gd name="connsiteX1" fmla="*/ 30182 w 173094"/>
                  <a:gd name="connsiteY1" fmla="*/ 54002 h 54002"/>
                  <a:gd name="connsiteX2" fmla="*/ 0 w 173094"/>
                  <a:gd name="connsiteY2" fmla="*/ 23813 h 54002"/>
                  <a:gd name="connsiteX3" fmla="*/ 23812 w 173094"/>
                  <a:gd name="connsiteY3" fmla="*/ 0 h 54002"/>
                  <a:gd name="connsiteX4" fmla="*/ 149282 w 173094"/>
                  <a:gd name="connsiteY4" fmla="*/ 0 h 54002"/>
                  <a:gd name="connsiteX5" fmla="*/ 173095 w 173094"/>
                  <a:gd name="connsiteY5" fmla="*/ 23813 h 54002"/>
                  <a:gd name="connsiteX6" fmla="*/ 142949 w 173094"/>
                  <a:gd name="connsiteY6" fmla="*/ 54002 h 54002"/>
                  <a:gd name="connsiteX7" fmla="*/ 23827 w 173094"/>
                  <a:gd name="connsiteY7" fmla="*/ 18604 h 54002"/>
                  <a:gd name="connsiteX8" fmla="*/ 18618 w 173094"/>
                  <a:gd name="connsiteY8" fmla="*/ 23813 h 54002"/>
                  <a:gd name="connsiteX9" fmla="*/ 30197 w 173094"/>
                  <a:gd name="connsiteY9" fmla="*/ 35391 h 54002"/>
                  <a:gd name="connsiteX10" fmla="*/ 142949 w 173094"/>
                  <a:gd name="connsiteY10" fmla="*/ 35391 h 54002"/>
                  <a:gd name="connsiteX11" fmla="*/ 154528 w 173094"/>
                  <a:gd name="connsiteY11" fmla="*/ 23813 h 54002"/>
                  <a:gd name="connsiteX12" fmla="*/ 149319 w 173094"/>
                  <a:gd name="connsiteY12" fmla="*/ 18604 h 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094" h="54002">
                    <a:moveTo>
                      <a:pt x="142949" y="54002"/>
                    </a:moveTo>
                    <a:lnTo>
                      <a:pt x="30182" y="54002"/>
                    </a:lnTo>
                    <a:cubicBezTo>
                      <a:pt x="13517" y="53986"/>
                      <a:pt x="13" y="40478"/>
                      <a:pt x="0" y="23813"/>
                    </a:cubicBezTo>
                    <a:cubicBezTo>
                      <a:pt x="21" y="10669"/>
                      <a:pt x="10669" y="21"/>
                      <a:pt x="23812" y="0"/>
                    </a:cubicBezTo>
                    <a:lnTo>
                      <a:pt x="149282" y="0"/>
                    </a:lnTo>
                    <a:cubicBezTo>
                      <a:pt x="162424" y="21"/>
                      <a:pt x="173072" y="10669"/>
                      <a:pt x="173095" y="23813"/>
                    </a:cubicBezTo>
                    <a:cubicBezTo>
                      <a:pt x="173080" y="40463"/>
                      <a:pt x="159603" y="53965"/>
                      <a:pt x="142949" y="54002"/>
                    </a:cubicBezTo>
                    <a:close/>
                    <a:moveTo>
                      <a:pt x="23827" y="18604"/>
                    </a:moveTo>
                    <a:cubicBezTo>
                      <a:pt x="20951" y="18604"/>
                      <a:pt x="18618" y="20936"/>
                      <a:pt x="18618" y="23813"/>
                    </a:cubicBezTo>
                    <a:cubicBezTo>
                      <a:pt x="18627" y="30204"/>
                      <a:pt x="23806" y="35383"/>
                      <a:pt x="30197" y="35391"/>
                    </a:cubicBezTo>
                    <a:lnTo>
                      <a:pt x="142949" y="35391"/>
                    </a:lnTo>
                    <a:cubicBezTo>
                      <a:pt x="149342" y="35383"/>
                      <a:pt x="154521" y="30204"/>
                      <a:pt x="154528" y="23813"/>
                    </a:cubicBezTo>
                    <a:cubicBezTo>
                      <a:pt x="154528" y="20936"/>
                      <a:pt x="152199" y="18604"/>
                      <a:pt x="149319" y="18604"/>
                    </a:cubicBezTo>
                    <a:close/>
                  </a:path>
                </a:pathLst>
              </a:custGeom>
              <a:grpFill/>
              <a:ln w="6350" cap="flat">
                <a:solidFill>
                  <a:schemeClr val="accent3"/>
                </a:solidFill>
                <a:prstDash val="solid"/>
                <a:miter/>
              </a:ln>
            </p:spPr>
            <p:txBody>
              <a:bodyPr rtlCol="0" anchor="ctr"/>
              <a:lstStyle/>
              <a:p>
                <a:endParaRPr lang="en-US" sz="1799"/>
              </a:p>
            </p:txBody>
          </p:sp>
          <p:sp>
            <p:nvSpPr>
              <p:cNvPr id="140" name="Freeform: Shape 139">
                <a:extLst>
                  <a:ext uri="{FF2B5EF4-FFF2-40B4-BE49-F238E27FC236}">
                    <a16:creationId xmlns:a16="http://schemas.microsoft.com/office/drawing/2014/main" id="{5ED996F3-BD0A-49B3-A595-C29F31045947}"/>
                  </a:ext>
                </a:extLst>
              </p:cNvPr>
              <p:cNvSpPr/>
              <p:nvPr/>
            </p:nvSpPr>
            <p:spPr>
              <a:xfrm>
                <a:off x="5513892" y="3788575"/>
                <a:ext cx="106329" cy="148984"/>
              </a:xfrm>
              <a:custGeom>
                <a:avLst/>
                <a:gdLst>
                  <a:gd name="connsiteX0" fmla="*/ 78332 w 106329"/>
                  <a:gd name="connsiteY0" fmla="*/ 148984 h 148984"/>
                  <a:gd name="connsiteX1" fmla="*/ 27998 w 106329"/>
                  <a:gd name="connsiteY1" fmla="*/ 148984 h 148984"/>
                  <a:gd name="connsiteX2" fmla="*/ 5845 w 106329"/>
                  <a:gd name="connsiteY2" fmla="*/ 127910 h 148984"/>
                  <a:gd name="connsiteX3" fmla="*/ 11 w 106329"/>
                  <a:gd name="connsiteY3" fmla="*/ 9756 h 148984"/>
                  <a:gd name="connsiteX4" fmla="*/ 8863 w 106329"/>
                  <a:gd name="connsiteY4" fmla="*/ 10 h 148984"/>
                  <a:gd name="connsiteX5" fmla="*/ 9298 w 106329"/>
                  <a:gd name="connsiteY5" fmla="*/ 0 h 148984"/>
                  <a:gd name="connsiteX6" fmla="*/ 97032 w 106329"/>
                  <a:gd name="connsiteY6" fmla="*/ 0 h 148984"/>
                  <a:gd name="connsiteX7" fmla="*/ 106329 w 106329"/>
                  <a:gd name="connsiteY7" fmla="*/ 9321 h 148984"/>
                  <a:gd name="connsiteX8" fmla="*/ 106319 w 106329"/>
                  <a:gd name="connsiteY8" fmla="*/ 9756 h 148984"/>
                  <a:gd name="connsiteX9" fmla="*/ 100485 w 106329"/>
                  <a:gd name="connsiteY9" fmla="*/ 127903 h 148984"/>
                  <a:gd name="connsiteX10" fmla="*/ 78332 w 106329"/>
                  <a:gd name="connsiteY10" fmla="*/ 148984 h 148984"/>
                  <a:gd name="connsiteX11" fmla="*/ 19068 w 106329"/>
                  <a:gd name="connsiteY11" fmla="*/ 18604 h 148984"/>
                  <a:gd name="connsiteX12" fmla="*/ 24419 w 106329"/>
                  <a:gd name="connsiteY12" fmla="*/ 126980 h 148984"/>
                  <a:gd name="connsiteX13" fmla="*/ 27998 w 106329"/>
                  <a:gd name="connsiteY13" fmla="*/ 130373 h 148984"/>
                  <a:gd name="connsiteX14" fmla="*/ 78332 w 106329"/>
                  <a:gd name="connsiteY14" fmla="*/ 130373 h 148984"/>
                  <a:gd name="connsiteX15" fmla="*/ 81933 w 106329"/>
                  <a:gd name="connsiteY15" fmla="*/ 126980 h 148984"/>
                  <a:gd name="connsiteX16" fmla="*/ 87276 w 106329"/>
                  <a:gd name="connsiteY16" fmla="*/ 18604 h 14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6329" h="148984">
                    <a:moveTo>
                      <a:pt x="78332" y="148984"/>
                    </a:moveTo>
                    <a:lnTo>
                      <a:pt x="27998" y="148984"/>
                    </a:lnTo>
                    <a:cubicBezTo>
                      <a:pt x="16174" y="148995"/>
                      <a:pt x="6425" y="139720"/>
                      <a:pt x="5845" y="127910"/>
                    </a:cubicBezTo>
                    <a:lnTo>
                      <a:pt x="11" y="9756"/>
                    </a:lnTo>
                    <a:cubicBezTo>
                      <a:pt x="-235" y="4620"/>
                      <a:pt x="3727" y="257"/>
                      <a:pt x="8863" y="10"/>
                    </a:cubicBezTo>
                    <a:cubicBezTo>
                      <a:pt x="9008" y="4"/>
                      <a:pt x="9153" y="0"/>
                      <a:pt x="9298" y="0"/>
                    </a:cubicBezTo>
                    <a:lnTo>
                      <a:pt x="97032" y="0"/>
                    </a:lnTo>
                    <a:cubicBezTo>
                      <a:pt x="102173" y="7"/>
                      <a:pt x="106336" y="4180"/>
                      <a:pt x="106329" y="9321"/>
                    </a:cubicBezTo>
                    <a:cubicBezTo>
                      <a:pt x="106329" y="9465"/>
                      <a:pt x="106325" y="9611"/>
                      <a:pt x="106319" y="9756"/>
                    </a:cubicBezTo>
                    <a:lnTo>
                      <a:pt x="100485" y="127903"/>
                    </a:lnTo>
                    <a:cubicBezTo>
                      <a:pt x="99909" y="139715"/>
                      <a:pt x="90158" y="148994"/>
                      <a:pt x="78332" y="148984"/>
                    </a:cubicBezTo>
                    <a:close/>
                    <a:moveTo>
                      <a:pt x="19068" y="18604"/>
                    </a:moveTo>
                    <a:lnTo>
                      <a:pt x="24419" y="126980"/>
                    </a:lnTo>
                    <a:cubicBezTo>
                      <a:pt x="24514" y="128886"/>
                      <a:pt x="26090" y="130380"/>
                      <a:pt x="27998" y="130373"/>
                    </a:cubicBezTo>
                    <a:lnTo>
                      <a:pt x="78332" y="130373"/>
                    </a:lnTo>
                    <a:cubicBezTo>
                      <a:pt x="80246" y="130388"/>
                      <a:pt x="81834" y="128893"/>
                      <a:pt x="81933" y="126980"/>
                    </a:cubicBezTo>
                    <a:lnTo>
                      <a:pt x="87276" y="18604"/>
                    </a:lnTo>
                    <a:close/>
                  </a:path>
                </a:pathLst>
              </a:custGeom>
              <a:grpFill/>
              <a:ln w="6350" cap="flat">
                <a:solidFill>
                  <a:schemeClr val="accent3"/>
                </a:solidFill>
                <a:prstDash val="solid"/>
                <a:miter/>
              </a:ln>
            </p:spPr>
            <p:txBody>
              <a:bodyPr rtlCol="0" anchor="ctr"/>
              <a:lstStyle/>
              <a:p>
                <a:endParaRPr lang="en-US" sz="1799"/>
              </a:p>
            </p:txBody>
          </p:sp>
          <p:sp>
            <p:nvSpPr>
              <p:cNvPr id="141" name="Freeform: Shape 140">
                <a:extLst>
                  <a:ext uri="{FF2B5EF4-FFF2-40B4-BE49-F238E27FC236}">
                    <a16:creationId xmlns:a16="http://schemas.microsoft.com/office/drawing/2014/main" id="{440408C4-91BB-41E9-8797-58D5F9BA8444}"/>
                  </a:ext>
                </a:extLst>
              </p:cNvPr>
              <p:cNvSpPr/>
              <p:nvPr/>
            </p:nvSpPr>
            <p:spPr>
              <a:xfrm>
                <a:off x="5505606" y="3720129"/>
                <a:ext cx="122961" cy="70782"/>
              </a:xfrm>
              <a:custGeom>
                <a:avLst/>
                <a:gdLst>
                  <a:gd name="connsiteX0" fmla="*/ 113630 w 122961"/>
                  <a:gd name="connsiteY0" fmla="*/ 70753 h 70782"/>
                  <a:gd name="connsiteX1" fmla="*/ 104358 w 122961"/>
                  <a:gd name="connsiteY1" fmla="*/ 61481 h 70782"/>
                  <a:gd name="connsiteX2" fmla="*/ 61481 w 122961"/>
                  <a:gd name="connsiteY2" fmla="*/ 18604 h 70782"/>
                  <a:gd name="connsiteX3" fmla="*/ 18603 w 122961"/>
                  <a:gd name="connsiteY3" fmla="*/ 61481 h 70782"/>
                  <a:gd name="connsiteX4" fmla="*/ 9302 w 122961"/>
                  <a:gd name="connsiteY4" fmla="*/ 70783 h 70782"/>
                  <a:gd name="connsiteX5" fmla="*/ 0 w 122961"/>
                  <a:gd name="connsiteY5" fmla="*/ 61481 h 70782"/>
                  <a:gd name="connsiteX6" fmla="*/ 61481 w 122961"/>
                  <a:gd name="connsiteY6" fmla="*/ 0 h 70782"/>
                  <a:gd name="connsiteX7" fmla="*/ 122962 w 122961"/>
                  <a:gd name="connsiteY7" fmla="*/ 61481 h 70782"/>
                  <a:gd name="connsiteX8" fmla="*/ 113630 w 122961"/>
                  <a:gd name="connsiteY8" fmla="*/ 70753 h 70782"/>
                  <a:gd name="connsiteX9" fmla="*/ 113630 w 122961"/>
                  <a:gd name="connsiteY9" fmla="*/ 70753 h 7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961" h="70782">
                    <a:moveTo>
                      <a:pt x="113630" y="70753"/>
                    </a:moveTo>
                    <a:cubicBezTo>
                      <a:pt x="108517" y="70737"/>
                      <a:pt x="104375" y="66595"/>
                      <a:pt x="104358" y="61481"/>
                    </a:cubicBezTo>
                    <a:cubicBezTo>
                      <a:pt x="104358" y="37800"/>
                      <a:pt x="85162" y="18604"/>
                      <a:pt x="61481" y="18604"/>
                    </a:cubicBezTo>
                    <a:cubicBezTo>
                      <a:pt x="37800" y="18604"/>
                      <a:pt x="18603" y="37800"/>
                      <a:pt x="18603" y="61481"/>
                    </a:cubicBezTo>
                    <a:cubicBezTo>
                      <a:pt x="18603" y="66618"/>
                      <a:pt x="14439" y="70783"/>
                      <a:pt x="9302" y="70783"/>
                    </a:cubicBezTo>
                    <a:cubicBezTo>
                      <a:pt x="4164" y="70783"/>
                      <a:pt x="0" y="66618"/>
                      <a:pt x="0" y="61481"/>
                    </a:cubicBezTo>
                    <a:cubicBezTo>
                      <a:pt x="0" y="27526"/>
                      <a:pt x="27526" y="0"/>
                      <a:pt x="61481" y="0"/>
                    </a:cubicBezTo>
                    <a:cubicBezTo>
                      <a:pt x="95436" y="0"/>
                      <a:pt x="122962" y="27526"/>
                      <a:pt x="122962" y="61481"/>
                    </a:cubicBezTo>
                    <a:cubicBezTo>
                      <a:pt x="122945" y="66618"/>
                      <a:pt x="118768" y="70769"/>
                      <a:pt x="113630" y="70753"/>
                    </a:cubicBezTo>
                    <a:cubicBezTo>
                      <a:pt x="113630" y="70753"/>
                      <a:pt x="113630" y="70753"/>
                      <a:pt x="113630" y="70753"/>
                    </a:cubicBezTo>
                    <a:close/>
                  </a:path>
                </a:pathLst>
              </a:custGeom>
              <a:grpFill/>
              <a:ln w="6350" cap="flat">
                <a:solidFill>
                  <a:schemeClr val="accent3"/>
                </a:solidFill>
                <a:prstDash val="solid"/>
                <a:miter/>
              </a:ln>
            </p:spPr>
            <p:txBody>
              <a:bodyPr rtlCol="0" anchor="ctr"/>
              <a:lstStyle/>
              <a:p>
                <a:endParaRPr lang="en-US" sz="1799"/>
              </a:p>
            </p:txBody>
          </p:sp>
          <p:sp>
            <p:nvSpPr>
              <p:cNvPr id="142" name="Freeform: Shape 141">
                <a:extLst>
                  <a:ext uri="{FF2B5EF4-FFF2-40B4-BE49-F238E27FC236}">
                    <a16:creationId xmlns:a16="http://schemas.microsoft.com/office/drawing/2014/main" id="{D918F365-A0BD-41FB-B4F9-69F578AF9313}"/>
                  </a:ext>
                </a:extLst>
              </p:cNvPr>
              <p:cNvSpPr/>
              <p:nvPr/>
            </p:nvSpPr>
            <p:spPr>
              <a:xfrm>
                <a:off x="5557752" y="3654190"/>
                <a:ext cx="35949" cy="84512"/>
              </a:xfrm>
              <a:custGeom>
                <a:avLst/>
                <a:gdLst>
                  <a:gd name="connsiteX0" fmla="*/ 9312 w 35949"/>
                  <a:gd name="connsiteY0" fmla="*/ 84512 h 84512"/>
                  <a:gd name="connsiteX1" fmla="*/ 0 w 35949"/>
                  <a:gd name="connsiteY1" fmla="*/ 75221 h 84512"/>
                  <a:gd name="connsiteX2" fmla="*/ 308 w 35949"/>
                  <a:gd name="connsiteY2" fmla="*/ 72837 h 84512"/>
                  <a:gd name="connsiteX3" fmla="*/ 17647 w 35949"/>
                  <a:gd name="connsiteY3" fmla="*/ 6936 h 84512"/>
                  <a:gd name="connsiteX4" fmla="*/ 29013 w 35949"/>
                  <a:gd name="connsiteY4" fmla="*/ 309 h 84512"/>
                  <a:gd name="connsiteX5" fmla="*/ 35640 w 35949"/>
                  <a:gd name="connsiteY5" fmla="*/ 11676 h 84512"/>
                  <a:gd name="connsiteX6" fmla="*/ 18301 w 35949"/>
                  <a:gd name="connsiteY6" fmla="*/ 77562 h 84512"/>
                  <a:gd name="connsiteX7" fmla="*/ 9312 w 35949"/>
                  <a:gd name="connsiteY7" fmla="*/ 84512 h 8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49" h="84512">
                    <a:moveTo>
                      <a:pt x="9312" y="84512"/>
                    </a:moveTo>
                    <a:cubicBezTo>
                      <a:pt x="4175" y="84518"/>
                      <a:pt x="6" y="80358"/>
                      <a:pt x="0" y="75221"/>
                    </a:cubicBezTo>
                    <a:cubicBezTo>
                      <a:pt x="-1" y="74417"/>
                      <a:pt x="103" y="73615"/>
                      <a:pt x="308" y="72837"/>
                    </a:cubicBezTo>
                    <a:lnTo>
                      <a:pt x="17647" y="6936"/>
                    </a:lnTo>
                    <a:cubicBezTo>
                      <a:pt x="18956" y="1967"/>
                      <a:pt x="24045" y="-1000"/>
                      <a:pt x="29013" y="309"/>
                    </a:cubicBezTo>
                    <a:cubicBezTo>
                      <a:pt x="33982" y="1618"/>
                      <a:pt x="36949" y="6707"/>
                      <a:pt x="35640" y="11676"/>
                    </a:cubicBezTo>
                    <a:lnTo>
                      <a:pt x="18301" y="77562"/>
                    </a:lnTo>
                    <a:cubicBezTo>
                      <a:pt x="17233" y="81653"/>
                      <a:pt x="13540" y="84508"/>
                      <a:pt x="9312" y="84512"/>
                    </a:cubicBezTo>
                    <a:close/>
                  </a:path>
                </a:pathLst>
              </a:custGeom>
              <a:grpFill/>
              <a:ln w="6350" cap="flat">
                <a:solidFill>
                  <a:schemeClr val="accent3"/>
                </a:solidFill>
                <a:prstDash val="solid"/>
                <a:miter/>
              </a:ln>
            </p:spPr>
            <p:txBody>
              <a:bodyPr rtlCol="0" anchor="ctr"/>
              <a:lstStyle/>
              <a:p>
                <a:endParaRPr lang="en-US" sz="1799"/>
              </a:p>
            </p:txBody>
          </p:sp>
          <p:sp>
            <p:nvSpPr>
              <p:cNvPr id="143" name="Freeform: Shape 142">
                <a:extLst>
                  <a:ext uri="{FF2B5EF4-FFF2-40B4-BE49-F238E27FC236}">
                    <a16:creationId xmlns:a16="http://schemas.microsoft.com/office/drawing/2014/main" id="{8114ABCB-8084-47F8-BD55-F48490E77337}"/>
                  </a:ext>
                </a:extLst>
              </p:cNvPr>
              <p:cNvSpPr/>
              <p:nvPr/>
            </p:nvSpPr>
            <p:spPr>
              <a:xfrm>
                <a:off x="5426450" y="3597891"/>
                <a:ext cx="464623" cy="527369"/>
              </a:xfrm>
              <a:custGeom>
                <a:avLst/>
                <a:gdLst>
                  <a:gd name="connsiteX0" fmla="*/ 135539 w 464623"/>
                  <a:gd name="connsiteY0" fmla="*/ 527370 h 527369"/>
                  <a:gd name="connsiteX1" fmla="*/ 131945 w 464623"/>
                  <a:gd name="connsiteY1" fmla="*/ 526559 h 527369"/>
                  <a:gd name="connsiteX2" fmla="*/ 125776 w 464623"/>
                  <a:gd name="connsiteY2" fmla="*/ 518626 h 527369"/>
                  <a:gd name="connsiteX3" fmla="*/ 136573 w 464623"/>
                  <a:gd name="connsiteY3" fmla="*/ 443914 h 527369"/>
                  <a:gd name="connsiteX4" fmla="*/ 20707 w 464623"/>
                  <a:gd name="connsiteY4" fmla="*/ 136573 h 527369"/>
                  <a:gd name="connsiteX5" fmla="*/ 328049 w 464623"/>
                  <a:gd name="connsiteY5" fmla="*/ 20707 h 527369"/>
                  <a:gd name="connsiteX6" fmla="*/ 443918 w 464623"/>
                  <a:gd name="connsiteY6" fmla="*/ 328049 h 527369"/>
                  <a:gd name="connsiteX7" fmla="*/ 235544 w 464623"/>
                  <a:gd name="connsiteY7" fmla="*/ 464542 h 527369"/>
                  <a:gd name="connsiteX8" fmla="*/ 135539 w 464623"/>
                  <a:gd name="connsiteY8" fmla="*/ 527370 h 527369"/>
                  <a:gd name="connsiteX9" fmla="*/ 232418 w 464623"/>
                  <a:gd name="connsiteY9" fmla="*/ 18891 h 527369"/>
                  <a:gd name="connsiteX10" fmla="*/ 18861 w 464623"/>
                  <a:gd name="connsiteY10" fmla="*/ 232471 h 527369"/>
                  <a:gd name="connsiteX11" fmla="*/ 150838 w 464623"/>
                  <a:gd name="connsiteY11" fmla="*/ 429828 h 527369"/>
                  <a:gd name="connsiteX12" fmla="*/ 156375 w 464623"/>
                  <a:gd name="connsiteY12" fmla="*/ 440432 h 527369"/>
                  <a:gd name="connsiteX13" fmla="*/ 144722 w 464623"/>
                  <a:gd name="connsiteY13" fmla="*/ 504287 h 527369"/>
                  <a:gd name="connsiteX14" fmla="*/ 226882 w 464623"/>
                  <a:gd name="connsiteY14" fmla="*/ 447784 h 527369"/>
                  <a:gd name="connsiteX15" fmla="*/ 232418 w 464623"/>
                  <a:gd name="connsiteY15" fmla="*/ 445961 h 527369"/>
                  <a:gd name="connsiteX16" fmla="*/ 449737 w 464623"/>
                  <a:gd name="connsiteY16" fmla="*/ 236208 h 527369"/>
                  <a:gd name="connsiteX17" fmla="*/ 239982 w 464623"/>
                  <a:gd name="connsiteY17" fmla="*/ 18891 h 527369"/>
                  <a:gd name="connsiteX18" fmla="*/ 232418 w 464623"/>
                  <a:gd name="connsiteY18" fmla="*/ 18891 h 52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4623" h="527369">
                    <a:moveTo>
                      <a:pt x="135539" y="527370"/>
                    </a:moveTo>
                    <a:cubicBezTo>
                      <a:pt x="134296" y="527366"/>
                      <a:pt x="133069" y="527089"/>
                      <a:pt x="131945" y="526559"/>
                    </a:cubicBezTo>
                    <a:cubicBezTo>
                      <a:pt x="128626" y="525197"/>
                      <a:pt x="126279" y="522178"/>
                      <a:pt x="125776" y="518626"/>
                    </a:cubicBezTo>
                    <a:cubicBezTo>
                      <a:pt x="123848" y="506050"/>
                      <a:pt x="132473" y="463128"/>
                      <a:pt x="136573" y="443914"/>
                    </a:cubicBezTo>
                    <a:cubicBezTo>
                      <a:pt x="19707" y="391040"/>
                      <a:pt x="-32167" y="253439"/>
                      <a:pt x="20707" y="136573"/>
                    </a:cubicBezTo>
                    <a:cubicBezTo>
                      <a:pt x="73582" y="19708"/>
                      <a:pt x="211183" y="-32167"/>
                      <a:pt x="328049" y="20707"/>
                    </a:cubicBezTo>
                    <a:cubicBezTo>
                      <a:pt x="444915" y="73582"/>
                      <a:pt x="496789" y="211183"/>
                      <a:pt x="443918" y="328049"/>
                    </a:cubicBezTo>
                    <a:cubicBezTo>
                      <a:pt x="406793" y="410096"/>
                      <a:pt x="325589" y="463288"/>
                      <a:pt x="235544" y="464542"/>
                    </a:cubicBezTo>
                    <a:cubicBezTo>
                      <a:pt x="161472" y="519259"/>
                      <a:pt x="142675" y="527370"/>
                      <a:pt x="135539" y="527370"/>
                    </a:cubicBezTo>
                    <a:close/>
                    <a:moveTo>
                      <a:pt x="232418" y="18891"/>
                    </a:moveTo>
                    <a:cubicBezTo>
                      <a:pt x="114468" y="18897"/>
                      <a:pt x="18855" y="114520"/>
                      <a:pt x="18861" y="232471"/>
                    </a:cubicBezTo>
                    <a:cubicBezTo>
                      <a:pt x="18866" y="318901"/>
                      <a:pt x="70964" y="396808"/>
                      <a:pt x="150838" y="429828"/>
                    </a:cubicBezTo>
                    <a:cubicBezTo>
                      <a:pt x="155009" y="431554"/>
                      <a:pt x="157342" y="436023"/>
                      <a:pt x="156375" y="440432"/>
                    </a:cubicBezTo>
                    <a:cubicBezTo>
                      <a:pt x="151999" y="460174"/>
                      <a:pt x="146604" y="488057"/>
                      <a:pt x="144722" y="504287"/>
                    </a:cubicBezTo>
                    <a:cubicBezTo>
                      <a:pt x="161837" y="494390"/>
                      <a:pt x="196343" y="470413"/>
                      <a:pt x="226882" y="447784"/>
                    </a:cubicBezTo>
                    <a:cubicBezTo>
                      <a:pt x="228486" y="446602"/>
                      <a:pt x="230426" y="445963"/>
                      <a:pt x="232418" y="445961"/>
                    </a:cubicBezTo>
                    <a:cubicBezTo>
                      <a:pt x="350351" y="448050"/>
                      <a:pt x="447646" y="354140"/>
                      <a:pt x="449737" y="236208"/>
                    </a:cubicBezTo>
                    <a:cubicBezTo>
                      <a:pt x="451821" y="118276"/>
                      <a:pt x="357918" y="20980"/>
                      <a:pt x="239982" y="18891"/>
                    </a:cubicBezTo>
                    <a:cubicBezTo>
                      <a:pt x="237461" y="18846"/>
                      <a:pt x="234940" y="18846"/>
                      <a:pt x="232418" y="18891"/>
                    </a:cubicBezTo>
                    <a:close/>
                  </a:path>
                </a:pathLst>
              </a:custGeom>
              <a:grpFill/>
              <a:ln w="6350" cap="flat">
                <a:solidFill>
                  <a:schemeClr val="accent3"/>
                </a:solidFill>
                <a:prstDash val="solid"/>
                <a:miter/>
              </a:ln>
            </p:spPr>
            <p:txBody>
              <a:bodyPr rtlCol="0" anchor="ctr"/>
              <a:lstStyle/>
              <a:p>
                <a:endParaRPr lang="en-US" sz="1799"/>
              </a:p>
            </p:txBody>
          </p:sp>
        </p:grpSp>
      </p:grpSp>
      <p:grpSp>
        <p:nvGrpSpPr>
          <p:cNvPr id="4" name="Group 3">
            <a:extLst>
              <a:ext uri="{FF2B5EF4-FFF2-40B4-BE49-F238E27FC236}">
                <a16:creationId xmlns:a16="http://schemas.microsoft.com/office/drawing/2014/main" id="{643660F8-6168-4DF6-8ECA-7E3D400BF0A1}"/>
              </a:ext>
            </a:extLst>
          </p:cNvPr>
          <p:cNvGrpSpPr/>
          <p:nvPr/>
        </p:nvGrpSpPr>
        <p:grpSpPr>
          <a:xfrm>
            <a:off x="8725968" y="2616413"/>
            <a:ext cx="2323495" cy="3110689"/>
            <a:chOff x="8728242" y="2616201"/>
            <a:chExt cx="2324100" cy="3111499"/>
          </a:xfrm>
        </p:grpSpPr>
        <p:sp>
          <p:nvSpPr>
            <p:cNvPr id="205" name="Oval 204">
              <a:extLst>
                <a:ext uri="{FF2B5EF4-FFF2-40B4-BE49-F238E27FC236}">
                  <a16:creationId xmlns:a16="http://schemas.microsoft.com/office/drawing/2014/main" id="{CF81654E-D5E7-4AE1-83B7-EE34FAF18CA9}"/>
                </a:ext>
              </a:extLst>
            </p:cNvPr>
            <p:cNvSpPr/>
            <p:nvPr/>
          </p:nvSpPr>
          <p:spPr>
            <a:xfrm>
              <a:off x="8933439" y="2616201"/>
              <a:ext cx="1913706" cy="191370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3" name="TextBox 202">
              <a:extLst>
                <a:ext uri="{FF2B5EF4-FFF2-40B4-BE49-F238E27FC236}">
                  <a16:creationId xmlns:a16="http://schemas.microsoft.com/office/drawing/2014/main" id="{F1E7FD01-A42A-408D-89EB-6772C632E90F}"/>
                </a:ext>
              </a:extLst>
            </p:cNvPr>
            <p:cNvSpPr txBox="1"/>
            <p:nvPr/>
          </p:nvSpPr>
          <p:spPr>
            <a:xfrm>
              <a:off x="8728242" y="5102167"/>
              <a:ext cx="2324100" cy="625533"/>
            </a:xfrm>
            <a:prstGeom prst="rect">
              <a:avLst/>
            </a:prstGeom>
            <a:solidFill>
              <a:schemeClr val="accent3"/>
            </a:solidFill>
            <a:ln>
              <a:noFill/>
            </a:ln>
          </p:spPr>
          <p:txBody>
            <a:bodyPr wrap="square" rtlCol="0" anchor="ctr">
              <a:noAutofit/>
            </a:bodyPr>
            <a:lstStyle/>
            <a:p>
              <a:pPr algn="ctr"/>
              <a:r>
                <a:rPr lang="en-US" sz="2399" b="1" dirty="0">
                  <a:solidFill>
                    <a:schemeClr val="bg1"/>
                  </a:solidFill>
                  <a:latin typeface="Century Gothic" panose="020B0502020202020204" pitchFamily="34" charset="0"/>
                </a:rPr>
                <a:t>Behavior</a:t>
              </a:r>
            </a:p>
          </p:txBody>
        </p:sp>
        <p:cxnSp>
          <p:nvCxnSpPr>
            <p:cNvPr id="204" name="Straight Connector 203">
              <a:extLst>
                <a:ext uri="{FF2B5EF4-FFF2-40B4-BE49-F238E27FC236}">
                  <a16:creationId xmlns:a16="http://schemas.microsoft.com/office/drawing/2014/main" id="{9EEEB818-B0C9-4F7B-9C41-838E94123C4B}"/>
                </a:ext>
              </a:extLst>
            </p:cNvPr>
            <p:cNvCxnSpPr>
              <a:cxnSpLocks/>
              <a:stCxn id="205" idx="4"/>
              <a:endCxn id="203" idx="0"/>
            </p:cNvCxnSpPr>
            <p:nvPr/>
          </p:nvCxnSpPr>
          <p:spPr>
            <a:xfrm>
              <a:off x="9890292" y="4529905"/>
              <a:ext cx="0" cy="57226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17" name="Graphic 215">
              <a:extLst>
                <a:ext uri="{FF2B5EF4-FFF2-40B4-BE49-F238E27FC236}">
                  <a16:creationId xmlns:a16="http://schemas.microsoft.com/office/drawing/2014/main" id="{B53A92A1-8E09-4C98-8292-C5C50B97D55C}"/>
                </a:ext>
              </a:extLst>
            </p:cNvPr>
            <p:cNvGrpSpPr/>
            <p:nvPr/>
          </p:nvGrpSpPr>
          <p:grpSpPr>
            <a:xfrm>
              <a:off x="9479516" y="3161740"/>
              <a:ext cx="821553" cy="822627"/>
              <a:chOff x="9356920" y="2946058"/>
              <a:chExt cx="951482" cy="952726"/>
            </a:xfrm>
            <a:solidFill>
              <a:schemeClr val="accent3"/>
            </a:solidFill>
          </p:grpSpPr>
          <p:sp>
            <p:nvSpPr>
              <p:cNvPr id="218" name="Freeform: Shape 217">
                <a:extLst>
                  <a:ext uri="{FF2B5EF4-FFF2-40B4-BE49-F238E27FC236}">
                    <a16:creationId xmlns:a16="http://schemas.microsoft.com/office/drawing/2014/main" id="{6AD66FF3-919F-4B2F-AE0F-290033473615}"/>
                  </a:ext>
                </a:extLst>
              </p:cNvPr>
              <p:cNvSpPr/>
              <p:nvPr/>
            </p:nvSpPr>
            <p:spPr>
              <a:xfrm>
                <a:off x="9495406" y="3361143"/>
                <a:ext cx="81855" cy="453925"/>
              </a:xfrm>
              <a:custGeom>
                <a:avLst/>
                <a:gdLst>
                  <a:gd name="connsiteX0" fmla="*/ 40928 w 81855"/>
                  <a:gd name="connsiteY0" fmla="*/ 453926 h 453925"/>
                  <a:gd name="connsiteX1" fmla="*/ 0 w 81855"/>
                  <a:gd name="connsiteY1" fmla="*/ 412998 h 453925"/>
                  <a:gd name="connsiteX2" fmla="*/ 0 w 81855"/>
                  <a:gd name="connsiteY2" fmla="*/ 40928 h 453925"/>
                  <a:gd name="connsiteX3" fmla="*/ 40928 w 81855"/>
                  <a:gd name="connsiteY3" fmla="*/ 0 h 453925"/>
                  <a:gd name="connsiteX4" fmla="*/ 81855 w 81855"/>
                  <a:gd name="connsiteY4" fmla="*/ 40928 h 453925"/>
                  <a:gd name="connsiteX5" fmla="*/ 81855 w 81855"/>
                  <a:gd name="connsiteY5" fmla="*/ 412998 h 453925"/>
                  <a:gd name="connsiteX6" fmla="*/ 40928 w 81855"/>
                  <a:gd name="connsiteY6" fmla="*/ 453926 h 453925"/>
                  <a:gd name="connsiteX7" fmla="*/ 40928 w 81855"/>
                  <a:gd name="connsiteY7" fmla="*/ 26045 h 453925"/>
                  <a:gd name="connsiteX8" fmla="*/ 26045 w 81855"/>
                  <a:gd name="connsiteY8" fmla="*/ 40928 h 453925"/>
                  <a:gd name="connsiteX9" fmla="*/ 26045 w 81855"/>
                  <a:gd name="connsiteY9" fmla="*/ 412998 h 453925"/>
                  <a:gd name="connsiteX10" fmla="*/ 40928 w 81855"/>
                  <a:gd name="connsiteY10" fmla="*/ 427881 h 453925"/>
                  <a:gd name="connsiteX11" fmla="*/ 55811 w 81855"/>
                  <a:gd name="connsiteY11" fmla="*/ 412998 h 453925"/>
                  <a:gd name="connsiteX12" fmla="*/ 55811 w 81855"/>
                  <a:gd name="connsiteY12" fmla="*/ 40928 h 453925"/>
                  <a:gd name="connsiteX13" fmla="*/ 40928 w 81855"/>
                  <a:gd name="connsiteY13" fmla="*/ 26045 h 45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55" h="453925">
                    <a:moveTo>
                      <a:pt x="40928" y="453926"/>
                    </a:moveTo>
                    <a:cubicBezTo>
                      <a:pt x="18335" y="453900"/>
                      <a:pt x="26" y="435592"/>
                      <a:pt x="0" y="412998"/>
                    </a:cubicBezTo>
                    <a:lnTo>
                      <a:pt x="0" y="40928"/>
                    </a:lnTo>
                    <a:cubicBezTo>
                      <a:pt x="0" y="18324"/>
                      <a:pt x="18324" y="0"/>
                      <a:pt x="40928" y="0"/>
                    </a:cubicBezTo>
                    <a:cubicBezTo>
                      <a:pt x="63531" y="0"/>
                      <a:pt x="81855" y="18324"/>
                      <a:pt x="81855" y="40928"/>
                    </a:cubicBezTo>
                    <a:lnTo>
                      <a:pt x="81855" y="412998"/>
                    </a:lnTo>
                    <a:cubicBezTo>
                      <a:pt x="81829" y="435592"/>
                      <a:pt x="63522" y="453900"/>
                      <a:pt x="40928" y="453926"/>
                    </a:cubicBezTo>
                    <a:close/>
                    <a:moveTo>
                      <a:pt x="40928" y="26045"/>
                    </a:moveTo>
                    <a:cubicBezTo>
                      <a:pt x="32712" y="26054"/>
                      <a:pt x="26054" y="32712"/>
                      <a:pt x="26045" y="40928"/>
                    </a:cubicBezTo>
                    <a:lnTo>
                      <a:pt x="26045" y="412998"/>
                    </a:lnTo>
                    <a:cubicBezTo>
                      <a:pt x="26045" y="421217"/>
                      <a:pt x="32708" y="427881"/>
                      <a:pt x="40928" y="427881"/>
                    </a:cubicBezTo>
                    <a:cubicBezTo>
                      <a:pt x="49147" y="427881"/>
                      <a:pt x="55811" y="421217"/>
                      <a:pt x="55811" y="412998"/>
                    </a:cubicBezTo>
                    <a:lnTo>
                      <a:pt x="55811" y="40928"/>
                    </a:lnTo>
                    <a:cubicBezTo>
                      <a:pt x="55801" y="32712"/>
                      <a:pt x="49143" y="26054"/>
                      <a:pt x="40928" y="26045"/>
                    </a:cubicBezTo>
                    <a:close/>
                  </a:path>
                </a:pathLst>
              </a:custGeom>
              <a:grpFill/>
              <a:ln w="1860" cap="flat">
                <a:noFill/>
                <a:prstDash val="solid"/>
                <a:miter/>
              </a:ln>
            </p:spPr>
            <p:txBody>
              <a:bodyPr rtlCol="0" anchor="ctr"/>
              <a:lstStyle/>
              <a:p>
                <a:endParaRPr lang="en-US" sz="1799"/>
              </a:p>
            </p:txBody>
          </p:sp>
          <p:sp>
            <p:nvSpPr>
              <p:cNvPr id="219" name="Freeform: Shape 218">
                <a:extLst>
                  <a:ext uri="{FF2B5EF4-FFF2-40B4-BE49-F238E27FC236}">
                    <a16:creationId xmlns:a16="http://schemas.microsoft.com/office/drawing/2014/main" id="{002341BF-CB28-4000-BC12-D01532C1FF59}"/>
                  </a:ext>
                </a:extLst>
              </p:cNvPr>
              <p:cNvSpPr/>
              <p:nvPr/>
            </p:nvSpPr>
            <p:spPr>
              <a:xfrm>
                <a:off x="9380063" y="3054059"/>
                <a:ext cx="928340" cy="844725"/>
              </a:xfrm>
              <a:custGeom>
                <a:avLst/>
                <a:gdLst>
                  <a:gd name="connsiteX0" fmla="*/ 894309 w 928340"/>
                  <a:gd name="connsiteY0" fmla="*/ 712157 h 844725"/>
                  <a:gd name="connsiteX1" fmla="*/ 877120 w 928340"/>
                  <a:gd name="connsiteY1" fmla="*/ 671844 h 844725"/>
                  <a:gd name="connsiteX2" fmla="*/ 885528 w 928340"/>
                  <a:gd name="connsiteY2" fmla="*/ 639157 h 844725"/>
                  <a:gd name="connsiteX3" fmla="*/ 885398 w 928340"/>
                  <a:gd name="connsiteY3" fmla="*/ 635064 h 844725"/>
                  <a:gd name="connsiteX4" fmla="*/ 919580 w 928340"/>
                  <a:gd name="connsiteY4" fmla="*/ 528602 h 844725"/>
                  <a:gd name="connsiteX5" fmla="*/ 858163 w 928340"/>
                  <a:gd name="connsiteY5" fmla="*/ 486180 h 844725"/>
                  <a:gd name="connsiteX6" fmla="*/ 766775 w 928340"/>
                  <a:gd name="connsiteY6" fmla="*/ 423781 h 844725"/>
                  <a:gd name="connsiteX7" fmla="*/ 763731 w 928340"/>
                  <a:gd name="connsiteY7" fmla="*/ 424417 h 844725"/>
                  <a:gd name="connsiteX8" fmla="*/ 653105 w 928340"/>
                  <a:gd name="connsiteY8" fmla="*/ 386094 h 844725"/>
                  <a:gd name="connsiteX9" fmla="*/ 606476 w 928340"/>
                  <a:gd name="connsiteY9" fmla="*/ 459652 h 844725"/>
                  <a:gd name="connsiteX10" fmla="*/ 604615 w 928340"/>
                  <a:gd name="connsiteY10" fmla="*/ 459633 h 844725"/>
                  <a:gd name="connsiteX11" fmla="*/ 520900 w 928340"/>
                  <a:gd name="connsiteY11" fmla="*/ 543349 h 844725"/>
                  <a:gd name="connsiteX12" fmla="*/ 521476 w 928340"/>
                  <a:gd name="connsiteY12" fmla="*/ 553153 h 844725"/>
                  <a:gd name="connsiteX13" fmla="*/ 510798 w 928340"/>
                  <a:gd name="connsiteY13" fmla="*/ 563218 h 844725"/>
                  <a:gd name="connsiteX14" fmla="*/ 551949 w 928340"/>
                  <a:gd name="connsiteY14" fmla="*/ 224206 h 844725"/>
                  <a:gd name="connsiteX15" fmla="*/ 608150 w 928340"/>
                  <a:gd name="connsiteY15" fmla="*/ 231163 h 844725"/>
                  <a:gd name="connsiteX16" fmla="*/ 614699 w 928340"/>
                  <a:gd name="connsiteY16" fmla="*/ 231573 h 844725"/>
                  <a:gd name="connsiteX17" fmla="*/ 667637 w 928340"/>
                  <a:gd name="connsiteY17" fmla="*/ 178471 h 844725"/>
                  <a:gd name="connsiteX18" fmla="*/ 621191 w 928340"/>
                  <a:gd name="connsiteY18" fmla="*/ 125942 h 844725"/>
                  <a:gd name="connsiteX19" fmla="*/ 492045 w 928340"/>
                  <a:gd name="connsiteY19" fmla="*/ 109943 h 844725"/>
                  <a:gd name="connsiteX20" fmla="*/ 399065 w 928340"/>
                  <a:gd name="connsiteY20" fmla="*/ 4684 h 844725"/>
                  <a:gd name="connsiteX21" fmla="*/ 367681 w 928340"/>
                  <a:gd name="connsiteY21" fmla="*/ 796 h 844725"/>
                  <a:gd name="connsiteX22" fmla="*/ 251837 w 928340"/>
                  <a:gd name="connsiteY22" fmla="*/ 80177 h 844725"/>
                  <a:gd name="connsiteX23" fmla="*/ 122691 w 928340"/>
                  <a:gd name="connsiteY23" fmla="*/ 64178 h 844725"/>
                  <a:gd name="connsiteX24" fmla="*/ 62774 w 928340"/>
                  <a:gd name="connsiteY24" fmla="*/ 109258 h 844725"/>
                  <a:gd name="connsiteX25" fmla="*/ 107854 w 928340"/>
                  <a:gd name="connsiteY25" fmla="*/ 169175 h 844725"/>
                  <a:gd name="connsiteX26" fmla="*/ 109669 w 928340"/>
                  <a:gd name="connsiteY26" fmla="*/ 169400 h 844725"/>
                  <a:gd name="connsiteX27" fmla="*/ 154857 w 928340"/>
                  <a:gd name="connsiteY27" fmla="*/ 174999 h 844725"/>
                  <a:gd name="connsiteX28" fmla="*/ 13024 w 928340"/>
                  <a:gd name="connsiteY28" fmla="*/ 174999 h 844725"/>
                  <a:gd name="connsiteX29" fmla="*/ 0 w 928340"/>
                  <a:gd name="connsiteY29" fmla="*/ 188020 h 844725"/>
                  <a:gd name="connsiteX30" fmla="*/ 94 w 928340"/>
                  <a:gd name="connsiteY30" fmla="*/ 189585 h 844725"/>
                  <a:gd name="connsiteX31" fmla="*/ 78229 w 928340"/>
                  <a:gd name="connsiteY31" fmla="*/ 833266 h 844725"/>
                  <a:gd name="connsiteX32" fmla="*/ 91158 w 928340"/>
                  <a:gd name="connsiteY32" fmla="*/ 844726 h 844725"/>
                  <a:gd name="connsiteX33" fmla="*/ 865065 w 928340"/>
                  <a:gd name="connsiteY33" fmla="*/ 844726 h 844725"/>
                  <a:gd name="connsiteX34" fmla="*/ 871055 w 928340"/>
                  <a:gd name="connsiteY34" fmla="*/ 843275 h 844725"/>
                  <a:gd name="connsiteX35" fmla="*/ 926860 w 928340"/>
                  <a:gd name="connsiteY35" fmla="*/ 758742 h 844725"/>
                  <a:gd name="connsiteX36" fmla="*/ 894309 w 928340"/>
                  <a:gd name="connsiteY36" fmla="*/ 712157 h 844725"/>
                  <a:gd name="connsiteX37" fmla="*/ 479321 w 928340"/>
                  <a:gd name="connsiteY37" fmla="*/ 606415 h 844725"/>
                  <a:gd name="connsiteX38" fmla="*/ 440904 w 928340"/>
                  <a:gd name="connsiteY38" fmla="*/ 638953 h 844725"/>
                  <a:gd name="connsiteX39" fmla="*/ 440904 w 928340"/>
                  <a:gd name="connsiteY39" fmla="*/ 395842 h 844725"/>
                  <a:gd name="connsiteX40" fmla="*/ 459508 w 928340"/>
                  <a:gd name="connsiteY40" fmla="*/ 356384 h 844725"/>
                  <a:gd name="connsiteX41" fmla="*/ 459508 w 928340"/>
                  <a:gd name="connsiteY41" fmla="*/ 212746 h 844725"/>
                  <a:gd name="connsiteX42" fmla="*/ 526109 w 928340"/>
                  <a:gd name="connsiteY42" fmla="*/ 221006 h 844725"/>
                  <a:gd name="connsiteX43" fmla="*/ 414860 w 928340"/>
                  <a:gd name="connsiteY43" fmla="*/ 677053 h 844725"/>
                  <a:gd name="connsiteX44" fmla="*/ 385094 w 928340"/>
                  <a:gd name="connsiteY44" fmla="*/ 692772 h 844725"/>
                  <a:gd name="connsiteX45" fmla="*/ 385094 w 928340"/>
                  <a:gd name="connsiteY45" fmla="*/ 401944 h 844725"/>
                  <a:gd name="connsiteX46" fmla="*/ 408348 w 928340"/>
                  <a:gd name="connsiteY46" fmla="*/ 407543 h 844725"/>
                  <a:gd name="connsiteX47" fmla="*/ 414860 w 928340"/>
                  <a:gd name="connsiteY47" fmla="*/ 407115 h 844725"/>
                  <a:gd name="connsiteX48" fmla="*/ 364481 w 928340"/>
                  <a:gd name="connsiteY48" fmla="*/ 26636 h 844725"/>
                  <a:gd name="connsiteX49" fmla="*/ 395865 w 928340"/>
                  <a:gd name="connsiteY49" fmla="*/ 30524 h 844725"/>
                  <a:gd name="connsiteX50" fmla="*/ 465963 w 928340"/>
                  <a:gd name="connsiteY50" fmla="*/ 106706 h 844725"/>
                  <a:gd name="connsiteX51" fmla="*/ 436458 w 928340"/>
                  <a:gd name="connsiteY51" fmla="*/ 103041 h 844725"/>
                  <a:gd name="connsiteX52" fmla="*/ 392870 w 928340"/>
                  <a:gd name="connsiteY52" fmla="*/ 60160 h 844725"/>
                  <a:gd name="connsiteX53" fmla="*/ 360165 w 928340"/>
                  <a:gd name="connsiteY53" fmla="*/ 56104 h 844725"/>
                  <a:gd name="connsiteX54" fmla="*/ 307443 w 928340"/>
                  <a:gd name="connsiteY54" fmla="*/ 87061 h 844725"/>
                  <a:gd name="connsiteX55" fmla="*/ 277919 w 928340"/>
                  <a:gd name="connsiteY55" fmla="*/ 83396 h 844725"/>
                  <a:gd name="connsiteX56" fmla="*/ 364481 w 928340"/>
                  <a:gd name="connsiteY56" fmla="*/ 26636 h 844725"/>
                  <a:gd name="connsiteX57" fmla="*/ 408497 w 928340"/>
                  <a:gd name="connsiteY57" fmla="*/ 99581 h 844725"/>
                  <a:gd name="connsiteX58" fmla="*/ 335404 w 928340"/>
                  <a:gd name="connsiteY58" fmla="*/ 90539 h 844725"/>
                  <a:gd name="connsiteX59" fmla="*/ 356965 w 928340"/>
                  <a:gd name="connsiteY59" fmla="*/ 81945 h 844725"/>
                  <a:gd name="connsiteX60" fmla="*/ 389670 w 928340"/>
                  <a:gd name="connsiteY60" fmla="*/ 86000 h 844725"/>
                  <a:gd name="connsiteX61" fmla="*/ 408497 w 928340"/>
                  <a:gd name="connsiteY61" fmla="*/ 99581 h 844725"/>
                  <a:gd name="connsiteX62" fmla="*/ 112869 w 928340"/>
                  <a:gd name="connsiteY62" fmla="*/ 143559 h 844725"/>
                  <a:gd name="connsiteX63" fmla="*/ 89207 w 928340"/>
                  <a:gd name="connsiteY63" fmla="*/ 113636 h 844725"/>
                  <a:gd name="connsiteX64" fmla="*/ 119132 w 928340"/>
                  <a:gd name="connsiteY64" fmla="*/ 89974 h 844725"/>
                  <a:gd name="connsiteX65" fmla="*/ 119492 w 928340"/>
                  <a:gd name="connsiteY65" fmla="*/ 90019 h 844725"/>
                  <a:gd name="connsiteX66" fmla="*/ 617973 w 928340"/>
                  <a:gd name="connsiteY66" fmla="*/ 151782 h 844725"/>
                  <a:gd name="connsiteX67" fmla="*/ 641229 w 928340"/>
                  <a:gd name="connsiteY67" fmla="*/ 182022 h 844725"/>
                  <a:gd name="connsiteX68" fmla="*/ 611350 w 928340"/>
                  <a:gd name="connsiteY68" fmla="*/ 205323 h 844725"/>
                  <a:gd name="connsiteX69" fmla="*/ 555093 w 928340"/>
                  <a:gd name="connsiteY69" fmla="*/ 198347 h 844725"/>
                  <a:gd name="connsiteX70" fmla="*/ 459415 w 928340"/>
                  <a:gd name="connsiteY70" fmla="*/ 186496 h 844725"/>
                  <a:gd name="connsiteX71" fmla="*/ 434319 w 928340"/>
                  <a:gd name="connsiteY71" fmla="*/ 183390 h 844725"/>
                  <a:gd name="connsiteX72" fmla="*/ 366621 w 928340"/>
                  <a:gd name="connsiteY72" fmla="*/ 174999 h 844725"/>
                  <a:gd name="connsiteX73" fmla="*/ 124645 w 928340"/>
                  <a:gd name="connsiteY73" fmla="*/ 201044 h 844725"/>
                  <a:gd name="connsiteX74" fmla="*/ 365058 w 928340"/>
                  <a:gd name="connsiteY74" fmla="*/ 201044 h 844725"/>
                  <a:gd name="connsiteX75" fmla="*/ 433463 w 928340"/>
                  <a:gd name="connsiteY75" fmla="*/ 209528 h 844725"/>
                  <a:gd name="connsiteX76" fmla="*/ 433463 w 928340"/>
                  <a:gd name="connsiteY76" fmla="*/ 356384 h 844725"/>
                  <a:gd name="connsiteX77" fmla="*/ 414860 w 928340"/>
                  <a:gd name="connsiteY77" fmla="*/ 380624 h 844725"/>
                  <a:gd name="connsiteX78" fmla="*/ 408348 w 928340"/>
                  <a:gd name="connsiteY78" fmla="*/ 381498 h 844725"/>
                  <a:gd name="connsiteX79" fmla="*/ 383234 w 928340"/>
                  <a:gd name="connsiteY79" fmla="*/ 356384 h 844725"/>
                  <a:gd name="connsiteX80" fmla="*/ 383234 w 928340"/>
                  <a:gd name="connsiteY80" fmla="*/ 354523 h 844725"/>
                  <a:gd name="connsiteX81" fmla="*/ 335795 w 928340"/>
                  <a:gd name="connsiteY81" fmla="*/ 307084 h 844725"/>
                  <a:gd name="connsiteX82" fmla="*/ 288356 w 928340"/>
                  <a:gd name="connsiteY82" fmla="*/ 354523 h 844725"/>
                  <a:gd name="connsiteX83" fmla="*/ 288356 w 928340"/>
                  <a:gd name="connsiteY83" fmla="*/ 416845 h 844725"/>
                  <a:gd name="connsiteX84" fmla="*/ 262311 w 928340"/>
                  <a:gd name="connsiteY84" fmla="*/ 442890 h 844725"/>
                  <a:gd name="connsiteX85" fmla="*/ 236266 w 928340"/>
                  <a:gd name="connsiteY85" fmla="*/ 416845 h 844725"/>
                  <a:gd name="connsiteX86" fmla="*/ 236266 w 928340"/>
                  <a:gd name="connsiteY86" fmla="*/ 264296 h 844725"/>
                  <a:gd name="connsiteX87" fmla="*/ 193478 w 928340"/>
                  <a:gd name="connsiteY87" fmla="*/ 221508 h 844725"/>
                  <a:gd name="connsiteX88" fmla="*/ 150690 w 928340"/>
                  <a:gd name="connsiteY88" fmla="*/ 264296 h 844725"/>
                  <a:gd name="connsiteX89" fmla="*/ 150690 w 928340"/>
                  <a:gd name="connsiteY89" fmla="*/ 268017 h 844725"/>
                  <a:gd name="connsiteX90" fmla="*/ 137667 w 928340"/>
                  <a:gd name="connsiteY90" fmla="*/ 281039 h 844725"/>
                  <a:gd name="connsiteX91" fmla="*/ 124645 w 928340"/>
                  <a:gd name="connsiteY91" fmla="*/ 268017 h 844725"/>
                  <a:gd name="connsiteX92" fmla="*/ 292076 w 928340"/>
                  <a:gd name="connsiteY92" fmla="*/ 459540 h 844725"/>
                  <a:gd name="connsiteX93" fmla="*/ 292076 w 928340"/>
                  <a:gd name="connsiteY93" fmla="*/ 720082 h 844725"/>
                  <a:gd name="connsiteX94" fmla="*/ 277194 w 928340"/>
                  <a:gd name="connsiteY94" fmla="*/ 734965 h 844725"/>
                  <a:gd name="connsiteX95" fmla="*/ 262311 w 928340"/>
                  <a:gd name="connsiteY95" fmla="*/ 720082 h 844725"/>
                  <a:gd name="connsiteX96" fmla="*/ 262311 w 928340"/>
                  <a:gd name="connsiteY96" fmla="*/ 468935 h 844725"/>
                  <a:gd name="connsiteX97" fmla="*/ 292076 w 928340"/>
                  <a:gd name="connsiteY97" fmla="*/ 459540 h 844725"/>
                  <a:gd name="connsiteX98" fmla="*/ 102693 w 928340"/>
                  <a:gd name="connsiteY98" fmla="*/ 818681 h 844725"/>
                  <a:gd name="connsiteX99" fmla="*/ 27720 w 928340"/>
                  <a:gd name="connsiteY99" fmla="*/ 201044 h 844725"/>
                  <a:gd name="connsiteX100" fmla="*/ 98600 w 928340"/>
                  <a:gd name="connsiteY100" fmla="*/ 201044 h 844725"/>
                  <a:gd name="connsiteX101" fmla="*/ 98600 w 928340"/>
                  <a:gd name="connsiteY101" fmla="*/ 268017 h 844725"/>
                  <a:gd name="connsiteX102" fmla="*/ 137667 w 928340"/>
                  <a:gd name="connsiteY102" fmla="*/ 307084 h 844725"/>
                  <a:gd name="connsiteX103" fmla="*/ 176735 w 928340"/>
                  <a:gd name="connsiteY103" fmla="*/ 268017 h 844725"/>
                  <a:gd name="connsiteX104" fmla="*/ 176735 w 928340"/>
                  <a:gd name="connsiteY104" fmla="*/ 264296 h 844725"/>
                  <a:gd name="connsiteX105" fmla="*/ 193478 w 928340"/>
                  <a:gd name="connsiteY105" fmla="*/ 247553 h 844725"/>
                  <a:gd name="connsiteX106" fmla="*/ 210221 w 928340"/>
                  <a:gd name="connsiteY106" fmla="*/ 264296 h 844725"/>
                  <a:gd name="connsiteX107" fmla="*/ 210221 w 928340"/>
                  <a:gd name="connsiteY107" fmla="*/ 416845 h 844725"/>
                  <a:gd name="connsiteX108" fmla="*/ 236266 w 928340"/>
                  <a:gd name="connsiteY108" fmla="*/ 461940 h 844725"/>
                  <a:gd name="connsiteX109" fmla="*/ 236266 w 928340"/>
                  <a:gd name="connsiteY109" fmla="*/ 720082 h 844725"/>
                  <a:gd name="connsiteX110" fmla="*/ 277194 w 928340"/>
                  <a:gd name="connsiteY110" fmla="*/ 761010 h 844725"/>
                  <a:gd name="connsiteX111" fmla="*/ 318121 w 928340"/>
                  <a:gd name="connsiteY111" fmla="*/ 720082 h 844725"/>
                  <a:gd name="connsiteX112" fmla="*/ 318121 w 928340"/>
                  <a:gd name="connsiteY112" fmla="*/ 348012 h 844725"/>
                  <a:gd name="connsiteX113" fmla="*/ 317805 w 928340"/>
                  <a:gd name="connsiteY113" fmla="*/ 342971 h 844725"/>
                  <a:gd name="connsiteX114" fmla="*/ 347347 w 928340"/>
                  <a:gd name="connsiteY114" fmla="*/ 336511 h 844725"/>
                  <a:gd name="connsiteX115" fmla="*/ 357189 w 928340"/>
                  <a:gd name="connsiteY115" fmla="*/ 354523 h 844725"/>
                  <a:gd name="connsiteX116" fmla="*/ 357189 w 928340"/>
                  <a:gd name="connsiteY116" fmla="*/ 356384 h 844725"/>
                  <a:gd name="connsiteX117" fmla="*/ 359049 w 928340"/>
                  <a:gd name="connsiteY117" fmla="*/ 370001 h 844725"/>
                  <a:gd name="connsiteX118" fmla="*/ 359049 w 928340"/>
                  <a:gd name="connsiteY118" fmla="*/ 720082 h 844725"/>
                  <a:gd name="connsiteX119" fmla="*/ 359681 w 928340"/>
                  <a:gd name="connsiteY119" fmla="*/ 727152 h 844725"/>
                  <a:gd name="connsiteX120" fmla="*/ 377541 w 928340"/>
                  <a:gd name="connsiteY120" fmla="*/ 818681 h 844725"/>
                  <a:gd name="connsiteX121" fmla="*/ 863223 w 928340"/>
                  <a:gd name="connsiteY121" fmla="*/ 818216 h 844725"/>
                  <a:gd name="connsiteX122" fmla="*/ 861139 w 928340"/>
                  <a:gd name="connsiteY122" fmla="*/ 818681 h 844725"/>
                  <a:gd name="connsiteX123" fmla="*/ 436886 w 928340"/>
                  <a:gd name="connsiteY123" fmla="*/ 818681 h 844725"/>
                  <a:gd name="connsiteX124" fmla="*/ 435975 w 928340"/>
                  <a:gd name="connsiteY124" fmla="*/ 818607 h 844725"/>
                  <a:gd name="connsiteX125" fmla="*/ 379513 w 928340"/>
                  <a:gd name="connsiteY125" fmla="*/ 759150 h 844725"/>
                  <a:gd name="connsiteX126" fmla="*/ 379624 w 928340"/>
                  <a:gd name="connsiteY126" fmla="*/ 755559 h 844725"/>
                  <a:gd name="connsiteX127" fmla="*/ 387884 w 928340"/>
                  <a:gd name="connsiteY127" fmla="*/ 728733 h 844725"/>
                  <a:gd name="connsiteX128" fmla="*/ 439044 w 928340"/>
                  <a:gd name="connsiteY128" fmla="*/ 699619 h 844725"/>
                  <a:gd name="connsiteX129" fmla="*/ 440904 w 928340"/>
                  <a:gd name="connsiteY129" fmla="*/ 699656 h 844725"/>
                  <a:gd name="connsiteX130" fmla="*/ 442486 w 928340"/>
                  <a:gd name="connsiteY130" fmla="*/ 699730 h 844725"/>
                  <a:gd name="connsiteX131" fmla="*/ 456226 w 928340"/>
                  <a:gd name="connsiteY131" fmla="*/ 687467 h 844725"/>
                  <a:gd name="connsiteX132" fmla="*/ 456159 w 928340"/>
                  <a:gd name="connsiteY132" fmla="*/ 685219 h 844725"/>
                  <a:gd name="connsiteX133" fmla="*/ 455787 w 928340"/>
                  <a:gd name="connsiteY133" fmla="*/ 679155 h 844725"/>
                  <a:gd name="connsiteX134" fmla="*/ 503022 w 928340"/>
                  <a:gd name="connsiteY134" fmla="*/ 627307 h 844725"/>
                  <a:gd name="connsiteX135" fmla="*/ 507747 w 928340"/>
                  <a:gd name="connsiteY135" fmla="*/ 627065 h 844725"/>
                  <a:gd name="connsiteX136" fmla="*/ 508398 w 928340"/>
                  <a:gd name="connsiteY136" fmla="*/ 627083 h 844725"/>
                  <a:gd name="connsiteX137" fmla="*/ 521430 w 928340"/>
                  <a:gd name="connsiteY137" fmla="*/ 614052 h 844725"/>
                  <a:gd name="connsiteX138" fmla="*/ 521309 w 928340"/>
                  <a:gd name="connsiteY138" fmla="*/ 612275 h 844725"/>
                  <a:gd name="connsiteX139" fmla="*/ 520900 w 928340"/>
                  <a:gd name="connsiteY139" fmla="*/ 606601 h 844725"/>
                  <a:gd name="connsiteX140" fmla="*/ 542070 w 928340"/>
                  <a:gd name="connsiteY140" fmla="*/ 570752 h 844725"/>
                  <a:gd name="connsiteX141" fmla="*/ 548451 w 928340"/>
                  <a:gd name="connsiteY141" fmla="*/ 556427 h 844725"/>
                  <a:gd name="connsiteX142" fmla="*/ 591478 w 928340"/>
                  <a:gd name="connsiteY142" fmla="*/ 487187 h 844725"/>
                  <a:gd name="connsiteX143" fmla="*/ 617917 w 928340"/>
                  <a:gd name="connsiteY143" fmla="*/ 487241 h 844725"/>
                  <a:gd name="connsiteX144" fmla="*/ 633587 w 928340"/>
                  <a:gd name="connsiteY144" fmla="*/ 477535 h 844725"/>
                  <a:gd name="connsiteX145" fmla="*/ 633674 w 928340"/>
                  <a:gd name="connsiteY145" fmla="*/ 471967 h 844725"/>
                  <a:gd name="connsiteX146" fmla="*/ 677671 w 928340"/>
                  <a:gd name="connsiteY146" fmla="*/ 404861 h 844725"/>
                  <a:gd name="connsiteX147" fmla="*/ 743621 w 928340"/>
                  <a:gd name="connsiteY147" fmla="*/ 444267 h 844725"/>
                  <a:gd name="connsiteX148" fmla="*/ 759838 w 928340"/>
                  <a:gd name="connsiteY148" fmla="*/ 452997 h 844725"/>
                  <a:gd name="connsiteX149" fmla="*/ 761145 w 928340"/>
                  <a:gd name="connsiteY149" fmla="*/ 452527 h 844725"/>
                  <a:gd name="connsiteX150" fmla="*/ 829366 w 928340"/>
                  <a:gd name="connsiteY150" fmla="*/ 480434 h 844725"/>
                  <a:gd name="connsiteX151" fmla="*/ 833401 w 928340"/>
                  <a:gd name="connsiteY151" fmla="*/ 499128 h 844725"/>
                  <a:gd name="connsiteX152" fmla="*/ 846731 w 928340"/>
                  <a:gd name="connsiteY152" fmla="*/ 511786 h 844725"/>
                  <a:gd name="connsiteX153" fmla="*/ 846963 w 928340"/>
                  <a:gd name="connsiteY153" fmla="*/ 511779 h 844725"/>
                  <a:gd name="connsiteX154" fmla="*/ 849252 w 928340"/>
                  <a:gd name="connsiteY154" fmla="*/ 511723 h 844725"/>
                  <a:gd name="connsiteX155" fmla="*/ 902285 w 928340"/>
                  <a:gd name="connsiteY155" fmla="*/ 564730 h 844725"/>
                  <a:gd name="connsiteX156" fmla="*/ 866832 w 928340"/>
                  <a:gd name="connsiteY156" fmla="*/ 614768 h 844725"/>
                  <a:gd name="connsiteX157" fmla="*/ 858442 w 928340"/>
                  <a:gd name="connsiteY157" fmla="*/ 629911 h 844725"/>
                  <a:gd name="connsiteX158" fmla="*/ 859484 w 928340"/>
                  <a:gd name="connsiteY158" fmla="*/ 639157 h 844725"/>
                  <a:gd name="connsiteX159" fmla="*/ 850386 w 928340"/>
                  <a:gd name="connsiteY159" fmla="*/ 665202 h 844725"/>
                  <a:gd name="connsiteX160" fmla="*/ 851856 w 928340"/>
                  <a:gd name="connsiteY160" fmla="*/ 682987 h 844725"/>
                  <a:gd name="connsiteX161" fmla="*/ 868767 w 928340"/>
                  <a:gd name="connsiteY161" fmla="*/ 720306 h 844725"/>
                  <a:gd name="connsiteX162" fmla="*/ 876208 w 928340"/>
                  <a:gd name="connsiteY162" fmla="*/ 731896 h 844725"/>
                  <a:gd name="connsiteX163" fmla="*/ 897878 w 928340"/>
                  <a:gd name="connsiteY163" fmla="*/ 792625 h 844725"/>
                  <a:gd name="connsiteX164" fmla="*/ 863223 w 928340"/>
                  <a:gd name="connsiteY164" fmla="*/ 818216 h 84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928340" h="844725">
                    <a:moveTo>
                      <a:pt x="894309" y="712157"/>
                    </a:moveTo>
                    <a:cubicBezTo>
                      <a:pt x="892577" y="697345"/>
                      <a:pt x="886609" y="683348"/>
                      <a:pt x="877120" y="671844"/>
                    </a:cubicBezTo>
                    <a:cubicBezTo>
                      <a:pt x="882621" y="661826"/>
                      <a:pt x="885512" y="650585"/>
                      <a:pt x="885528" y="639157"/>
                    </a:cubicBezTo>
                    <a:cubicBezTo>
                      <a:pt x="885528" y="637799"/>
                      <a:pt x="885491" y="636422"/>
                      <a:pt x="885398" y="635064"/>
                    </a:cubicBezTo>
                    <a:cubicBezTo>
                      <a:pt x="924237" y="615105"/>
                      <a:pt x="939540" y="567441"/>
                      <a:pt x="919580" y="528602"/>
                    </a:cubicBezTo>
                    <a:cubicBezTo>
                      <a:pt x="907492" y="505080"/>
                      <a:pt x="884442" y="489159"/>
                      <a:pt x="858163" y="486180"/>
                    </a:cubicBezTo>
                    <a:cubicBezTo>
                      <a:pt x="850158" y="443712"/>
                      <a:pt x="809241" y="415775"/>
                      <a:pt x="766775" y="423781"/>
                    </a:cubicBezTo>
                    <a:cubicBezTo>
                      <a:pt x="765755" y="423972"/>
                      <a:pt x="764741" y="424184"/>
                      <a:pt x="763731" y="424417"/>
                    </a:cubicBezTo>
                    <a:cubicBezTo>
                      <a:pt x="743766" y="383286"/>
                      <a:pt x="694236" y="366128"/>
                      <a:pt x="653105" y="386094"/>
                    </a:cubicBezTo>
                    <a:cubicBezTo>
                      <a:pt x="624878" y="399795"/>
                      <a:pt x="606824" y="428277"/>
                      <a:pt x="606476" y="459652"/>
                    </a:cubicBezTo>
                    <a:cubicBezTo>
                      <a:pt x="605862" y="459633"/>
                      <a:pt x="605229" y="459633"/>
                      <a:pt x="604615" y="459633"/>
                    </a:cubicBezTo>
                    <a:cubicBezTo>
                      <a:pt x="558404" y="459689"/>
                      <a:pt x="520955" y="497138"/>
                      <a:pt x="520900" y="543349"/>
                    </a:cubicBezTo>
                    <a:cubicBezTo>
                      <a:pt x="520898" y="546625"/>
                      <a:pt x="521089" y="549899"/>
                      <a:pt x="521476" y="553153"/>
                    </a:cubicBezTo>
                    <a:cubicBezTo>
                      <a:pt x="517562" y="556111"/>
                      <a:pt x="513983" y="559486"/>
                      <a:pt x="510798" y="563218"/>
                    </a:cubicBezTo>
                    <a:lnTo>
                      <a:pt x="551949" y="224206"/>
                    </a:lnTo>
                    <a:lnTo>
                      <a:pt x="608150" y="231163"/>
                    </a:lnTo>
                    <a:cubicBezTo>
                      <a:pt x="610323" y="231437"/>
                      <a:pt x="612509" y="231575"/>
                      <a:pt x="614699" y="231573"/>
                    </a:cubicBezTo>
                    <a:cubicBezTo>
                      <a:pt x="643980" y="231528"/>
                      <a:pt x="667681" y="207753"/>
                      <a:pt x="667637" y="178471"/>
                    </a:cubicBezTo>
                    <a:cubicBezTo>
                      <a:pt x="667596" y="151762"/>
                      <a:pt x="647694" y="129253"/>
                      <a:pt x="621191" y="125942"/>
                    </a:cubicBezTo>
                    <a:lnTo>
                      <a:pt x="492045" y="109943"/>
                    </a:lnTo>
                    <a:cubicBezTo>
                      <a:pt x="492001" y="56441"/>
                      <a:pt x="452152" y="11331"/>
                      <a:pt x="399065" y="4684"/>
                    </a:cubicBezTo>
                    <a:lnTo>
                      <a:pt x="367681" y="796"/>
                    </a:lnTo>
                    <a:cubicBezTo>
                      <a:pt x="314581" y="-5713"/>
                      <a:pt x="264934" y="28308"/>
                      <a:pt x="251837" y="80177"/>
                    </a:cubicBezTo>
                    <a:lnTo>
                      <a:pt x="122691" y="64178"/>
                    </a:lnTo>
                    <a:cubicBezTo>
                      <a:pt x="93697" y="60081"/>
                      <a:pt x="66871" y="80265"/>
                      <a:pt x="62774" y="109258"/>
                    </a:cubicBezTo>
                    <a:cubicBezTo>
                      <a:pt x="58677" y="138252"/>
                      <a:pt x="78860" y="165078"/>
                      <a:pt x="107854" y="169175"/>
                    </a:cubicBezTo>
                    <a:cubicBezTo>
                      <a:pt x="108458" y="169260"/>
                      <a:pt x="109063" y="169335"/>
                      <a:pt x="109669" y="169400"/>
                    </a:cubicBezTo>
                    <a:lnTo>
                      <a:pt x="154857" y="174999"/>
                    </a:lnTo>
                    <a:lnTo>
                      <a:pt x="13024" y="174999"/>
                    </a:lnTo>
                    <a:cubicBezTo>
                      <a:pt x="5831" y="174999"/>
                      <a:pt x="1" y="180828"/>
                      <a:pt x="0" y="188020"/>
                    </a:cubicBezTo>
                    <a:cubicBezTo>
                      <a:pt x="0" y="188543"/>
                      <a:pt x="31" y="189066"/>
                      <a:pt x="94" y="189585"/>
                    </a:cubicBezTo>
                    <a:lnTo>
                      <a:pt x="78229" y="833266"/>
                    </a:lnTo>
                    <a:cubicBezTo>
                      <a:pt x="79020" y="839807"/>
                      <a:pt x="84570" y="844726"/>
                      <a:pt x="91158" y="844726"/>
                    </a:cubicBezTo>
                    <a:lnTo>
                      <a:pt x="865065" y="844726"/>
                    </a:lnTo>
                    <a:cubicBezTo>
                      <a:pt x="867148" y="844730"/>
                      <a:pt x="869204" y="844231"/>
                      <a:pt x="871055" y="843275"/>
                    </a:cubicBezTo>
                    <a:cubicBezTo>
                      <a:pt x="909808" y="835342"/>
                      <a:pt x="934792" y="797495"/>
                      <a:pt x="926860" y="758742"/>
                    </a:cubicBezTo>
                    <a:cubicBezTo>
                      <a:pt x="922897" y="739389"/>
                      <a:pt x="911120" y="722533"/>
                      <a:pt x="894309" y="712157"/>
                    </a:cubicBezTo>
                    <a:close/>
                    <a:moveTo>
                      <a:pt x="479321" y="606415"/>
                    </a:moveTo>
                    <a:cubicBezTo>
                      <a:pt x="463292" y="612751"/>
                      <a:pt x="449793" y="624185"/>
                      <a:pt x="440904" y="638953"/>
                    </a:cubicBezTo>
                    <a:lnTo>
                      <a:pt x="440904" y="395842"/>
                    </a:lnTo>
                    <a:cubicBezTo>
                      <a:pt x="452680" y="386121"/>
                      <a:pt x="459502" y="371653"/>
                      <a:pt x="459508" y="356384"/>
                    </a:cubicBezTo>
                    <a:lnTo>
                      <a:pt x="459508" y="212746"/>
                    </a:lnTo>
                    <a:lnTo>
                      <a:pt x="526109" y="221006"/>
                    </a:lnTo>
                    <a:close/>
                    <a:moveTo>
                      <a:pt x="414860" y="677053"/>
                    </a:moveTo>
                    <a:cubicBezTo>
                      <a:pt x="403995" y="680269"/>
                      <a:pt x="393877" y="685614"/>
                      <a:pt x="385094" y="692772"/>
                    </a:cubicBezTo>
                    <a:lnTo>
                      <a:pt x="385094" y="401944"/>
                    </a:lnTo>
                    <a:cubicBezTo>
                      <a:pt x="392288" y="405640"/>
                      <a:pt x="400261" y="407560"/>
                      <a:pt x="408348" y="407543"/>
                    </a:cubicBezTo>
                    <a:cubicBezTo>
                      <a:pt x="410525" y="407543"/>
                      <a:pt x="412702" y="407400"/>
                      <a:pt x="414860" y="407115"/>
                    </a:cubicBezTo>
                    <a:close/>
                    <a:moveTo>
                      <a:pt x="364481" y="26636"/>
                    </a:moveTo>
                    <a:lnTo>
                      <a:pt x="395865" y="30524"/>
                    </a:lnTo>
                    <a:cubicBezTo>
                      <a:pt x="434700" y="35393"/>
                      <a:pt x="464336" y="67602"/>
                      <a:pt x="465963" y="106706"/>
                    </a:cubicBezTo>
                    <a:lnTo>
                      <a:pt x="436458" y="103041"/>
                    </a:lnTo>
                    <a:cubicBezTo>
                      <a:pt x="433270" y="80549"/>
                      <a:pt x="415412" y="62980"/>
                      <a:pt x="392870" y="60160"/>
                    </a:cubicBezTo>
                    <a:lnTo>
                      <a:pt x="360165" y="56104"/>
                    </a:lnTo>
                    <a:cubicBezTo>
                      <a:pt x="337616" y="53326"/>
                      <a:pt x="316004" y="66015"/>
                      <a:pt x="307443" y="87061"/>
                    </a:cubicBezTo>
                    <a:lnTo>
                      <a:pt x="277919" y="83396"/>
                    </a:lnTo>
                    <a:cubicBezTo>
                      <a:pt x="289050" y="45882"/>
                      <a:pt x="325641" y="21889"/>
                      <a:pt x="364481" y="26636"/>
                    </a:cubicBezTo>
                    <a:close/>
                    <a:moveTo>
                      <a:pt x="408497" y="99581"/>
                    </a:moveTo>
                    <a:lnTo>
                      <a:pt x="335404" y="90539"/>
                    </a:lnTo>
                    <a:cubicBezTo>
                      <a:pt x="340654" y="84184"/>
                      <a:pt x="348782" y="80944"/>
                      <a:pt x="356965" y="81945"/>
                    </a:cubicBezTo>
                    <a:lnTo>
                      <a:pt x="389670" y="86000"/>
                    </a:lnTo>
                    <a:cubicBezTo>
                      <a:pt x="397850" y="87023"/>
                      <a:pt x="404946" y="92141"/>
                      <a:pt x="408497" y="99581"/>
                    </a:cubicBezTo>
                    <a:close/>
                    <a:moveTo>
                      <a:pt x="112869" y="143559"/>
                    </a:moveTo>
                    <a:cubicBezTo>
                      <a:pt x="98071" y="141829"/>
                      <a:pt x="87478" y="128433"/>
                      <a:pt x="89207" y="113636"/>
                    </a:cubicBezTo>
                    <a:cubicBezTo>
                      <a:pt x="90937" y="98838"/>
                      <a:pt x="104334" y="88244"/>
                      <a:pt x="119132" y="89974"/>
                    </a:cubicBezTo>
                    <a:cubicBezTo>
                      <a:pt x="119252" y="89989"/>
                      <a:pt x="119372" y="90004"/>
                      <a:pt x="119492" y="90019"/>
                    </a:cubicBezTo>
                    <a:lnTo>
                      <a:pt x="617973" y="151782"/>
                    </a:lnTo>
                    <a:cubicBezTo>
                      <a:pt x="632746" y="153710"/>
                      <a:pt x="643158" y="167249"/>
                      <a:pt x="641229" y="182022"/>
                    </a:cubicBezTo>
                    <a:cubicBezTo>
                      <a:pt x="639320" y="196654"/>
                      <a:pt x="626006" y="207037"/>
                      <a:pt x="611350" y="205323"/>
                    </a:cubicBezTo>
                    <a:lnTo>
                      <a:pt x="555093" y="198347"/>
                    </a:lnTo>
                    <a:lnTo>
                      <a:pt x="459415" y="186496"/>
                    </a:lnTo>
                    <a:lnTo>
                      <a:pt x="434319" y="183390"/>
                    </a:lnTo>
                    <a:lnTo>
                      <a:pt x="366621" y="174999"/>
                    </a:lnTo>
                    <a:close/>
                    <a:moveTo>
                      <a:pt x="124645" y="201044"/>
                    </a:moveTo>
                    <a:lnTo>
                      <a:pt x="365058" y="201044"/>
                    </a:lnTo>
                    <a:lnTo>
                      <a:pt x="433463" y="209528"/>
                    </a:lnTo>
                    <a:lnTo>
                      <a:pt x="433463" y="356384"/>
                    </a:lnTo>
                    <a:cubicBezTo>
                      <a:pt x="433446" y="367737"/>
                      <a:pt x="425823" y="377672"/>
                      <a:pt x="414860" y="380624"/>
                    </a:cubicBezTo>
                    <a:cubicBezTo>
                      <a:pt x="412739" y="381208"/>
                      <a:pt x="410549" y="381502"/>
                      <a:pt x="408348" y="381498"/>
                    </a:cubicBezTo>
                    <a:cubicBezTo>
                      <a:pt x="394478" y="381498"/>
                      <a:pt x="383234" y="370254"/>
                      <a:pt x="383234" y="356384"/>
                    </a:cubicBezTo>
                    <a:lnTo>
                      <a:pt x="383234" y="354523"/>
                    </a:lnTo>
                    <a:cubicBezTo>
                      <a:pt x="383234" y="328324"/>
                      <a:pt x="361994" y="307084"/>
                      <a:pt x="335795" y="307084"/>
                    </a:cubicBezTo>
                    <a:cubicBezTo>
                      <a:pt x="309595" y="307084"/>
                      <a:pt x="288356" y="328324"/>
                      <a:pt x="288356" y="354523"/>
                    </a:cubicBezTo>
                    <a:lnTo>
                      <a:pt x="288356" y="416845"/>
                    </a:lnTo>
                    <a:cubicBezTo>
                      <a:pt x="288356" y="431229"/>
                      <a:pt x="276695" y="442890"/>
                      <a:pt x="262311" y="442890"/>
                    </a:cubicBezTo>
                    <a:cubicBezTo>
                      <a:pt x="247926" y="442890"/>
                      <a:pt x="236266" y="431229"/>
                      <a:pt x="236266" y="416845"/>
                    </a:cubicBezTo>
                    <a:lnTo>
                      <a:pt x="236266" y="264296"/>
                    </a:lnTo>
                    <a:cubicBezTo>
                      <a:pt x="236266" y="240664"/>
                      <a:pt x="217110" y="221508"/>
                      <a:pt x="193478" y="221508"/>
                    </a:cubicBezTo>
                    <a:cubicBezTo>
                      <a:pt x="169846" y="221508"/>
                      <a:pt x="150690" y="240664"/>
                      <a:pt x="150690" y="264296"/>
                    </a:cubicBezTo>
                    <a:lnTo>
                      <a:pt x="150690" y="268017"/>
                    </a:lnTo>
                    <a:cubicBezTo>
                      <a:pt x="150690" y="275209"/>
                      <a:pt x="144859" y="281039"/>
                      <a:pt x="137667" y="281039"/>
                    </a:cubicBezTo>
                    <a:cubicBezTo>
                      <a:pt x="130475" y="281039"/>
                      <a:pt x="124645" y="275209"/>
                      <a:pt x="124645" y="268017"/>
                    </a:cubicBezTo>
                    <a:close/>
                    <a:moveTo>
                      <a:pt x="292076" y="459540"/>
                    </a:moveTo>
                    <a:lnTo>
                      <a:pt x="292076" y="720082"/>
                    </a:lnTo>
                    <a:cubicBezTo>
                      <a:pt x="292076" y="728301"/>
                      <a:pt x="285413" y="734965"/>
                      <a:pt x="277194" y="734965"/>
                    </a:cubicBezTo>
                    <a:cubicBezTo>
                      <a:pt x="268974" y="734965"/>
                      <a:pt x="262311" y="728301"/>
                      <a:pt x="262311" y="720082"/>
                    </a:cubicBezTo>
                    <a:lnTo>
                      <a:pt x="262311" y="468935"/>
                    </a:lnTo>
                    <a:cubicBezTo>
                      <a:pt x="272965" y="468952"/>
                      <a:pt x="283362" y="465670"/>
                      <a:pt x="292076" y="459540"/>
                    </a:cubicBezTo>
                    <a:close/>
                    <a:moveTo>
                      <a:pt x="102693" y="818681"/>
                    </a:moveTo>
                    <a:lnTo>
                      <a:pt x="27720" y="201044"/>
                    </a:lnTo>
                    <a:lnTo>
                      <a:pt x="98600" y="201044"/>
                    </a:lnTo>
                    <a:lnTo>
                      <a:pt x="98600" y="268017"/>
                    </a:lnTo>
                    <a:cubicBezTo>
                      <a:pt x="98600" y="289593"/>
                      <a:pt x="116091" y="307084"/>
                      <a:pt x="137667" y="307084"/>
                    </a:cubicBezTo>
                    <a:cubicBezTo>
                      <a:pt x="159243" y="307084"/>
                      <a:pt x="176735" y="289593"/>
                      <a:pt x="176735" y="268017"/>
                    </a:cubicBezTo>
                    <a:lnTo>
                      <a:pt x="176735" y="264296"/>
                    </a:lnTo>
                    <a:cubicBezTo>
                      <a:pt x="176735" y="255048"/>
                      <a:pt x="184230" y="247553"/>
                      <a:pt x="193478" y="247553"/>
                    </a:cubicBezTo>
                    <a:cubicBezTo>
                      <a:pt x="202725" y="247553"/>
                      <a:pt x="210221" y="255048"/>
                      <a:pt x="210221" y="264296"/>
                    </a:cubicBezTo>
                    <a:lnTo>
                      <a:pt x="210221" y="416845"/>
                    </a:lnTo>
                    <a:cubicBezTo>
                      <a:pt x="210236" y="435447"/>
                      <a:pt x="220161" y="452631"/>
                      <a:pt x="236266" y="461940"/>
                    </a:cubicBezTo>
                    <a:lnTo>
                      <a:pt x="236266" y="720082"/>
                    </a:lnTo>
                    <a:cubicBezTo>
                      <a:pt x="236266" y="742686"/>
                      <a:pt x="254590" y="761010"/>
                      <a:pt x="277194" y="761010"/>
                    </a:cubicBezTo>
                    <a:cubicBezTo>
                      <a:pt x="299797" y="761010"/>
                      <a:pt x="318121" y="742686"/>
                      <a:pt x="318121" y="720082"/>
                    </a:cubicBezTo>
                    <a:lnTo>
                      <a:pt x="318121" y="348012"/>
                    </a:lnTo>
                    <a:cubicBezTo>
                      <a:pt x="318119" y="346327"/>
                      <a:pt x="318013" y="344643"/>
                      <a:pt x="317805" y="342971"/>
                    </a:cubicBezTo>
                    <a:cubicBezTo>
                      <a:pt x="324179" y="333029"/>
                      <a:pt x="337406" y="330138"/>
                      <a:pt x="347347" y="336511"/>
                    </a:cubicBezTo>
                    <a:cubicBezTo>
                      <a:pt x="353483" y="340446"/>
                      <a:pt x="357192" y="347234"/>
                      <a:pt x="357189" y="354523"/>
                    </a:cubicBezTo>
                    <a:lnTo>
                      <a:pt x="357189" y="356384"/>
                    </a:lnTo>
                    <a:cubicBezTo>
                      <a:pt x="357177" y="360986"/>
                      <a:pt x="357804" y="365570"/>
                      <a:pt x="359049" y="370001"/>
                    </a:cubicBezTo>
                    <a:lnTo>
                      <a:pt x="359049" y="720082"/>
                    </a:lnTo>
                    <a:cubicBezTo>
                      <a:pt x="359042" y="722453"/>
                      <a:pt x="359254" y="724821"/>
                      <a:pt x="359681" y="727152"/>
                    </a:cubicBezTo>
                    <a:cubicBezTo>
                      <a:pt x="347033" y="758512"/>
                      <a:pt x="354032" y="794377"/>
                      <a:pt x="377541" y="818681"/>
                    </a:cubicBezTo>
                    <a:close/>
                    <a:moveTo>
                      <a:pt x="863223" y="818216"/>
                    </a:moveTo>
                    <a:cubicBezTo>
                      <a:pt x="862516" y="818311"/>
                      <a:pt x="861820" y="818467"/>
                      <a:pt x="861139" y="818681"/>
                    </a:cubicBezTo>
                    <a:lnTo>
                      <a:pt x="436886" y="818681"/>
                    </a:lnTo>
                    <a:cubicBezTo>
                      <a:pt x="436588" y="818644"/>
                      <a:pt x="436291" y="818625"/>
                      <a:pt x="435975" y="818607"/>
                    </a:cubicBezTo>
                    <a:cubicBezTo>
                      <a:pt x="404313" y="817007"/>
                      <a:pt x="379476" y="790850"/>
                      <a:pt x="379513" y="759150"/>
                    </a:cubicBezTo>
                    <a:cubicBezTo>
                      <a:pt x="379513" y="757941"/>
                      <a:pt x="379550" y="756750"/>
                      <a:pt x="379624" y="755559"/>
                    </a:cubicBezTo>
                    <a:cubicBezTo>
                      <a:pt x="380177" y="746083"/>
                      <a:pt x="383012" y="736880"/>
                      <a:pt x="387884" y="728733"/>
                    </a:cubicBezTo>
                    <a:cubicBezTo>
                      <a:pt x="398606" y="710680"/>
                      <a:pt x="418048" y="699617"/>
                      <a:pt x="439044" y="699619"/>
                    </a:cubicBezTo>
                    <a:cubicBezTo>
                      <a:pt x="439658" y="699619"/>
                      <a:pt x="440291" y="699637"/>
                      <a:pt x="440904" y="699656"/>
                    </a:cubicBezTo>
                    <a:cubicBezTo>
                      <a:pt x="441425" y="699674"/>
                      <a:pt x="441965" y="699693"/>
                      <a:pt x="442486" y="699730"/>
                    </a:cubicBezTo>
                    <a:cubicBezTo>
                      <a:pt x="449667" y="700138"/>
                      <a:pt x="455819" y="694648"/>
                      <a:pt x="456226" y="687467"/>
                    </a:cubicBezTo>
                    <a:cubicBezTo>
                      <a:pt x="456269" y="686717"/>
                      <a:pt x="456247" y="685965"/>
                      <a:pt x="456159" y="685219"/>
                    </a:cubicBezTo>
                    <a:cubicBezTo>
                      <a:pt x="455919" y="683207"/>
                      <a:pt x="455795" y="681182"/>
                      <a:pt x="455787" y="679155"/>
                    </a:cubicBezTo>
                    <a:cubicBezTo>
                      <a:pt x="455810" y="652278"/>
                      <a:pt x="476264" y="629827"/>
                      <a:pt x="503022" y="627307"/>
                    </a:cubicBezTo>
                    <a:cubicBezTo>
                      <a:pt x="504592" y="627141"/>
                      <a:pt x="506169" y="627061"/>
                      <a:pt x="507747" y="627065"/>
                    </a:cubicBezTo>
                    <a:cubicBezTo>
                      <a:pt x="507970" y="627065"/>
                      <a:pt x="508193" y="627083"/>
                      <a:pt x="508398" y="627083"/>
                    </a:cubicBezTo>
                    <a:cubicBezTo>
                      <a:pt x="515596" y="627083"/>
                      <a:pt x="521430" y="621249"/>
                      <a:pt x="521430" y="614052"/>
                    </a:cubicBezTo>
                    <a:cubicBezTo>
                      <a:pt x="521430" y="613458"/>
                      <a:pt x="521391" y="612865"/>
                      <a:pt x="521309" y="612275"/>
                    </a:cubicBezTo>
                    <a:cubicBezTo>
                      <a:pt x="521037" y="610396"/>
                      <a:pt x="520901" y="608500"/>
                      <a:pt x="520900" y="606601"/>
                    </a:cubicBezTo>
                    <a:cubicBezTo>
                      <a:pt x="520913" y="591690"/>
                      <a:pt x="529020" y="577963"/>
                      <a:pt x="542070" y="570752"/>
                    </a:cubicBezTo>
                    <a:cubicBezTo>
                      <a:pt x="547164" y="567945"/>
                      <a:pt x="549770" y="562092"/>
                      <a:pt x="548451" y="556427"/>
                    </a:cubicBezTo>
                    <a:cubicBezTo>
                      <a:pt x="541213" y="525426"/>
                      <a:pt x="560477" y="494425"/>
                      <a:pt x="591478" y="487187"/>
                    </a:cubicBezTo>
                    <a:cubicBezTo>
                      <a:pt x="600177" y="485157"/>
                      <a:pt x="609227" y="485176"/>
                      <a:pt x="617917" y="487241"/>
                    </a:cubicBezTo>
                    <a:cubicBezTo>
                      <a:pt x="624925" y="488887"/>
                      <a:pt x="631940" y="484543"/>
                      <a:pt x="633587" y="477535"/>
                    </a:cubicBezTo>
                    <a:cubicBezTo>
                      <a:pt x="634016" y="475707"/>
                      <a:pt x="634046" y="473807"/>
                      <a:pt x="633674" y="471967"/>
                    </a:cubicBezTo>
                    <a:cubicBezTo>
                      <a:pt x="627293" y="441286"/>
                      <a:pt x="646991" y="411242"/>
                      <a:pt x="677671" y="404861"/>
                    </a:cubicBezTo>
                    <a:cubicBezTo>
                      <a:pt x="706555" y="398854"/>
                      <a:pt x="735225" y="415984"/>
                      <a:pt x="743621" y="444267"/>
                    </a:cubicBezTo>
                    <a:cubicBezTo>
                      <a:pt x="745688" y="451156"/>
                      <a:pt x="752949" y="455064"/>
                      <a:pt x="759838" y="452997"/>
                    </a:cubicBezTo>
                    <a:cubicBezTo>
                      <a:pt x="760280" y="452863"/>
                      <a:pt x="760718" y="452707"/>
                      <a:pt x="761145" y="452527"/>
                    </a:cubicBezTo>
                    <a:cubicBezTo>
                      <a:pt x="787691" y="441394"/>
                      <a:pt x="818234" y="453888"/>
                      <a:pt x="829366" y="480434"/>
                    </a:cubicBezTo>
                    <a:cubicBezTo>
                      <a:pt x="831854" y="486363"/>
                      <a:pt x="833221" y="492701"/>
                      <a:pt x="833401" y="499128"/>
                    </a:cubicBezTo>
                    <a:cubicBezTo>
                      <a:pt x="833587" y="506306"/>
                      <a:pt x="839554" y="511972"/>
                      <a:pt x="846731" y="511786"/>
                    </a:cubicBezTo>
                    <a:cubicBezTo>
                      <a:pt x="846809" y="511784"/>
                      <a:pt x="846885" y="511783"/>
                      <a:pt x="846963" y="511779"/>
                    </a:cubicBezTo>
                    <a:cubicBezTo>
                      <a:pt x="847726" y="511760"/>
                      <a:pt x="848489" y="511723"/>
                      <a:pt x="849252" y="511723"/>
                    </a:cubicBezTo>
                    <a:cubicBezTo>
                      <a:pt x="878534" y="511716"/>
                      <a:pt x="902277" y="535448"/>
                      <a:pt x="902285" y="564730"/>
                    </a:cubicBezTo>
                    <a:cubicBezTo>
                      <a:pt x="902288" y="587246"/>
                      <a:pt x="888075" y="607308"/>
                      <a:pt x="866832" y="614768"/>
                    </a:cubicBezTo>
                    <a:cubicBezTo>
                      <a:pt x="860600" y="616958"/>
                      <a:pt x="856993" y="623467"/>
                      <a:pt x="858442" y="629911"/>
                    </a:cubicBezTo>
                    <a:cubicBezTo>
                      <a:pt x="859128" y="632945"/>
                      <a:pt x="859478" y="636047"/>
                      <a:pt x="859484" y="639157"/>
                    </a:cubicBezTo>
                    <a:cubicBezTo>
                      <a:pt x="859517" y="648623"/>
                      <a:pt x="856306" y="657816"/>
                      <a:pt x="850386" y="665202"/>
                    </a:cubicBezTo>
                    <a:cubicBezTo>
                      <a:pt x="846083" y="670582"/>
                      <a:pt x="846729" y="678386"/>
                      <a:pt x="851856" y="682987"/>
                    </a:cubicBezTo>
                    <a:cubicBezTo>
                      <a:pt x="862425" y="692542"/>
                      <a:pt x="868551" y="706059"/>
                      <a:pt x="868767" y="720306"/>
                    </a:cubicBezTo>
                    <a:cubicBezTo>
                      <a:pt x="868828" y="725273"/>
                      <a:pt x="871717" y="729771"/>
                      <a:pt x="876208" y="731896"/>
                    </a:cubicBezTo>
                    <a:cubicBezTo>
                      <a:pt x="898962" y="742682"/>
                      <a:pt x="908664" y="769871"/>
                      <a:pt x="897878" y="792625"/>
                    </a:cubicBezTo>
                    <a:cubicBezTo>
                      <a:pt x="891338" y="806418"/>
                      <a:pt x="878331" y="816024"/>
                      <a:pt x="863223" y="818216"/>
                    </a:cubicBezTo>
                    <a:close/>
                  </a:path>
                </a:pathLst>
              </a:custGeom>
              <a:grpFill/>
              <a:ln w="1860" cap="flat">
                <a:noFill/>
                <a:prstDash val="solid"/>
                <a:miter/>
              </a:ln>
            </p:spPr>
            <p:txBody>
              <a:bodyPr rtlCol="0" anchor="ctr"/>
              <a:lstStyle/>
              <a:p>
                <a:endParaRPr lang="en-US" sz="1799"/>
              </a:p>
            </p:txBody>
          </p:sp>
          <p:sp>
            <p:nvSpPr>
              <p:cNvPr id="220" name="Freeform: Shape 219">
                <a:extLst>
                  <a:ext uri="{FF2B5EF4-FFF2-40B4-BE49-F238E27FC236}">
                    <a16:creationId xmlns:a16="http://schemas.microsoft.com/office/drawing/2014/main" id="{B4FC4F74-7052-4B88-8CF1-38402E9DD098}"/>
                  </a:ext>
                </a:extLst>
              </p:cNvPr>
              <p:cNvSpPr/>
              <p:nvPr/>
            </p:nvSpPr>
            <p:spPr>
              <a:xfrm>
                <a:off x="9500330" y="2956675"/>
                <a:ext cx="66518" cy="138759"/>
              </a:xfrm>
              <a:custGeom>
                <a:avLst/>
                <a:gdLst>
                  <a:gd name="connsiteX0" fmla="*/ 53478 w 66518"/>
                  <a:gd name="connsiteY0" fmla="*/ 138760 h 138759"/>
                  <a:gd name="connsiteX1" fmla="*/ 46340 w 66518"/>
                  <a:gd name="connsiteY1" fmla="*/ 136618 h 138759"/>
                  <a:gd name="connsiteX2" fmla="*/ 99 w 66518"/>
                  <a:gd name="connsiteY2" fmla="*/ 70209 h 138759"/>
                  <a:gd name="connsiteX3" fmla="*/ 32443 w 66518"/>
                  <a:gd name="connsiteY3" fmla="*/ 2952 h 138759"/>
                  <a:gd name="connsiteX4" fmla="*/ 50769 w 66518"/>
                  <a:gd name="connsiteY4" fmla="*/ 4767 h 138759"/>
                  <a:gd name="connsiteX5" fmla="*/ 49115 w 66518"/>
                  <a:gd name="connsiteY5" fmla="*/ 22960 h 138759"/>
                  <a:gd name="connsiteX6" fmla="*/ 26116 w 66518"/>
                  <a:gd name="connsiteY6" fmla="*/ 68877 h 138759"/>
                  <a:gd name="connsiteX7" fmla="*/ 60640 w 66518"/>
                  <a:gd name="connsiteY7" fmla="*/ 114850 h 138759"/>
                  <a:gd name="connsiteX8" fmla="*/ 64381 w 66518"/>
                  <a:gd name="connsiteY8" fmla="*/ 132883 h 138759"/>
                  <a:gd name="connsiteX9" fmla="*/ 53478 w 66518"/>
                  <a:gd name="connsiteY9" fmla="*/ 138760 h 13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18" h="138759">
                    <a:moveTo>
                      <a:pt x="53478" y="138760"/>
                    </a:moveTo>
                    <a:cubicBezTo>
                      <a:pt x="50940" y="138761"/>
                      <a:pt x="48459" y="138016"/>
                      <a:pt x="46340" y="136618"/>
                    </a:cubicBezTo>
                    <a:cubicBezTo>
                      <a:pt x="17050" y="117379"/>
                      <a:pt x="1496" y="95034"/>
                      <a:pt x="99" y="70209"/>
                    </a:cubicBezTo>
                    <a:cubicBezTo>
                      <a:pt x="-2033" y="32054"/>
                      <a:pt x="31033" y="4120"/>
                      <a:pt x="32443" y="2952"/>
                    </a:cubicBezTo>
                    <a:cubicBezTo>
                      <a:pt x="38005" y="-1608"/>
                      <a:pt x="46209" y="-795"/>
                      <a:pt x="50769" y="4767"/>
                    </a:cubicBezTo>
                    <a:cubicBezTo>
                      <a:pt x="55279" y="10266"/>
                      <a:pt x="54542" y="18365"/>
                      <a:pt x="49115" y="22960"/>
                    </a:cubicBezTo>
                    <a:cubicBezTo>
                      <a:pt x="48719" y="23297"/>
                      <a:pt x="24635" y="43971"/>
                      <a:pt x="26116" y="68877"/>
                    </a:cubicBezTo>
                    <a:cubicBezTo>
                      <a:pt x="27072" y="84962"/>
                      <a:pt x="38686" y="100431"/>
                      <a:pt x="60640" y="114850"/>
                    </a:cubicBezTo>
                    <a:cubicBezTo>
                      <a:pt x="66653" y="118797"/>
                      <a:pt x="68327" y="126870"/>
                      <a:pt x="64381" y="132883"/>
                    </a:cubicBezTo>
                    <a:cubicBezTo>
                      <a:pt x="61970" y="136556"/>
                      <a:pt x="57870" y="138765"/>
                      <a:pt x="53478" y="138760"/>
                    </a:cubicBezTo>
                    <a:close/>
                  </a:path>
                </a:pathLst>
              </a:custGeom>
              <a:grpFill/>
              <a:ln w="1860" cap="flat">
                <a:noFill/>
                <a:prstDash val="solid"/>
                <a:miter/>
              </a:ln>
            </p:spPr>
            <p:txBody>
              <a:bodyPr rtlCol="0" anchor="ctr"/>
              <a:lstStyle/>
              <a:p>
                <a:endParaRPr lang="en-US" sz="1799"/>
              </a:p>
            </p:txBody>
          </p:sp>
          <p:sp>
            <p:nvSpPr>
              <p:cNvPr id="221" name="Freeform: Shape 220">
                <a:extLst>
                  <a:ext uri="{FF2B5EF4-FFF2-40B4-BE49-F238E27FC236}">
                    <a16:creationId xmlns:a16="http://schemas.microsoft.com/office/drawing/2014/main" id="{DF00E344-1E24-490A-A3F0-4D2F0AAE8D4C}"/>
                  </a:ext>
                </a:extLst>
              </p:cNvPr>
              <p:cNvSpPr/>
              <p:nvPr/>
            </p:nvSpPr>
            <p:spPr>
              <a:xfrm>
                <a:off x="9356920" y="2946058"/>
                <a:ext cx="103134" cy="155714"/>
              </a:xfrm>
              <a:custGeom>
                <a:avLst/>
                <a:gdLst>
                  <a:gd name="connsiteX0" fmla="*/ 90116 w 103134"/>
                  <a:gd name="connsiteY0" fmla="*/ 155715 h 155714"/>
                  <a:gd name="connsiteX1" fmla="*/ 78139 w 103134"/>
                  <a:gd name="connsiteY1" fmla="*/ 147818 h 155714"/>
                  <a:gd name="connsiteX2" fmla="*/ 52839 w 103134"/>
                  <a:gd name="connsiteY2" fmla="*/ 123464 h 155714"/>
                  <a:gd name="connsiteX3" fmla="*/ 3642 w 103134"/>
                  <a:gd name="connsiteY3" fmla="*/ 70630 h 155714"/>
                  <a:gd name="connsiteX4" fmla="*/ 9145 w 103134"/>
                  <a:gd name="connsiteY4" fmla="*/ 6868 h 155714"/>
                  <a:gd name="connsiteX5" fmla="*/ 26776 w 103134"/>
                  <a:gd name="connsiteY5" fmla="*/ 1550 h 155714"/>
                  <a:gd name="connsiteX6" fmla="*/ 32222 w 103134"/>
                  <a:gd name="connsiteY6" fmla="*/ 18938 h 155714"/>
                  <a:gd name="connsiteX7" fmla="*/ 28535 w 103134"/>
                  <a:gd name="connsiteY7" fmla="*/ 62978 h 155714"/>
                  <a:gd name="connsiteX8" fmla="*/ 64626 w 103134"/>
                  <a:gd name="connsiteY8" fmla="*/ 100241 h 155714"/>
                  <a:gd name="connsiteX9" fmla="*/ 102082 w 103134"/>
                  <a:gd name="connsiteY9" fmla="*/ 137558 h 155714"/>
                  <a:gd name="connsiteX10" fmla="*/ 95221 w 103134"/>
                  <a:gd name="connsiteY10" fmla="*/ 154666 h 155714"/>
                  <a:gd name="connsiteX11" fmla="*/ 90116 w 103134"/>
                  <a:gd name="connsiteY11" fmla="*/ 155715 h 1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134" h="155714">
                    <a:moveTo>
                      <a:pt x="90116" y="155715"/>
                    </a:moveTo>
                    <a:cubicBezTo>
                      <a:pt x="84903" y="155717"/>
                      <a:pt x="80191" y="152610"/>
                      <a:pt x="78139" y="147818"/>
                    </a:cubicBezTo>
                    <a:cubicBezTo>
                      <a:pt x="73961" y="138064"/>
                      <a:pt x="65446" y="129871"/>
                      <a:pt x="52839" y="123464"/>
                    </a:cubicBezTo>
                    <a:cubicBezTo>
                      <a:pt x="27214" y="110441"/>
                      <a:pt x="10661" y="92677"/>
                      <a:pt x="3642" y="70630"/>
                    </a:cubicBezTo>
                    <a:cubicBezTo>
                      <a:pt x="-6808" y="37821"/>
                      <a:pt x="8486" y="8117"/>
                      <a:pt x="9145" y="6868"/>
                    </a:cubicBezTo>
                    <a:cubicBezTo>
                      <a:pt x="12545" y="531"/>
                      <a:pt x="20439" y="-1850"/>
                      <a:pt x="26776" y="1550"/>
                    </a:cubicBezTo>
                    <a:cubicBezTo>
                      <a:pt x="33020" y="4900"/>
                      <a:pt x="35439" y="12626"/>
                      <a:pt x="32222" y="18938"/>
                    </a:cubicBezTo>
                    <a:cubicBezTo>
                      <a:pt x="31984" y="19411"/>
                      <a:pt x="21345" y="40805"/>
                      <a:pt x="28535" y="62978"/>
                    </a:cubicBezTo>
                    <a:cubicBezTo>
                      <a:pt x="33413" y="78016"/>
                      <a:pt x="45557" y="90554"/>
                      <a:pt x="64626" y="100241"/>
                    </a:cubicBezTo>
                    <a:cubicBezTo>
                      <a:pt x="82829" y="109487"/>
                      <a:pt x="95431" y="122043"/>
                      <a:pt x="102082" y="137558"/>
                    </a:cubicBezTo>
                    <a:cubicBezTo>
                      <a:pt x="104912" y="144177"/>
                      <a:pt x="101840" y="151836"/>
                      <a:pt x="95221" y="154666"/>
                    </a:cubicBezTo>
                    <a:cubicBezTo>
                      <a:pt x="93608" y="155356"/>
                      <a:pt x="91871" y="155713"/>
                      <a:pt x="90116" y="155715"/>
                    </a:cubicBezTo>
                    <a:close/>
                  </a:path>
                </a:pathLst>
              </a:custGeom>
              <a:grpFill/>
              <a:ln w="1860" cap="flat">
                <a:noFill/>
                <a:prstDash val="solid"/>
                <a:miter/>
              </a:ln>
            </p:spPr>
            <p:txBody>
              <a:bodyPr rtlCol="0" anchor="ctr"/>
              <a:lstStyle/>
              <a:p>
                <a:endParaRPr lang="en-US" sz="1799"/>
              </a:p>
            </p:txBody>
          </p:sp>
          <p:sp>
            <p:nvSpPr>
              <p:cNvPr id="222" name="Freeform: Shape 221">
                <a:extLst>
                  <a:ext uri="{FF2B5EF4-FFF2-40B4-BE49-F238E27FC236}">
                    <a16:creationId xmlns:a16="http://schemas.microsoft.com/office/drawing/2014/main" id="{70D7210A-E47A-4520-A83F-1D2399771090}"/>
                  </a:ext>
                </a:extLst>
              </p:cNvPr>
              <p:cNvSpPr/>
              <p:nvPr/>
            </p:nvSpPr>
            <p:spPr>
              <a:xfrm>
                <a:off x="10077483" y="3552207"/>
                <a:ext cx="138806" cy="134724"/>
              </a:xfrm>
              <a:custGeom>
                <a:avLst/>
                <a:gdLst>
                  <a:gd name="connsiteX0" fmla="*/ 138656 w 138806"/>
                  <a:gd name="connsiteY0" fmla="*/ 52182 h 134724"/>
                  <a:gd name="connsiteX1" fmla="*/ 123900 w 138806"/>
                  <a:gd name="connsiteY1" fmla="*/ 23585 h 134724"/>
                  <a:gd name="connsiteX2" fmla="*/ 87037 w 138806"/>
                  <a:gd name="connsiteY2" fmla="*/ 5024 h 134724"/>
                  <a:gd name="connsiteX3" fmla="*/ 46016 w 138806"/>
                  <a:gd name="connsiteY3" fmla="*/ 476 h 134724"/>
                  <a:gd name="connsiteX4" fmla="*/ 18064 w 138806"/>
                  <a:gd name="connsiteY4" fmla="*/ 16374 h 134724"/>
                  <a:gd name="connsiteX5" fmla="*/ 16872 w 138806"/>
                  <a:gd name="connsiteY5" fmla="*/ 19137 h 134724"/>
                  <a:gd name="connsiteX6" fmla="*/ 1641 w 138806"/>
                  <a:gd name="connsiteY6" fmla="*/ 70483 h 134724"/>
                  <a:gd name="connsiteX7" fmla="*/ 28244 w 138806"/>
                  <a:gd name="connsiteY7" fmla="*/ 119542 h 134724"/>
                  <a:gd name="connsiteX8" fmla="*/ 28244 w 138806"/>
                  <a:gd name="connsiteY8" fmla="*/ 119542 h 134724"/>
                  <a:gd name="connsiteX9" fmla="*/ 73858 w 138806"/>
                  <a:gd name="connsiteY9" fmla="*/ 133076 h 134724"/>
                  <a:gd name="connsiteX10" fmla="*/ 103897 w 138806"/>
                  <a:gd name="connsiteY10" fmla="*/ 129932 h 134724"/>
                  <a:gd name="connsiteX11" fmla="*/ 122916 w 138806"/>
                  <a:gd name="connsiteY11" fmla="*/ 106468 h 134724"/>
                  <a:gd name="connsiteX12" fmla="*/ 137873 w 138806"/>
                  <a:gd name="connsiteY12" fmla="*/ 56052 h 134724"/>
                  <a:gd name="connsiteX13" fmla="*/ 137886 w 138806"/>
                  <a:gd name="connsiteY13" fmla="*/ 56015 h 134724"/>
                  <a:gd name="connsiteX14" fmla="*/ 137886 w 138806"/>
                  <a:gd name="connsiteY14" fmla="*/ 55976 h 134724"/>
                  <a:gd name="connsiteX15" fmla="*/ 138139 w 138806"/>
                  <a:gd name="connsiteY15" fmla="*/ 55122 h 134724"/>
                  <a:gd name="connsiteX16" fmla="*/ 138656 w 138806"/>
                  <a:gd name="connsiteY16" fmla="*/ 52182 h 134724"/>
                  <a:gd name="connsiteX17" fmla="*/ 79627 w 138806"/>
                  <a:gd name="connsiteY17" fmla="*/ 29994 h 134724"/>
                  <a:gd name="connsiteX18" fmla="*/ 111897 w 138806"/>
                  <a:gd name="connsiteY18" fmla="*/ 48302 h 134724"/>
                  <a:gd name="connsiteX19" fmla="*/ 74876 w 138806"/>
                  <a:gd name="connsiteY19" fmla="*/ 46045 h 134724"/>
                  <a:gd name="connsiteX20" fmla="*/ 42608 w 138806"/>
                  <a:gd name="connsiteY20" fmla="*/ 27739 h 134724"/>
                  <a:gd name="connsiteX21" fmla="*/ 79627 w 138806"/>
                  <a:gd name="connsiteY21" fmla="*/ 29994 h 134724"/>
                  <a:gd name="connsiteX22" fmla="*/ 97948 w 138806"/>
                  <a:gd name="connsiteY22" fmla="*/ 99054 h 134724"/>
                  <a:gd name="connsiteX23" fmla="*/ 81277 w 138806"/>
                  <a:gd name="connsiteY23" fmla="*/ 108103 h 134724"/>
                  <a:gd name="connsiteX24" fmla="*/ 81268 w 138806"/>
                  <a:gd name="connsiteY24" fmla="*/ 108101 h 134724"/>
                  <a:gd name="connsiteX25" fmla="*/ 35656 w 138806"/>
                  <a:gd name="connsiteY25" fmla="*/ 94569 h 134724"/>
                  <a:gd name="connsiteX26" fmla="*/ 26609 w 138806"/>
                  <a:gd name="connsiteY26" fmla="*/ 77885 h 134724"/>
                  <a:gd name="connsiteX27" fmla="*/ 33492 w 138806"/>
                  <a:gd name="connsiteY27" fmla="*/ 54694 h 134724"/>
                  <a:gd name="connsiteX28" fmla="*/ 67459 w 138806"/>
                  <a:gd name="connsiteY28" fmla="*/ 71015 h 134724"/>
                  <a:gd name="connsiteX29" fmla="*/ 99769 w 138806"/>
                  <a:gd name="connsiteY29" fmla="*/ 76038 h 134724"/>
                  <a:gd name="connsiteX30" fmla="*/ 104829 w 138806"/>
                  <a:gd name="connsiteY30" fmla="*/ 75867 h 1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8806" h="134724">
                    <a:moveTo>
                      <a:pt x="138656" y="52182"/>
                    </a:moveTo>
                    <a:cubicBezTo>
                      <a:pt x="139441" y="45340"/>
                      <a:pt x="137518" y="34848"/>
                      <a:pt x="123900" y="23585"/>
                    </a:cubicBezTo>
                    <a:cubicBezTo>
                      <a:pt x="114635" y="15920"/>
                      <a:pt x="101542" y="9329"/>
                      <a:pt x="87037" y="5024"/>
                    </a:cubicBezTo>
                    <a:cubicBezTo>
                      <a:pt x="72532" y="720"/>
                      <a:pt x="57967" y="-895"/>
                      <a:pt x="46016" y="476"/>
                    </a:cubicBezTo>
                    <a:cubicBezTo>
                      <a:pt x="28486" y="2487"/>
                      <a:pt x="21147" y="10215"/>
                      <a:pt x="18064" y="16374"/>
                    </a:cubicBezTo>
                    <a:cubicBezTo>
                      <a:pt x="17562" y="17247"/>
                      <a:pt x="17162" y="18173"/>
                      <a:pt x="16872" y="19137"/>
                    </a:cubicBezTo>
                    <a:lnTo>
                      <a:pt x="1641" y="70483"/>
                    </a:lnTo>
                    <a:cubicBezTo>
                      <a:pt x="-4559" y="91376"/>
                      <a:pt x="7351" y="113340"/>
                      <a:pt x="28244" y="119542"/>
                    </a:cubicBezTo>
                    <a:cubicBezTo>
                      <a:pt x="28244" y="119542"/>
                      <a:pt x="28244" y="119542"/>
                      <a:pt x="28244" y="119542"/>
                    </a:cubicBezTo>
                    <a:lnTo>
                      <a:pt x="73858" y="133076"/>
                    </a:lnTo>
                    <a:cubicBezTo>
                      <a:pt x="83889" y="136079"/>
                      <a:pt x="94705" y="134948"/>
                      <a:pt x="103897" y="129932"/>
                    </a:cubicBezTo>
                    <a:cubicBezTo>
                      <a:pt x="113117" y="124965"/>
                      <a:pt x="119965" y="116515"/>
                      <a:pt x="122916" y="106468"/>
                    </a:cubicBezTo>
                    <a:lnTo>
                      <a:pt x="137873" y="56052"/>
                    </a:lnTo>
                    <a:lnTo>
                      <a:pt x="137886" y="56015"/>
                    </a:lnTo>
                    <a:lnTo>
                      <a:pt x="137886" y="55976"/>
                    </a:lnTo>
                    <a:lnTo>
                      <a:pt x="138139" y="55122"/>
                    </a:lnTo>
                    <a:cubicBezTo>
                      <a:pt x="138424" y="54166"/>
                      <a:pt x="138597" y="53180"/>
                      <a:pt x="138656" y="52182"/>
                    </a:cubicBezTo>
                    <a:close/>
                    <a:moveTo>
                      <a:pt x="79627" y="29994"/>
                    </a:moveTo>
                    <a:cubicBezTo>
                      <a:pt x="98272" y="35527"/>
                      <a:pt x="108814" y="43995"/>
                      <a:pt x="111897" y="48302"/>
                    </a:cubicBezTo>
                    <a:cubicBezTo>
                      <a:pt x="106965" y="50229"/>
                      <a:pt x="93511" y="51578"/>
                      <a:pt x="74876" y="46045"/>
                    </a:cubicBezTo>
                    <a:cubicBezTo>
                      <a:pt x="56241" y="40512"/>
                      <a:pt x="45689" y="32046"/>
                      <a:pt x="42608" y="27739"/>
                    </a:cubicBezTo>
                    <a:cubicBezTo>
                      <a:pt x="47529" y="25810"/>
                      <a:pt x="60983" y="24463"/>
                      <a:pt x="79627" y="29994"/>
                    </a:cubicBezTo>
                    <a:close/>
                    <a:moveTo>
                      <a:pt x="97948" y="99054"/>
                    </a:moveTo>
                    <a:cubicBezTo>
                      <a:pt x="95844" y="106157"/>
                      <a:pt x="88380" y="110209"/>
                      <a:pt x="81277" y="108103"/>
                    </a:cubicBezTo>
                    <a:cubicBezTo>
                      <a:pt x="81274" y="108103"/>
                      <a:pt x="81272" y="108101"/>
                      <a:pt x="81268" y="108101"/>
                    </a:cubicBezTo>
                    <a:lnTo>
                      <a:pt x="35656" y="94569"/>
                    </a:lnTo>
                    <a:cubicBezTo>
                      <a:pt x="28551" y="92459"/>
                      <a:pt x="24501" y="84990"/>
                      <a:pt x="26609" y="77885"/>
                    </a:cubicBezTo>
                    <a:lnTo>
                      <a:pt x="33492" y="54694"/>
                    </a:lnTo>
                    <a:cubicBezTo>
                      <a:pt x="43797" y="62039"/>
                      <a:pt x="55286" y="67558"/>
                      <a:pt x="67459" y="71015"/>
                    </a:cubicBezTo>
                    <a:cubicBezTo>
                      <a:pt x="77936" y="74209"/>
                      <a:pt x="88815" y="75900"/>
                      <a:pt x="99769" y="76038"/>
                    </a:cubicBezTo>
                    <a:cubicBezTo>
                      <a:pt x="101496" y="76038"/>
                      <a:pt x="103177" y="75971"/>
                      <a:pt x="104829" y="75867"/>
                    </a:cubicBezTo>
                    <a:close/>
                  </a:path>
                </a:pathLst>
              </a:custGeom>
              <a:grpFill/>
              <a:ln w="1860" cap="flat">
                <a:noFill/>
                <a:prstDash val="solid"/>
                <a:miter/>
              </a:ln>
            </p:spPr>
            <p:txBody>
              <a:bodyPr rtlCol="0" anchor="ctr"/>
              <a:lstStyle/>
              <a:p>
                <a:endParaRPr lang="en-US" sz="1799"/>
              </a:p>
            </p:txBody>
          </p:sp>
          <p:sp>
            <p:nvSpPr>
              <p:cNvPr id="223" name="Freeform: Shape 222">
                <a:extLst>
                  <a:ext uri="{FF2B5EF4-FFF2-40B4-BE49-F238E27FC236}">
                    <a16:creationId xmlns:a16="http://schemas.microsoft.com/office/drawing/2014/main" id="{5CB2FA93-62C5-43CA-93EA-6AA5728D982E}"/>
                  </a:ext>
                </a:extLst>
              </p:cNvPr>
              <p:cNvSpPr/>
              <p:nvPr/>
            </p:nvSpPr>
            <p:spPr>
              <a:xfrm>
                <a:off x="10088848" y="3774145"/>
                <a:ext cx="137680" cy="78130"/>
              </a:xfrm>
              <a:custGeom>
                <a:avLst/>
                <a:gdLst>
                  <a:gd name="connsiteX0" fmla="*/ 68843 w 137680"/>
                  <a:gd name="connsiteY0" fmla="*/ 78130 h 78130"/>
                  <a:gd name="connsiteX1" fmla="*/ 67540 w 137680"/>
                  <a:gd name="connsiteY1" fmla="*/ 78065 h 78130"/>
                  <a:gd name="connsiteX2" fmla="*/ 11730 w 137680"/>
                  <a:gd name="connsiteY2" fmla="*/ 72484 h 78130"/>
                  <a:gd name="connsiteX3" fmla="*/ 65 w 137680"/>
                  <a:gd name="connsiteY3" fmla="*/ 58232 h 78130"/>
                  <a:gd name="connsiteX4" fmla="*/ 290 w 137680"/>
                  <a:gd name="connsiteY4" fmla="*/ 56798 h 78130"/>
                  <a:gd name="connsiteX5" fmla="*/ 5872 w 137680"/>
                  <a:gd name="connsiteY5" fmla="*/ 30753 h 78130"/>
                  <a:gd name="connsiteX6" fmla="*/ 14327 w 137680"/>
                  <a:gd name="connsiteY6" fmla="*/ 21183 h 78130"/>
                  <a:gd name="connsiteX7" fmla="*/ 55846 w 137680"/>
                  <a:gd name="connsiteY7" fmla="*/ 6741 h 78130"/>
                  <a:gd name="connsiteX8" fmla="*/ 64006 w 137680"/>
                  <a:gd name="connsiteY8" fmla="*/ 1856 h 78130"/>
                  <a:gd name="connsiteX9" fmla="*/ 72228 w 137680"/>
                  <a:gd name="connsiteY9" fmla="*/ 88 h 78130"/>
                  <a:gd name="connsiteX10" fmla="*/ 103854 w 137680"/>
                  <a:gd name="connsiteY10" fmla="*/ 3809 h 78130"/>
                  <a:gd name="connsiteX11" fmla="*/ 113167 w 137680"/>
                  <a:gd name="connsiteY11" fmla="*/ 9519 h 78130"/>
                  <a:gd name="connsiteX12" fmla="*/ 135492 w 137680"/>
                  <a:gd name="connsiteY12" fmla="*/ 43005 h 78130"/>
                  <a:gd name="connsiteX13" fmla="*/ 131881 w 137680"/>
                  <a:gd name="connsiteY13" fmla="*/ 61063 h 78130"/>
                  <a:gd name="connsiteX14" fmla="*/ 128013 w 137680"/>
                  <a:gd name="connsiteY14" fmla="*/ 62812 h 78130"/>
                  <a:gd name="connsiteX15" fmla="*/ 72202 w 137680"/>
                  <a:gd name="connsiteY15" fmla="*/ 77695 h 78130"/>
                  <a:gd name="connsiteX16" fmla="*/ 68843 w 137680"/>
                  <a:gd name="connsiteY16" fmla="*/ 78130 h 78130"/>
                  <a:gd name="connsiteX17" fmla="*/ 28815 w 137680"/>
                  <a:gd name="connsiteY17" fmla="*/ 48017 h 78130"/>
                  <a:gd name="connsiteX18" fmla="*/ 67778 w 137680"/>
                  <a:gd name="connsiteY18" fmla="*/ 51923 h 78130"/>
                  <a:gd name="connsiteX19" fmla="*/ 103735 w 137680"/>
                  <a:gd name="connsiteY19" fmla="*/ 42335 h 78130"/>
                  <a:gd name="connsiteX20" fmla="*/ 94832 w 137680"/>
                  <a:gd name="connsiteY20" fmla="*/ 28978 h 78130"/>
                  <a:gd name="connsiteX21" fmla="*/ 73594 w 137680"/>
                  <a:gd name="connsiteY21" fmla="*/ 26479 h 78130"/>
                  <a:gd name="connsiteX22" fmla="*/ 68098 w 137680"/>
                  <a:gd name="connsiteY22" fmla="*/ 29761 h 78130"/>
                  <a:gd name="connsiteX23" fmla="*/ 65680 w 137680"/>
                  <a:gd name="connsiteY23" fmla="*/ 30894 h 78130"/>
                  <a:gd name="connsiteX24" fmla="*/ 29812 w 137680"/>
                  <a:gd name="connsiteY24" fmla="*/ 43371 h 78130"/>
                  <a:gd name="connsiteX25" fmla="*/ 61401 w 137680"/>
                  <a:gd name="connsiteY25" fmla="*/ 18599 h 78130"/>
                  <a:gd name="connsiteX26" fmla="*/ 61401 w 137680"/>
                  <a:gd name="connsiteY26" fmla="*/ 18599 h 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7680" h="78130">
                    <a:moveTo>
                      <a:pt x="68843" y="78130"/>
                    </a:moveTo>
                    <a:cubicBezTo>
                      <a:pt x="68411" y="78130"/>
                      <a:pt x="67978" y="78108"/>
                      <a:pt x="67540" y="78065"/>
                    </a:cubicBezTo>
                    <a:lnTo>
                      <a:pt x="11730" y="72484"/>
                    </a:lnTo>
                    <a:cubicBezTo>
                      <a:pt x="4573" y="71770"/>
                      <a:pt x="-649" y="65389"/>
                      <a:pt x="65" y="58232"/>
                    </a:cubicBezTo>
                    <a:cubicBezTo>
                      <a:pt x="114" y="57750"/>
                      <a:pt x="188" y="57272"/>
                      <a:pt x="290" y="56798"/>
                    </a:cubicBezTo>
                    <a:lnTo>
                      <a:pt x="5872" y="30753"/>
                    </a:lnTo>
                    <a:cubicBezTo>
                      <a:pt x="6826" y="26305"/>
                      <a:pt x="10031" y="22677"/>
                      <a:pt x="14327" y="21183"/>
                    </a:cubicBezTo>
                    <a:lnTo>
                      <a:pt x="55846" y="6741"/>
                    </a:lnTo>
                    <a:lnTo>
                      <a:pt x="64006" y="1856"/>
                    </a:lnTo>
                    <a:cubicBezTo>
                      <a:pt x="66476" y="375"/>
                      <a:pt x="69367" y="-246"/>
                      <a:pt x="72228" y="88"/>
                    </a:cubicBezTo>
                    <a:lnTo>
                      <a:pt x="103854" y="3809"/>
                    </a:lnTo>
                    <a:cubicBezTo>
                      <a:pt x="107646" y="4256"/>
                      <a:pt x="111050" y="6343"/>
                      <a:pt x="113167" y="9519"/>
                    </a:cubicBezTo>
                    <a:lnTo>
                      <a:pt x="135492" y="43005"/>
                    </a:lnTo>
                    <a:cubicBezTo>
                      <a:pt x="139482" y="48988"/>
                      <a:pt x="137865" y="57075"/>
                      <a:pt x="131881" y="61063"/>
                    </a:cubicBezTo>
                    <a:cubicBezTo>
                      <a:pt x="130696" y="61854"/>
                      <a:pt x="129390" y="62446"/>
                      <a:pt x="128013" y="62812"/>
                    </a:cubicBezTo>
                    <a:lnTo>
                      <a:pt x="72202" y="77695"/>
                    </a:lnTo>
                    <a:cubicBezTo>
                      <a:pt x="71107" y="77985"/>
                      <a:pt x="69977" y="78132"/>
                      <a:pt x="68843" y="78130"/>
                    </a:cubicBezTo>
                    <a:close/>
                    <a:moveTo>
                      <a:pt x="28815" y="48017"/>
                    </a:moveTo>
                    <a:lnTo>
                      <a:pt x="67778" y="51923"/>
                    </a:lnTo>
                    <a:lnTo>
                      <a:pt x="103735" y="42335"/>
                    </a:lnTo>
                    <a:lnTo>
                      <a:pt x="94832" y="28978"/>
                    </a:lnTo>
                    <a:lnTo>
                      <a:pt x="73594" y="26479"/>
                    </a:lnTo>
                    <a:lnTo>
                      <a:pt x="68098" y="29761"/>
                    </a:lnTo>
                    <a:cubicBezTo>
                      <a:pt x="67334" y="30221"/>
                      <a:pt x="66523" y="30600"/>
                      <a:pt x="65680" y="30894"/>
                    </a:cubicBezTo>
                    <a:lnTo>
                      <a:pt x="29812" y="43371"/>
                    </a:lnTo>
                    <a:close/>
                    <a:moveTo>
                      <a:pt x="61401" y="18599"/>
                    </a:moveTo>
                    <a:lnTo>
                      <a:pt x="61401" y="18599"/>
                    </a:lnTo>
                    <a:close/>
                  </a:path>
                </a:pathLst>
              </a:custGeom>
              <a:grpFill/>
              <a:ln w="1860" cap="flat">
                <a:noFill/>
                <a:prstDash val="solid"/>
                <a:miter/>
              </a:ln>
            </p:spPr>
            <p:txBody>
              <a:bodyPr rtlCol="0" anchor="ctr"/>
              <a:lstStyle/>
              <a:p>
                <a:endParaRPr lang="en-US" sz="1799"/>
              </a:p>
            </p:txBody>
          </p:sp>
          <p:sp>
            <p:nvSpPr>
              <p:cNvPr id="224" name="Freeform: Shape 223">
                <a:extLst>
                  <a:ext uri="{FF2B5EF4-FFF2-40B4-BE49-F238E27FC236}">
                    <a16:creationId xmlns:a16="http://schemas.microsoft.com/office/drawing/2014/main" id="{66305174-137A-47FE-AAF2-218EFE3F0C3E}"/>
                  </a:ext>
                </a:extLst>
              </p:cNvPr>
              <p:cNvSpPr/>
              <p:nvPr/>
            </p:nvSpPr>
            <p:spPr>
              <a:xfrm>
                <a:off x="9923284" y="3673679"/>
                <a:ext cx="120925" cy="124646"/>
              </a:xfrm>
              <a:custGeom>
                <a:avLst/>
                <a:gdLst>
                  <a:gd name="connsiteX0" fmla="*/ 65115 w 120925"/>
                  <a:gd name="connsiteY0" fmla="*/ 124647 h 124646"/>
                  <a:gd name="connsiteX1" fmla="*/ 59290 w 120925"/>
                  <a:gd name="connsiteY1" fmla="*/ 123272 h 124646"/>
                  <a:gd name="connsiteX2" fmla="*/ 22083 w 120925"/>
                  <a:gd name="connsiteY2" fmla="*/ 104668 h 124646"/>
                  <a:gd name="connsiteX3" fmla="*/ 15421 w 120925"/>
                  <a:gd name="connsiteY3" fmla="*/ 96721 h 124646"/>
                  <a:gd name="connsiteX4" fmla="*/ 539 w 120925"/>
                  <a:gd name="connsiteY4" fmla="*/ 46491 h 124646"/>
                  <a:gd name="connsiteX5" fmla="*/ 7050 w 120925"/>
                  <a:gd name="connsiteY5" fmla="*/ 31220 h 124646"/>
                  <a:gd name="connsiteX6" fmla="*/ 64721 w 120925"/>
                  <a:gd name="connsiteY6" fmla="*/ 1454 h 124646"/>
                  <a:gd name="connsiteX7" fmla="*/ 82266 w 120925"/>
                  <a:gd name="connsiteY7" fmla="*/ 7052 h 124646"/>
                  <a:gd name="connsiteX8" fmla="*/ 83672 w 120925"/>
                  <a:gd name="connsiteY8" fmla="*/ 11943 h 124646"/>
                  <a:gd name="connsiteX9" fmla="*/ 84878 w 120925"/>
                  <a:gd name="connsiteY9" fmla="*/ 26409 h 124646"/>
                  <a:gd name="connsiteX10" fmla="*/ 112956 w 120925"/>
                  <a:gd name="connsiteY10" fmla="*/ 38230 h 124646"/>
                  <a:gd name="connsiteX11" fmla="*/ 120781 w 120925"/>
                  <a:gd name="connsiteY11" fmla="*/ 52165 h 124646"/>
                  <a:gd name="connsiteX12" fmla="*/ 115200 w 120925"/>
                  <a:gd name="connsiteY12" fmla="*/ 89372 h 124646"/>
                  <a:gd name="connsiteX13" fmla="*/ 109416 w 120925"/>
                  <a:gd name="connsiteY13" fmla="*/ 98358 h 124646"/>
                  <a:gd name="connsiteX14" fmla="*/ 72209 w 120925"/>
                  <a:gd name="connsiteY14" fmla="*/ 122542 h 124646"/>
                  <a:gd name="connsiteX15" fmla="*/ 65115 w 120925"/>
                  <a:gd name="connsiteY15" fmla="*/ 124647 h 124646"/>
                  <a:gd name="connsiteX16" fmla="*/ 38789 w 120925"/>
                  <a:gd name="connsiteY16" fmla="*/ 83905 h 124646"/>
                  <a:gd name="connsiteX17" fmla="*/ 64276 w 120925"/>
                  <a:gd name="connsiteY17" fmla="*/ 96646 h 124646"/>
                  <a:gd name="connsiteX18" fmla="*/ 90321 w 120925"/>
                  <a:gd name="connsiteY18" fmla="*/ 79717 h 124646"/>
                  <a:gd name="connsiteX19" fmla="*/ 93532 w 120925"/>
                  <a:gd name="connsiteY19" fmla="*/ 58312 h 124646"/>
                  <a:gd name="connsiteX20" fmla="*/ 67509 w 120925"/>
                  <a:gd name="connsiteY20" fmla="*/ 47356 h 124646"/>
                  <a:gd name="connsiteX21" fmla="*/ 59586 w 120925"/>
                  <a:gd name="connsiteY21" fmla="*/ 36436 h 124646"/>
                  <a:gd name="connsiteX22" fmla="*/ 59346 w 120925"/>
                  <a:gd name="connsiteY22" fmla="*/ 33545 h 124646"/>
                  <a:gd name="connsiteX23" fmla="*/ 28578 w 120925"/>
                  <a:gd name="connsiteY23" fmla="*/ 49425 h 12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925" h="124646">
                    <a:moveTo>
                      <a:pt x="65115" y="124647"/>
                    </a:moveTo>
                    <a:cubicBezTo>
                      <a:pt x="63093" y="124647"/>
                      <a:pt x="61099" y="124176"/>
                      <a:pt x="59290" y="123272"/>
                    </a:cubicBezTo>
                    <a:lnTo>
                      <a:pt x="22083" y="104668"/>
                    </a:lnTo>
                    <a:cubicBezTo>
                      <a:pt x="18858" y="103055"/>
                      <a:pt x="16446" y="100177"/>
                      <a:pt x="15421" y="96721"/>
                    </a:cubicBezTo>
                    <a:lnTo>
                      <a:pt x="539" y="46491"/>
                    </a:lnTo>
                    <a:cubicBezTo>
                      <a:pt x="-1238" y="40497"/>
                      <a:pt x="1495" y="34088"/>
                      <a:pt x="7050" y="31220"/>
                    </a:cubicBezTo>
                    <a:lnTo>
                      <a:pt x="64721" y="1454"/>
                    </a:lnTo>
                    <a:cubicBezTo>
                      <a:pt x="71111" y="-1846"/>
                      <a:pt x="78967" y="662"/>
                      <a:pt x="82266" y="7052"/>
                    </a:cubicBezTo>
                    <a:cubicBezTo>
                      <a:pt x="83053" y="8574"/>
                      <a:pt x="83529" y="10235"/>
                      <a:pt x="83672" y="11943"/>
                    </a:cubicBezTo>
                    <a:lnTo>
                      <a:pt x="84878" y="26409"/>
                    </a:lnTo>
                    <a:lnTo>
                      <a:pt x="112956" y="38230"/>
                    </a:lnTo>
                    <a:cubicBezTo>
                      <a:pt x="118444" y="40540"/>
                      <a:pt x="121664" y="46277"/>
                      <a:pt x="120781" y="52165"/>
                    </a:cubicBezTo>
                    <a:lnTo>
                      <a:pt x="115200" y="89372"/>
                    </a:lnTo>
                    <a:cubicBezTo>
                      <a:pt x="114645" y="93058"/>
                      <a:pt x="112541" y="96328"/>
                      <a:pt x="109416" y="98358"/>
                    </a:cubicBezTo>
                    <a:lnTo>
                      <a:pt x="72209" y="122542"/>
                    </a:lnTo>
                    <a:cubicBezTo>
                      <a:pt x="70097" y="123915"/>
                      <a:pt x="67634" y="124647"/>
                      <a:pt x="65115" y="124647"/>
                    </a:cubicBezTo>
                    <a:close/>
                    <a:moveTo>
                      <a:pt x="38789" y="83905"/>
                    </a:moveTo>
                    <a:lnTo>
                      <a:pt x="64276" y="96646"/>
                    </a:lnTo>
                    <a:lnTo>
                      <a:pt x="90321" y="79717"/>
                    </a:lnTo>
                    <a:lnTo>
                      <a:pt x="93532" y="58312"/>
                    </a:lnTo>
                    <a:lnTo>
                      <a:pt x="67509" y="47356"/>
                    </a:lnTo>
                    <a:cubicBezTo>
                      <a:pt x="63041" y="45476"/>
                      <a:pt x="59988" y="41267"/>
                      <a:pt x="59586" y="36436"/>
                    </a:cubicBezTo>
                    <a:lnTo>
                      <a:pt x="59346" y="33545"/>
                    </a:lnTo>
                    <a:lnTo>
                      <a:pt x="28578" y="49425"/>
                    </a:lnTo>
                    <a:close/>
                  </a:path>
                </a:pathLst>
              </a:custGeom>
              <a:grpFill/>
              <a:ln w="1860" cap="flat">
                <a:noFill/>
                <a:prstDash val="solid"/>
                <a:miter/>
              </a:ln>
            </p:spPr>
            <p:txBody>
              <a:bodyPr rtlCol="0" anchor="ctr"/>
              <a:lstStyle/>
              <a:p>
                <a:endParaRPr lang="en-US" sz="1799"/>
              </a:p>
            </p:txBody>
          </p:sp>
          <p:sp>
            <p:nvSpPr>
              <p:cNvPr id="225" name="Freeform: Shape 224">
                <a:extLst>
                  <a:ext uri="{FF2B5EF4-FFF2-40B4-BE49-F238E27FC236}">
                    <a16:creationId xmlns:a16="http://schemas.microsoft.com/office/drawing/2014/main" id="{ABFD9D53-C7BB-44F4-BECB-00DEA33AA725}"/>
                  </a:ext>
                </a:extLst>
              </p:cNvPr>
              <p:cNvSpPr/>
              <p:nvPr/>
            </p:nvSpPr>
            <p:spPr>
              <a:xfrm>
                <a:off x="10219781" y="3188231"/>
                <a:ext cx="82280" cy="243910"/>
              </a:xfrm>
              <a:custGeom>
                <a:avLst/>
                <a:gdLst>
                  <a:gd name="connsiteX0" fmla="*/ 49036 w 82280"/>
                  <a:gd name="connsiteY0" fmla="*/ 243910 h 243910"/>
                  <a:gd name="connsiteX1" fmla="*/ 40608 w 82280"/>
                  <a:gd name="connsiteY1" fmla="*/ 240811 h 243910"/>
                  <a:gd name="connsiteX2" fmla="*/ 1 w 82280"/>
                  <a:gd name="connsiteY2" fmla="*/ 164020 h 243910"/>
                  <a:gd name="connsiteX3" fmla="*/ 29193 w 82280"/>
                  <a:gd name="connsiteY3" fmla="*/ 107982 h 243910"/>
                  <a:gd name="connsiteX4" fmla="*/ 56044 w 82280"/>
                  <a:gd name="connsiteY4" fmla="*/ 63588 h 243910"/>
                  <a:gd name="connsiteX5" fmla="*/ 42595 w 82280"/>
                  <a:gd name="connsiteY5" fmla="*/ 21483 h 243910"/>
                  <a:gd name="connsiteX6" fmla="*/ 44037 w 82280"/>
                  <a:gd name="connsiteY6" fmla="*/ 3121 h 243910"/>
                  <a:gd name="connsiteX7" fmla="*/ 62397 w 82280"/>
                  <a:gd name="connsiteY7" fmla="*/ 4563 h 243910"/>
                  <a:gd name="connsiteX8" fmla="*/ 82022 w 82280"/>
                  <a:gd name="connsiteY8" fmla="*/ 65488 h 243910"/>
                  <a:gd name="connsiteX9" fmla="*/ 45883 w 82280"/>
                  <a:gd name="connsiteY9" fmla="*/ 127977 h 243910"/>
                  <a:gd name="connsiteX10" fmla="*/ 26046 w 82280"/>
                  <a:gd name="connsiteY10" fmla="*/ 164139 h 243910"/>
                  <a:gd name="connsiteX11" fmla="*/ 57486 w 82280"/>
                  <a:gd name="connsiteY11" fmla="*/ 220967 h 243910"/>
                  <a:gd name="connsiteX12" fmla="*/ 58972 w 82280"/>
                  <a:gd name="connsiteY12" fmla="*/ 239323 h 243910"/>
                  <a:gd name="connsiteX13" fmla="*/ 49045 w 82280"/>
                  <a:gd name="connsiteY13" fmla="*/ 243910 h 2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280" h="243910">
                    <a:moveTo>
                      <a:pt x="49036" y="243910"/>
                    </a:moveTo>
                    <a:cubicBezTo>
                      <a:pt x="45948" y="243914"/>
                      <a:pt x="42958" y="242815"/>
                      <a:pt x="40608" y="240811"/>
                    </a:cubicBezTo>
                    <a:cubicBezTo>
                      <a:pt x="38943" y="239394"/>
                      <a:pt x="-187" y="205650"/>
                      <a:pt x="1" y="164020"/>
                    </a:cubicBezTo>
                    <a:cubicBezTo>
                      <a:pt x="96" y="142923"/>
                      <a:pt x="9918" y="124068"/>
                      <a:pt x="29193" y="107982"/>
                    </a:cubicBezTo>
                    <a:cubicBezTo>
                      <a:pt x="45620" y="94273"/>
                      <a:pt x="54654" y="79333"/>
                      <a:pt x="56044" y="63588"/>
                    </a:cubicBezTo>
                    <a:cubicBezTo>
                      <a:pt x="58105" y="40222"/>
                      <a:pt x="42750" y="21667"/>
                      <a:pt x="42595" y="21483"/>
                    </a:cubicBezTo>
                    <a:cubicBezTo>
                      <a:pt x="37922" y="16016"/>
                      <a:pt x="38568" y="7795"/>
                      <a:pt x="44037" y="3121"/>
                    </a:cubicBezTo>
                    <a:cubicBezTo>
                      <a:pt x="49505" y="-1550"/>
                      <a:pt x="57724" y="-904"/>
                      <a:pt x="62397" y="4563"/>
                    </a:cubicBezTo>
                    <a:cubicBezTo>
                      <a:pt x="63314" y="5633"/>
                      <a:pt x="84870" y="31166"/>
                      <a:pt x="82022" y="65488"/>
                    </a:cubicBezTo>
                    <a:cubicBezTo>
                      <a:pt x="80109" y="88536"/>
                      <a:pt x="67948" y="109560"/>
                      <a:pt x="45883" y="127977"/>
                    </a:cubicBezTo>
                    <a:cubicBezTo>
                      <a:pt x="32594" y="139068"/>
                      <a:pt x="26105" y="150897"/>
                      <a:pt x="26046" y="164139"/>
                    </a:cubicBezTo>
                    <a:cubicBezTo>
                      <a:pt x="25913" y="193318"/>
                      <a:pt x="57162" y="220693"/>
                      <a:pt x="57486" y="220967"/>
                    </a:cubicBezTo>
                    <a:cubicBezTo>
                      <a:pt x="62964" y="225625"/>
                      <a:pt x="63630" y="233844"/>
                      <a:pt x="58972" y="239323"/>
                    </a:cubicBezTo>
                    <a:cubicBezTo>
                      <a:pt x="56496" y="242234"/>
                      <a:pt x="52866" y="243912"/>
                      <a:pt x="49045" y="243910"/>
                    </a:cubicBezTo>
                    <a:close/>
                  </a:path>
                </a:pathLst>
              </a:custGeom>
              <a:grpFill/>
              <a:ln w="1860" cap="flat">
                <a:noFill/>
                <a:prstDash val="solid"/>
                <a:miter/>
              </a:ln>
            </p:spPr>
            <p:txBody>
              <a:bodyPr rtlCol="0" anchor="ctr"/>
              <a:lstStyle/>
              <a:p>
                <a:endParaRPr lang="en-US" sz="1799"/>
              </a:p>
            </p:txBody>
          </p:sp>
          <p:sp>
            <p:nvSpPr>
              <p:cNvPr id="226" name="Freeform: Shape 225">
                <a:extLst>
                  <a:ext uri="{FF2B5EF4-FFF2-40B4-BE49-F238E27FC236}">
                    <a16:creationId xmlns:a16="http://schemas.microsoft.com/office/drawing/2014/main" id="{78EE8A6D-8E13-4274-9E0C-48875BED2C28}"/>
                  </a:ext>
                </a:extLst>
              </p:cNvPr>
              <p:cNvSpPr/>
              <p:nvPr/>
            </p:nvSpPr>
            <p:spPr>
              <a:xfrm>
                <a:off x="10108160" y="3102655"/>
                <a:ext cx="82280" cy="243910"/>
              </a:xfrm>
              <a:custGeom>
                <a:avLst/>
                <a:gdLst>
                  <a:gd name="connsiteX0" fmla="*/ 49036 w 82280"/>
                  <a:gd name="connsiteY0" fmla="*/ 243910 h 243910"/>
                  <a:gd name="connsiteX1" fmla="*/ 40608 w 82280"/>
                  <a:gd name="connsiteY1" fmla="*/ 240811 h 243910"/>
                  <a:gd name="connsiteX2" fmla="*/ 1 w 82280"/>
                  <a:gd name="connsiteY2" fmla="*/ 164020 h 243910"/>
                  <a:gd name="connsiteX3" fmla="*/ 29193 w 82280"/>
                  <a:gd name="connsiteY3" fmla="*/ 107982 h 243910"/>
                  <a:gd name="connsiteX4" fmla="*/ 56044 w 82280"/>
                  <a:gd name="connsiteY4" fmla="*/ 63588 h 243910"/>
                  <a:gd name="connsiteX5" fmla="*/ 42595 w 82280"/>
                  <a:gd name="connsiteY5" fmla="*/ 21483 h 243910"/>
                  <a:gd name="connsiteX6" fmla="*/ 44037 w 82280"/>
                  <a:gd name="connsiteY6" fmla="*/ 3122 h 243910"/>
                  <a:gd name="connsiteX7" fmla="*/ 62397 w 82280"/>
                  <a:gd name="connsiteY7" fmla="*/ 4563 h 243910"/>
                  <a:gd name="connsiteX8" fmla="*/ 82022 w 82280"/>
                  <a:gd name="connsiteY8" fmla="*/ 65488 h 243910"/>
                  <a:gd name="connsiteX9" fmla="*/ 45883 w 82280"/>
                  <a:gd name="connsiteY9" fmla="*/ 127977 h 243910"/>
                  <a:gd name="connsiteX10" fmla="*/ 26046 w 82280"/>
                  <a:gd name="connsiteY10" fmla="*/ 164139 h 243910"/>
                  <a:gd name="connsiteX11" fmla="*/ 57486 w 82280"/>
                  <a:gd name="connsiteY11" fmla="*/ 220967 h 243910"/>
                  <a:gd name="connsiteX12" fmla="*/ 58972 w 82280"/>
                  <a:gd name="connsiteY12" fmla="*/ 239323 h 243910"/>
                  <a:gd name="connsiteX13" fmla="*/ 49045 w 82280"/>
                  <a:gd name="connsiteY13" fmla="*/ 243910 h 2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280" h="243910">
                    <a:moveTo>
                      <a:pt x="49036" y="243910"/>
                    </a:moveTo>
                    <a:cubicBezTo>
                      <a:pt x="45948" y="243914"/>
                      <a:pt x="42958" y="242815"/>
                      <a:pt x="40608" y="240811"/>
                    </a:cubicBezTo>
                    <a:cubicBezTo>
                      <a:pt x="38943" y="239394"/>
                      <a:pt x="-187" y="205651"/>
                      <a:pt x="1" y="164020"/>
                    </a:cubicBezTo>
                    <a:cubicBezTo>
                      <a:pt x="96" y="142923"/>
                      <a:pt x="9918" y="124068"/>
                      <a:pt x="29193" y="107982"/>
                    </a:cubicBezTo>
                    <a:cubicBezTo>
                      <a:pt x="45620" y="94273"/>
                      <a:pt x="54654" y="79333"/>
                      <a:pt x="56044" y="63588"/>
                    </a:cubicBezTo>
                    <a:cubicBezTo>
                      <a:pt x="58105" y="40222"/>
                      <a:pt x="42750" y="21667"/>
                      <a:pt x="42595" y="21483"/>
                    </a:cubicBezTo>
                    <a:cubicBezTo>
                      <a:pt x="37922" y="16015"/>
                      <a:pt x="38568" y="7795"/>
                      <a:pt x="44037" y="3122"/>
                    </a:cubicBezTo>
                    <a:cubicBezTo>
                      <a:pt x="49505" y="-1550"/>
                      <a:pt x="57724" y="-905"/>
                      <a:pt x="62397" y="4563"/>
                    </a:cubicBezTo>
                    <a:cubicBezTo>
                      <a:pt x="63314" y="5633"/>
                      <a:pt x="84870" y="31166"/>
                      <a:pt x="82022" y="65488"/>
                    </a:cubicBezTo>
                    <a:cubicBezTo>
                      <a:pt x="80109" y="88536"/>
                      <a:pt x="67948" y="109560"/>
                      <a:pt x="45883" y="127977"/>
                    </a:cubicBezTo>
                    <a:cubicBezTo>
                      <a:pt x="32594" y="139069"/>
                      <a:pt x="26105" y="150897"/>
                      <a:pt x="26046" y="164139"/>
                    </a:cubicBezTo>
                    <a:cubicBezTo>
                      <a:pt x="25913" y="193318"/>
                      <a:pt x="57162" y="220693"/>
                      <a:pt x="57486" y="220967"/>
                    </a:cubicBezTo>
                    <a:cubicBezTo>
                      <a:pt x="62964" y="225625"/>
                      <a:pt x="63630" y="233844"/>
                      <a:pt x="58972" y="239323"/>
                    </a:cubicBezTo>
                    <a:cubicBezTo>
                      <a:pt x="56496" y="242234"/>
                      <a:pt x="52866" y="243912"/>
                      <a:pt x="49045" y="243910"/>
                    </a:cubicBezTo>
                    <a:close/>
                  </a:path>
                </a:pathLst>
              </a:custGeom>
              <a:grpFill/>
              <a:ln w="1860" cap="flat">
                <a:noFill/>
                <a:prstDash val="solid"/>
                <a:miter/>
              </a:ln>
            </p:spPr>
            <p:txBody>
              <a:bodyPr rtlCol="0" anchor="ctr"/>
              <a:lstStyle/>
              <a:p>
                <a:endParaRPr lang="en-US" sz="1799"/>
              </a:p>
            </p:txBody>
          </p:sp>
        </p:grpSp>
      </p:grpSp>
    </p:spTree>
    <p:custDataLst>
      <p:tags r:id="rId1"/>
    </p:custDataLst>
    <p:extLst>
      <p:ext uri="{BB962C8B-B14F-4D97-AF65-F5344CB8AC3E}">
        <p14:creationId xmlns:p14="http://schemas.microsoft.com/office/powerpoint/2010/main" val="3382413693"/>
      </p:ext>
    </p:extLst>
  </p:cSld>
  <p:clrMapOvr>
    <a:masterClrMapping/>
  </p:clrMapOvr>
  <mc:AlternateContent xmlns:mc="http://schemas.openxmlformats.org/markup-compatibility/2006" xmlns:p14="http://schemas.microsoft.com/office/powerpoint/2010/main">
    <mc:Choice Requires="p14">
      <p:transition spd="slow" p14:dur="2000" advTm="28888"/>
    </mc:Choice>
    <mc:Fallback xmlns="">
      <p:transition spd="slow" advTm="288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4E2C1-F5E4-5140-8E1C-CF9628E9D675}"/>
              </a:ext>
            </a:extLst>
          </p:cNvPr>
          <p:cNvSpPr>
            <a:spLocks noGrp="1"/>
          </p:cNvSpPr>
          <p:nvPr>
            <p:ph type="title"/>
          </p:nvPr>
        </p:nvSpPr>
        <p:spPr>
          <a:xfrm>
            <a:off x="275628" y="172118"/>
            <a:ext cx="10942804" cy="896815"/>
          </a:xfrm>
        </p:spPr>
        <p:txBody>
          <a:bodyPr>
            <a:normAutofit/>
          </a:bodyPr>
          <a:lstStyle/>
          <a:p>
            <a:r>
              <a:rPr lang="en-US" sz="2799" dirty="0"/>
              <a:t>Floating in the ocean for 40 years and still looking good</a:t>
            </a:r>
          </a:p>
        </p:txBody>
      </p:sp>
      <p:pic>
        <p:nvPicPr>
          <p:cNvPr id="8" name="Picture 7">
            <a:extLst>
              <a:ext uri="{FF2B5EF4-FFF2-40B4-BE49-F238E27FC236}">
                <a16:creationId xmlns:a16="http://schemas.microsoft.com/office/drawing/2014/main" id="{5E175205-D0E7-2543-B5D3-422932576E91}"/>
              </a:ext>
            </a:extLst>
          </p:cNvPr>
          <p:cNvPicPr>
            <a:picLocks noChangeAspect="1"/>
          </p:cNvPicPr>
          <p:nvPr/>
        </p:nvPicPr>
        <p:blipFill>
          <a:blip r:embed="rId3"/>
          <a:stretch>
            <a:fillRect/>
          </a:stretch>
        </p:blipFill>
        <p:spPr>
          <a:xfrm>
            <a:off x="275630" y="1253846"/>
            <a:ext cx="9272772" cy="5406768"/>
          </a:xfrm>
          <a:prstGeom prst="rect">
            <a:avLst/>
          </a:prstGeom>
        </p:spPr>
      </p:pic>
      <p:sp>
        <p:nvSpPr>
          <p:cNvPr id="3" name="TextBox 2">
            <a:extLst>
              <a:ext uri="{FF2B5EF4-FFF2-40B4-BE49-F238E27FC236}">
                <a16:creationId xmlns:a16="http://schemas.microsoft.com/office/drawing/2014/main" id="{9ACA27C9-8033-F942-BA67-A7621415D29D}"/>
              </a:ext>
            </a:extLst>
          </p:cNvPr>
          <p:cNvSpPr txBox="1"/>
          <p:nvPr/>
        </p:nvSpPr>
        <p:spPr>
          <a:xfrm>
            <a:off x="10022537" y="2757214"/>
            <a:ext cx="2166287" cy="2676959"/>
          </a:xfrm>
          <a:prstGeom prst="rect">
            <a:avLst/>
          </a:prstGeom>
          <a:noFill/>
        </p:spPr>
        <p:txBody>
          <a:bodyPr wrap="square" rtlCol="0">
            <a:spAutoFit/>
          </a:bodyPr>
          <a:lstStyle/>
          <a:p>
            <a:r>
              <a:rPr lang="en-US" sz="2399" dirty="0"/>
              <a:t>1-year after going from cello to PP.</a:t>
            </a:r>
          </a:p>
          <a:p>
            <a:endParaRPr lang="en-US" sz="2399" dirty="0"/>
          </a:p>
          <a:p>
            <a:r>
              <a:rPr lang="en-US" sz="1799" b="1" dirty="0"/>
              <a:t>Cheap and fast on the front end, centuries on the back end. </a:t>
            </a:r>
          </a:p>
        </p:txBody>
      </p:sp>
      <p:cxnSp>
        <p:nvCxnSpPr>
          <p:cNvPr id="9" name="Straight Arrow Connector 8">
            <a:extLst>
              <a:ext uri="{FF2B5EF4-FFF2-40B4-BE49-F238E27FC236}">
                <a16:creationId xmlns:a16="http://schemas.microsoft.com/office/drawing/2014/main" id="{21FDD961-53BE-FF4D-9B31-F1CBFC58B13C}"/>
              </a:ext>
            </a:extLst>
          </p:cNvPr>
          <p:cNvCxnSpPr>
            <a:cxnSpLocks/>
            <a:stCxn id="3" idx="1"/>
          </p:cNvCxnSpPr>
          <p:nvPr/>
        </p:nvCxnSpPr>
        <p:spPr>
          <a:xfrm flipH="1">
            <a:off x="9107723" y="4095693"/>
            <a:ext cx="914814" cy="8841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6" name="Picture 5" descr="A close up of a sign&#10;&#10;Description automatically generated">
            <a:extLst>
              <a:ext uri="{FF2B5EF4-FFF2-40B4-BE49-F238E27FC236}">
                <a16:creationId xmlns:a16="http://schemas.microsoft.com/office/drawing/2014/main" id="{2DC7E2F7-0D92-604C-A978-BBB178384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0772" y="970019"/>
            <a:ext cx="2388053" cy="1302573"/>
          </a:xfrm>
          <a:prstGeom prst="rect">
            <a:avLst/>
          </a:prstGeom>
        </p:spPr>
      </p:pic>
    </p:spTree>
    <p:extLst>
      <p:ext uri="{BB962C8B-B14F-4D97-AF65-F5344CB8AC3E}">
        <p14:creationId xmlns:p14="http://schemas.microsoft.com/office/powerpoint/2010/main" val="4157056841"/>
      </p:ext>
    </p:extLst>
  </p:cSld>
  <p:clrMapOvr>
    <a:masterClrMapping/>
  </p:clrMapOvr>
  <mc:AlternateContent xmlns:mc="http://schemas.openxmlformats.org/markup-compatibility/2006" xmlns:p14="http://schemas.microsoft.com/office/powerpoint/2010/main">
    <mc:Choice Requires="p14">
      <p:transition spd="slow" p14:dur="2000" advTm="41463"/>
    </mc:Choice>
    <mc:Fallback xmlns="">
      <p:transition spd="slow" advTm="4146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889066E-33A3-4EEA-863A-092AF9FEC100}"/>
              </a:ext>
            </a:extLst>
          </p:cNvPr>
          <p:cNvSpPr txBox="1"/>
          <p:nvPr/>
        </p:nvSpPr>
        <p:spPr>
          <a:xfrm>
            <a:off x="789201" y="1899254"/>
            <a:ext cx="1216896" cy="369236"/>
          </a:xfrm>
          <a:prstGeom prst="rect">
            <a:avLst/>
          </a:prstGeom>
          <a:noFill/>
        </p:spPr>
        <p:txBody>
          <a:bodyPr wrap="square" rtlCol="0">
            <a:spAutoFit/>
          </a:bodyPr>
          <a:lstStyle/>
          <a:p>
            <a:pPr algn="r"/>
            <a:r>
              <a:rPr lang="en-US" sz="1799" b="1" dirty="0">
                <a:solidFill>
                  <a:schemeClr val="accent1"/>
                </a:solidFill>
              </a:rPr>
              <a:t>This</a:t>
            </a:r>
          </a:p>
        </p:txBody>
      </p:sp>
      <p:pic>
        <p:nvPicPr>
          <p:cNvPr id="8" name="Picture 7">
            <a:extLst>
              <a:ext uri="{FF2B5EF4-FFF2-40B4-BE49-F238E27FC236}">
                <a16:creationId xmlns:a16="http://schemas.microsoft.com/office/drawing/2014/main" id="{F2889D15-CA88-4EB3-8FF3-8B9BEF3A99EE}"/>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949714" y="2259077"/>
            <a:ext cx="2100029" cy="2100029"/>
          </a:xfrm>
          <a:prstGeom prst="ellipse">
            <a:avLst/>
          </a:prstGeom>
        </p:spPr>
      </p:pic>
      <p:sp>
        <p:nvSpPr>
          <p:cNvPr id="15" name="Block Arc 14">
            <a:extLst>
              <a:ext uri="{FF2B5EF4-FFF2-40B4-BE49-F238E27FC236}">
                <a16:creationId xmlns:a16="http://schemas.microsoft.com/office/drawing/2014/main" id="{A94088CC-1580-401C-97E4-7D4C029B0FD6}"/>
              </a:ext>
            </a:extLst>
          </p:cNvPr>
          <p:cNvSpPr/>
          <p:nvPr/>
        </p:nvSpPr>
        <p:spPr>
          <a:xfrm rot="5400000">
            <a:off x="719902" y="2024161"/>
            <a:ext cx="2559653" cy="2559653"/>
          </a:xfrm>
          <a:prstGeom prst="blockArc">
            <a:avLst>
              <a:gd name="adj1" fmla="val 10800000"/>
              <a:gd name="adj2" fmla="val 21395177"/>
              <a:gd name="adj3" fmla="val 55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pic>
        <p:nvPicPr>
          <p:cNvPr id="5" name="Picture 4">
            <a:extLst>
              <a:ext uri="{FF2B5EF4-FFF2-40B4-BE49-F238E27FC236}">
                <a16:creationId xmlns:a16="http://schemas.microsoft.com/office/drawing/2014/main" id="{4491EFB5-7620-4AF5-B863-59168C764791}"/>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5014524" y="2259076"/>
            <a:ext cx="2100029" cy="2100029"/>
          </a:xfrm>
          <a:prstGeom prst="ellipse">
            <a:avLst/>
          </a:prstGeom>
        </p:spPr>
      </p:pic>
      <p:sp>
        <p:nvSpPr>
          <p:cNvPr id="16" name="Block Arc 15">
            <a:extLst>
              <a:ext uri="{FF2B5EF4-FFF2-40B4-BE49-F238E27FC236}">
                <a16:creationId xmlns:a16="http://schemas.microsoft.com/office/drawing/2014/main" id="{0308DAF1-F85C-45EE-98BE-F9F282D2B312}"/>
              </a:ext>
            </a:extLst>
          </p:cNvPr>
          <p:cNvSpPr/>
          <p:nvPr/>
        </p:nvSpPr>
        <p:spPr>
          <a:xfrm rot="5400000">
            <a:off x="4814586" y="2024161"/>
            <a:ext cx="2559653" cy="2559653"/>
          </a:xfrm>
          <a:prstGeom prst="blockArc">
            <a:avLst>
              <a:gd name="adj1" fmla="val 10800000"/>
              <a:gd name="adj2" fmla="val 21395177"/>
              <a:gd name="adj3" fmla="val 55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pic>
        <p:nvPicPr>
          <p:cNvPr id="11" name="Picture 10">
            <a:extLst>
              <a:ext uri="{FF2B5EF4-FFF2-40B4-BE49-F238E27FC236}">
                <a16:creationId xmlns:a16="http://schemas.microsoft.com/office/drawing/2014/main" id="{D1E14762-F9EC-4804-BB33-610C84BBD340}"/>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9139082" y="2259075"/>
            <a:ext cx="2100029" cy="2100029"/>
          </a:xfrm>
          <a:prstGeom prst="ellipse">
            <a:avLst/>
          </a:prstGeom>
        </p:spPr>
      </p:pic>
      <p:sp>
        <p:nvSpPr>
          <p:cNvPr id="17" name="Block Arc 16">
            <a:extLst>
              <a:ext uri="{FF2B5EF4-FFF2-40B4-BE49-F238E27FC236}">
                <a16:creationId xmlns:a16="http://schemas.microsoft.com/office/drawing/2014/main" id="{64641932-9CC1-4CC9-A9E4-C54AA8C585C7}"/>
              </a:ext>
            </a:extLst>
          </p:cNvPr>
          <p:cNvSpPr/>
          <p:nvPr/>
        </p:nvSpPr>
        <p:spPr>
          <a:xfrm rot="5400000">
            <a:off x="8909270" y="2024161"/>
            <a:ext cx="2559653" cy="2559653"/>
          </a:xfrm>
          <a:prstGeom prst="blockArc">
            <a:avLst>
              <a:gd name="adj1" fmla="val 10800000"/>
              <a:gd name="adj2" fmla="val 21395177"/>
              <a:gd name="adj3" fmla="val 55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cxnSp>
        <p:nvCxnSpPr>
          <p:cNvPr id="19" name="Straight Connector 18">
            <a:extLst>
              <a:ext uri="{FF2B5EF4-FFF2-40B4-BE49-F238E27FC236}">
                <a16:creationId xmlns:a16="http://schemas.microsoft.com/office/drawing/2014/main" id="{40C49DD7-1F10-4BD3-A4DB-5AD0C3C291D4}"/>
              </a:ext>
            </a:extLst>
          </p:cNvPr>
          <p:cNvCxnSpPr>
            <a:cxnSpLocks/>
            <a:endCxn id="5" idx="2"/>
          </p:cNvCxnSpPr>
          <p:nvPr/>
        </p:nvCxnSpPr>
        <p:spPr>
          <a:xfrm>
            <a:off x="3241120" y="3309090"/>
            <a:ext cx="1773405"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8BD5CF0-BF67-49DA-9BA6-61239A8C713D}"/>
              </a:ext>
            </a:extLst>
          </p:cNvPr>
          <p:cNvCxnSpPr>
            <a:cxnSpLocks/>
            <a:endCxn id="11" idx="2"/>
          </p:cNvCxnSpPr>
          <p:nvPr/>
        </p:nvCxnSpPr>
        <p:spPr>
          <a:xfrm>
            <a:off x="7350230" y="3309089"/>
            <a:ext cx="1788852"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2" name="Title 31">
            <a:extLst>
              <a:ext uri="{FF2B5EF4-FFF2-40B4-BE49-F238E27FC236}">
                <a16:creationId xmlns:a16="http://schemas.microsoft.com/office/drawing/2014/main" id="{97F4F817-BD9D-4219-81E3-543BF4996043}"/>
              </a:ext>
            </a:extLst>
          </p:cNvPr>
          <p:cNvSpPr>
            <a:spLocks noGrp="1"/>
          </p:cNvSpPr>
          <p:nvPr>
            <p:ph type="title"/>
          </p:nvPr>
        </p:nvSpPr>
        <p:spPr/>
        <p:txBody>
          <a:bodyPr>
            <a:normAutofit/>
          </a:bodyPr>
          <a:lstStyle/>
          <a:p>
            <a:r>
              <a:rPr lang="en-US" dirty="0"/>
              <a:t>Addiction to Convenience</a:t>
            </a:r>
            <a:br>
              <a:rPr lang="en-US" dirty="0"/>
            </a:br>
            <a:r>
              <a:rPr lang="en-US" sz="1999" dirty="0"/>
              <a:t>(It is built into the Animal Kingdom DNA)</a:t>
            </a:r>
            <a:endParaRPr lang="en-US" b="0" dirty="0"/>
          </a:p>
        </p:txBody>
      </p:sp>
      <p:grpSp>
        <p:nvGrpSpPr>
          <p:cNvPr id="2" name="Group 1">
            <a:extLst>
              <a:ext uri="{FF2B5EF4-FFF2-40B4-BE49-F238E27FC236}">
                <a16:creationId xmlns:a16="http://schemas.microsoft.com/office/drawing/2014/main" id="{1A622F89-CC31-4278-8369-645588563824}"/>
              </a:ext>
            </a:extLst>
          </p:cNvPr>
          <p:cNvGrpSpPr/>
          <p:nvPr/>
        </p:nvGrpSpPr>
        <p:grpSpPr>
          <a:xfrm>
            <a:off x="-1" y="4863725"/>
            <a:ext cx="12188825" cy="1993381"/>
            <a:chOff x="0" y="4864099"/>
            <a:chExt cx="12192000" cy="1993900"/>
          </a:xfrm>
        </p:grpSpPr>
        <p:sp>
          <p:nvSpPr>
            <p:cNvPr id="14" name="Rectangle 13">
              <a:extLst>
                <a:ext uri="{FF2B5EF4-FFF2-40B4-BE49-F238E27FC236}">
                  <a16:creationId xmlns:a16="http://schemas.microsoft.com/office/drawing/2014/main" id="{A81C9FDC-4A3D-4DF9-B060-69D6BE7D364E}"/>
                </a:ext>
              </a:extLst>
            </p:cNvPr>
            <p:cNvSpPr/>
            <p:nvPr/>
          </p:nvSpPr>
          <p:spPr>
            <a:xfrm>
              <a:off x="0" y="4864099"/>
              <a:ext cx="12192000" cy="1993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TextBox 12">
              <a:extLst>
                <a:ext uri="{FF2B5EF4-FFF2-40B4-BE49-F238E27FC236}">
                  <a16:creationId xmlns:a16="http://schemas.microsoft.com/office/drawing/2014/main" id="{7A3C548B-05AF-4B87-9930-9DEEF98F3C89}"/>
                </a:ext>
              </a:extLst>
            </p:cNvPr>
            <p:cNvSpPr txBox="1"/>
            <p:nvPr/>
          </p:nvSpPr>
          <p:spPr>
            <a:xfrm>
              <a:off x="3368523" y="4973038"/>
              <a:ext cx="5454954" cy="400110"/>
            </a:xfrm>
            <a:prstGeom prst="rect">
              <a:avLst/>
            </a:prstGeom>
            <a:noFill/>
          </p:spPr>
          <p:txBody>
            <a:bodyPr wrap="square" rtlCol="0">
              <a:spAutoFit/>
            </a:bodyPr>
            <a:lstStyle/>
            <a:p>
              <a:pPr algn="ctr">
                <a:spcBef>
                  <a:spcPts val="1200"/>
                </a:spcBef>
              </a:pPr>
              <a:r>
                <a:rPr lang="en-US" sz="1999" b="1" dirty="0">
                  <a:latin typeface="Century Gothic" panose="020B0502020202020204" pitchFamily="34" charset="0"/>
                </a:rPr>
                <a:t>Humans are not the only ones</a:t>
              </a:r>
            </a:p>
          </p:txBody>
        </p:sp>
        <p:grpSp>
          <p:nvGrpSpPr>
            <p:cNvPr id="49" name="Group 48">
              <a:extLst>
                <a:ext uri="{FF2B5EF4-FFF2-40B4-BE49-F238E27FC236}">
                  <a16:creationId xmlns:a16="http://schemas.microsoft.com/office/drawing/2014/main" id="{7EA8E540-C512-40AD-AF03-1D8D347698C9}"/>
                </a:ext>
              </a:extLst>
            </p:cNvPr>
            <p:cNvGrpSpPr/>
            <p:nvPr/>
          </p:nvGrpSpPr>
          <p:grpSpPr>
            <a:xfrm>
              <a:off x="1058763" y="5466031"/>
              <a:ext cx="10074475" cy="1283030"/>
              <a:chOff x="751918" y="4883883"/>
              <a:chExt cx="9379871" cy="1194569"/>
            </a:xfrm>
          </p:grpSpPr>
          <p:pic>
            <p:nvPicPr>
              <p:cNvPr id="34" name="Picture 33">
                <a:extLst>
                  <a:ext uri="{FF2B5EF4-FFF2-40B4-BE49-F238E27FC236}">
                    <a16:creationId xmlns:a16="http://schemas.microsoft.com/office/drawing/2014/main" id="{6B4C764D-B6D4-4AF7-9B33-52C2B8E8A173}"/>
                  </a:ext>
                </a:extLst>
              </p:cNvPr>
              <p:cNvPicPr>
                <a:picLocks noChangeAspect="1"/>
              </p:cNvPicPr>
              <p:nvPr/>
            </p:nvPicPr>
            <p:blipFill>
              <a:blip r:embed="rId7"/>
              <a:stretch>
                <a:fillRect/>
              </a:stretch>
            </p:blipFill>
            <p:spPr>
              <a:xfrm>
                <a:off x="751918" y="4883883"/>
                <a:ext cx="1917700" cy="1187450"/>
              </a:xfrm>
              <a:prstGeom prst="rect">
                <a:avLst/>
              </a:prstGeom>
            </p:spPr>
          </p:pic>
          <p:pic>
            <p:nvPicPr>
              <p:cNvPr id="35" name="Picture 34">
                <a:extLst>
                  <a:ext uri="{FF2B5EF4-FFF2-40B4-BE49-F238E27FC236}">
                    <a16:creationId xmlns:a16="http://schemas.microsoft.com/office/drawing/2014/main" id="{A4823CF7-017C-438E-864D-6781F8C80B4B}"/>
                  </a:ext>
                </a:extLst>
              </p:cNvPr>
              <p:cNvPicPr>
                <a:picLocks noChangeAspect="1"/>
              </p:cNvPicPr>
              <p:nvPr/>
            </p:nvPicPr>
            <p:blipFill>
              <a:blip r:embed="rId8"/>
              <a:stretch>
                <a:fillRect/>
              </a:stretch>
            </p:blipFill>
            <p:spPr>
              <a:xfrm>
                <a:off x="3341012" y="4883883"/>
                <a:ext cx="1791854" cy="1194569"/>
              </a:xfrm>
              <a:prstGeom prst="rect">
                <a:avLst/>
              </a:prstGeom>
            </p:spPr>
          </p:pic>
          <p:pic>
            <p:nvPicPr>
              <p:cNvPr id="36" name="Picture 35">
                <a:extLst>
                  <a:ext uri="{FF2B5EF4-FFF2-40B4-BE49-F238E27FC236}">
                    <a16:creationId xmlns:a16="http://schemas.microsoft.com/office/drawing/2014/main" id="{501670A6-499B-48CF-BA82-0851A0489BCD}"/>
                  </a:ext>
                </a:extLst>
              </p:cNvPr>
              <p:cNvPicPr>
                <a:picLocks noChangeAspect="1"/>
              </p:cNvPicPr>
              <p:nvPr/>
            </p:nvPicPr>
            <p:blipFill>
              <a:blip r:embed="rId9"/>
              <a:stretch>
                <a:fillRect/>
              </a:stretch>
            </p:blipFill>
            <p:spPr>
              <a:xfrm>
                <a:off x="5804259" y="4883883"/>
                <a:ext cx="1780292" cy="1194569"/>
              </a:xfrm>
              <a:prstGeom prst="rect">
                <a:avLst/>
              </a:prstGeom>
            </p:spPr>
          </p:pic>
          <p:pic>
            <p:nvPicPr>
              <p:cNvPr id="37" name="Picture 36">
                <a:extLst>
                  <a:ext uri="{FF2B5EF4-FFF2-40B4-BE49-F238E27FC236}">
                    <a16:creationId xmlns:a16="http://schemas.microsoft.com/office/drawing/2014/main" id="{511D76B0-B335-418C-B18C-7BF30968610F}"/>
                  </a:ext>
                </a:extLst>
              </p:cNvPr>
              <p:cNvPicPr>
                <a:picLocks noChangeAspect="1"/>
              </p:cNvPicPr>
              <p:nvPr/>
            </p:nvPicPr>
            <p:blipFill>
              <a:blip r:embed="rId10"/>
              <a:stretch>
                <a:fillRect/>
              </a:stretch>
            </p:blipFill>
            <p:spPr>
              <a:xfrm>
                <a:off x="8255944" y="4883883"/>
                <a:ext cx="1875845" cy="1194568"/>
              </a:xfrm>
              <a:prstGeom prst="rect">
                <a:avLst/>
              </a:prstGeom>
            </p:spPr>
          </p:pic>
        </p:grpSp>
      </p:grpSp>
      <p:sp>
        <p:nvSpPr>
          <p:cNvPr id="38" name="TextBox 37">
            <a:extLst>
              <a:ext uri="{FF2B5EF4-FFF2-40B4-BE49-F238E27FC236}">
                <a16:creationId xmlns:a16="http://schemas.microsoft.com/office/drawing/2014/main" id="{20392425-409B-4F18-9ECC-05DF501BF94C}"/>
              </a:ext>
            </a:extLst>
          </p:cNvPr>
          <p:cNvSpPr txBox="1"/>
          <p:nvPr/>
        </p:nvSpPr>
        <p:spPr>
          <a:xfrm>
            <a:off x="4057172" y="1899254"/>
            <a:ext cx="2036771" cy="369236"/>
          </a:xfrm>
          <a:prstGeom prst="rect">
            <a:avLst/>
          </a:prstGeom>
          <a:noFill/>
        </p:spPr>
        <p:txBody>
          <a:bodyPr wrap="square" rtlCol="0">
            <a:spAutoFit/>
          </a:bodyPr>
          <a:lstStyle/>
          <a:p>
            <a:pPr algn="r"/>
            <a:r>
              <a:rPr lang="en-US" sz="1799" b="1" dirty="0">
                <a:solidFill>
                  <a:schemeClr val="accent1"/>
                </a:solidFill>
              </a:rPr>
              <a:t>Leads to this</a:t>
            </a:r>
          </a:p>
        </p:txBody>
      </p:sp>
      <p:sp>
        <p:nvSpPr>
          <p:cNvPr id="43" name="TextBox 42">
            <a:extLst>
              <a:ext uri="{FF2B5EF4-FFF2-40B4-BE49-F238E27FC236}">
                <a16:creationId xmlns:a16="http://schemas.microsoft.com/office/drawing/2014/main" id="{FB6CE0E5-C45E-4EB3-A3E1-1FC2BCE45F4B}"/>
              </a:ext>
            </a:extLst>
          </p:cNvPr>
          <p:cNvSpPr txBox="1"/>
          <p:nvPr/>
        </p:nvSpPr>
        <p:spPr>
          <a:xfrm>
            <a:off x="7670985" y="1899254"/>
            <a:ext cx="2458668" cy="369236"/>
          </a:xfrm>
          <a:prstGeom prst="rect">
            <a:avLst/>
          </a:prstGeom>
          <a:noFill/>
        </p:spPr>
        <p:txBody>
          <a:bodyPr wrap="square" rtlCol="0">
            <a:spAutoFit/>
          </a:bodyPr>
          <a:lstStyle/>
          <a:p>
            <a:pPr algn="r"/>
            <a:r>
              <a:rPr lang="en-US" sz="1799" b="1" dirty="0">
                <a:solidFill>
                  <a:schemeClr val="accent1"/>
                </a:solidFill>
              </a:rPr>
              <a:t>Which has led to this</a:t>
            </a:r>
          </a:p>
        </p:txBody>
      </p:sp>
    </p:spTree>
    <p:custDataLst>
      <p:tags r:id="rId1"/>
    </p:custDataLst>
    <p:extLst>
      <p:ext uri="{BB962C8B-B14F-4D97-AF65-F5344CB8AC3E}">
        <p14:creationId xmlns:p14="http://schemas.microsoft.com/office/powerpoint/2010/main" val="3600783480"/>
      </p:ext>
    </p:extLst>
  </p:cSld>
  <p:clrMapOvr>
    <a:masterClrMapping/>
  </p:clrMapOvr>
  <mc:AlternateContent xmlns:mc="http://schemas.openxmlformats.org/markup-compatibility/2006" xmlns:p14="http://schemas.microsoft.com/office/powerpoint/2010/main">
    <mc:Choice Requires="p14">
      <p:transition spd="slow" p14:dur="2000" advTm="148345"/>
    </mc:Choice>
    <mc:Fallback xmlns="">
      <p:transition spd="slow" advTm="1483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par>
                          <p:cTn id="41" fill="hold">
                            <p:stCondLst>
                              <p:cond delay="1000"/>
                            </p:stCondLst>
                            <p:childTnLst>
                              <p:par>
                                <p:cTn id="42" presetID="1"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6" grpId="0" animBg="1"/>
      <p:bldP spid="17" grpId="0" animBg="1"/>
      <p:bldP spid="38" grpId="0"/>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E9C2-D91E-4F7D-9ADE-4A4F09480844}"/>
              </a:ext>
            </a:extLst>
          </p:cNvPr>
          <p:cNvSpPr>
            <a:spLocks noGrp="1"/>
          </p:cNvSpPr>
          <p:nvPr>
            <p:ph type="title"/>
          </p:nvPr>
        </p:nvSpPr>
        <p:spPr/>
        <p:txBody>
          <a:bodyPr/>
          <a:lstStyle/>
          <a:p>
            <a:r>
              <a:rPr lang="en-US" dirty="0"/>
              <a:t>Unsustainable Behaviors</a:t>
            </a:r>
          </a:p>
        </p:txBody>
      </p:sp>
      <p:grpSp>
        <p:nvGrpSpPr>
          <p:cNvPr id="11" name="Group 10">
            <a:extLst>
              <a:ext uri="{FF2B5EF4-FFF2-40B4-BE49-F238E27FC236}">
                <a16:creationId xmlns:a16="http://schemas.microsoft.com/office/drawing/2014/main" id="{BDC7AC4B-B41E-4E06-9439-0C6AA14E2E44}"/>
              </a:ext>
            </a:extLst>
          </p:cNvPr>
          <p:cNvGrpSpPr/>
          <p:nvPr/>
        </p:nvGrpSpPr>
        <p:grpSpPr>
          <a:xfrm>
            <a:off x="361854" y="1295957"/>
            <a:ext cx="11465116" cy="5180249"/>
            <a:chOff x="352423" y="1295402"/>
            <a:chExt cx="11468102" cy="5181598"/>
          </a:xfrm>
        </p:grpSpPr>
        <p:pic>
          <p:nvPicPr>
            <p:cNvPr id="5" name="Picture 4">
              <a:extLst>
                <a:ext uri="{FF2B5EF4-FFF2-40B4-BE49-F238E27FC236}">
                  <a16:creationId xmlns:a16="http://schemas.microsoft.com/office/drawing/2014/main" id="{CBBAC94D-05C9-4FAB-98DB-76A6814368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425" y="3403600"/>
              <a:ext cx="11468100" cy="3073400"/>
            </a:xfrm>
            <a:prstGeom prst="rect">
              <a:avLst/>
            </a:prstGeom>
          </p:spPr>
        </p:pic>
        <p:grpSp>
          <p:nvGrpSpPr>
            <p:cNvPr id="7" name="Group 6">
              <a:extLst>
                <a:ext uri="{FF2B5EF4-FFF2-40B4-BE49-F238E27FC236}">
                  <a16:creationId xmlns:a16="http://schemas.microsoft.com/office/drawing/2014/main" id="{4BED94A7-8D22-4DC2-A8F7-50263473FACE}"/>
                </a:ext>
              </a:extLst>
            </p:cNvPr>
            <p:cNvGrpSpPr/>
            <p:nvPr/>
          </p:nvGrpSpPr>
          <p:grpSpPr>
            <a:xfrm>
              <a:off x="352423" y="1295402"/>
              <a:ext cx="11468101" cy="2006600"/>
              <a:chOff x="352425" y="1295400"/>
              <a:chExt cx="6890616" cy="1205667"/>
            </a:xfrm>
          </p:grpSpPr>
          <p:pic>
            <p:nvPicPr>
              <p:cNvPr id="3" name="Picture 2">
                <a:extLst>
                  <a:ext uri="{FF2B5EF4-FFF2-40B4-BE49-F238E27FC236}">
                    <a16:creationId xmlns:a16="http://schemas.microsoft.com/office/drawing/2014/main" id="{F5304A34-37E2-4F7D-AAA4-6CC047E27E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352425" y="1303021"/>
                <a:ext cx="2305050" cy="1198046"/>
              </a:xfrm>
              <a:prstGeom prst="rect">
                <a:avLst/>
              </a:prstGeom>
            </p:spPr>
          </p:pic>
          <p:pic>
            <p:nvPicPr>
              <p:cNvPr id="4" name="Picture 3">
                <a:extLst>
                  <a:ext uri="{FF2B5EF4-FFF2-40B4-BE49-F238E27FC236}">
                    <a16:creationId xmlns:a16="http://schemas.microsoft.com/office/drawing/2014/main" id="{CF8B3AAA-634A-46AC-9ED4-59CAA12264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77"/>
              <a:stretch/>
            </p:blipFill>
            <p:spPr>
              <a:xfrm>
                <a:off x="2713182" y="1303021"/>
                <a:ext cx="2305050" cy="1198046"/>
              </a:xfrm>
              <a:prstGeom prst="rect">
                <a:avLst/>
              </a:prstGeom>
            </p:spPr>
          </p:pic>
          <p:pic>
            <p:nvPicPr>
              <p:cNvPr id="6" name="Picture 5">
                <a:extLst>
                  <a:ext uri="{FF2B5EF4-FFF2-40B4-BE49-F238E27FC236}">
                    <a16:creationId xmlns:a16="http://schemas.microsoft.com/office/drawing/2014/main" id="{7ED5BCCB-E81E-4A60-B4E7-50E732FBFBE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73939" y="1295400"/>
                <a:ext cx="2169102" cy="1205667"/>
              </a:xfrm>
              <a:prstGeom prst="rect">
                <a:avLst/>
              </a:prstGeom>
            </p:spPr>
          </p:pic>
        </p:grpSp>
      </p:grpSp>
      <p:grpSp>
        <p:nvGrpSpPr>
          <p:cNvPr id="10" name="Group 9">
            <a:extLst>
              <a:ext uri="{FF2B5EF4-FFF2-40B4-BE49-F238E27FC236}">
                <a16:creationId xmlns:a16="http://schemas.microsoft.com/office/drawing/2014/main" id="{898E3317-859E-46B2-B711-25471EC968F1}"/>
              </a:ext>
            </a:extLst>
          </p:cNvPr>
          <p:cNvGrpSpPr/>
          <p:nvPr/>
        </p:nvGrpSpPr>
        <p:grpSpPr>
          <a:xfrm>
            <a:off x="361855" y="1295955"/>
            <a:ext cx="11465114" cy="5180251"/>
            <a:chOff x="352423" y="1295400"/>
            <a:chExt cx="11468100" cy="5181600"/>
          </a:xfrm>
        </p:grpSpPr>
        <p:sp>
          <p:nvSpPr>
            <p:cNvPr id="9" name="Rectangle 8">
              <a:extLst>
                <a:ext uri="{FF2B5EF4-FFF2-40B4-BE49-F238E27FC236}">
                  <a16:creationId xmlns:a16="http://schemas.microsoft.com/office/drawing/2014/main" id="{33E4AC5E-4C60-498C-864E-F3D851E3C64B}"/>
                </a:ext>
              </a:extLst>
            </p:cNvPr>
            <p:cNvSpPr/>
            <p:nvPr/>
          </p:nvSpPr>
          <p:spPr>
            <a:xfrm>
              <a:off x="352423" y="1295400"/>
              <a:ext cx="11468100" cy="51816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2" descr="map food vs fuel">
              <a:extLst>
                <a:ext uri="{FF2B5EF4-FFF2-40B4-BE49-F238E27FC236}">
                  <a16:creationId xmlns:a16="http://schemas.microsoft.com/office/drawing/2014/main" id="{748D5B23-5482-4DFA-B5A3-12E592BA052D}"/>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2286442" y="1425040"/>
              <a:ext cx="7600063" cy="4922321"/>
            </a:xfrm>
            <a:prstGeom prst="rect">
              <a:avLst/>
            </a:prstGeom>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561313791"/>
      </p:ext>
    </p:extLst>
  </p:cSld>
  <p:clrMapOvr>
    <a:masterClrMapping/>
  </p:clrMapOvr>
  <mc:AlternateContent xmlns:mc="http://schemas.openxmlformats.org/markup-compatibility/2006" xmlns:p14="http://schemas.microsoft.com/office/powerpoint/2010/main">
    <mc:Choice Requires="p14">
      <p:transition spd="slow" p14:dur="2000" advTm="292064"/>
    </mc:Choice>
    <mc:Fallback xmlns="">
      <p:transition spd="slow" advTm="29206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E9C2-D91E-4F7D-9ADE-4A4F09480844}"/>
              </a:ext>
            </a:extLst>
          </p:cNvPr>
          <p:cNvSpPr>
            <a:spLocks noGrp="1"/>
          </p:cNvSpPr>
          <p:nvPr>
            <p:ph type="title"/>
          </p:nvPr>
        </p:nvSpPr>
        <p:spPr/>
        <p:txBody>
          <a:bodyPr/>
          <a:lstStyle/>
          <a:p>
            <a:r>
              <a:rPr lang="en-US" dirty="0"/>
              <a:t>Unsustainable Behaviors</a:t>
            </a:r>
          </a:p>
        </p:txBody>
      </p:sp>
      <p:grpSp>
        <p:nvGrpSpPr>
          <p:cNvPr id="11" name="Group 10">
            <a:extLst>
              <a:ext uri="{FF2B5EF4-FFF2-40B4-BE49-F238E27FC236}">
                <a16:creationId xmlns:a16="http://schemas.microsoft.com/office/drawing/2014/main" id="{BDC7AC4B-B41E-4E06-9439-0C6AA14E2E44}"/>
              </a:ext>
            </a:extLst>
          </p:cNvPr>
          <p:cNvGrpSpPr/>
          <p:nvPr/>
        </p:nvGrpSpPr>
        <p:grpSpPr>
          <a:xfrm>
            <a:off x="361854" y="1295957"/>
            <a:ext cx="11465116" cy="5180249"/>
            <a:chOff x="352423" y="1295402"/>
            <a:chExt cx="11468102" cy="5181598"/>
          </a:xfrm>
        </p:grpSpPr>
        <p:pic>
          <p:nvPicPr>
            <p:cNvPr id="5" name="Picture 4">
              <a:extLst>
                <a:ext uri="{FF2B5EF4-FFF2-40B4-BE49-F238E27FC236}">
                  <a16:creationId xmlns:a16="http://schemas.microsoft.com/office/drawing/2014/main" id="{CBBAC94D-05C9-4FAB-98DB-76A6814368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425" y="3403600"/>
              <a:ext cx="11468100" cy="3073400"/>
            </a:xfrm>
            <a:prstGeom prst="rect">
              <a:avLst/>
            </a:prstGeom>
          </p:spPr>
        </p:pic>
        <p:grpSp>
          <p:nvGrpSpPr>
            <p:cNvPr id="7" name="Group 6">
              <a:extLst>
                <a:ext uri="{FF2B5EF4-FFF2-40B4-BE49-F238E27FC236}">
                  <a16:creationId xmlns:a16="http://schemas.microsoft.com/office/drawing/2014/main" id="{4BED94A7-8D22-4DC2-A8F7-50263473FACE}"/>
                </a:ext>
              </a:extLst>
            </p:cNvPr>
            <p:cNvGrpSpPr/>
            <p:nvPr/>
          </p:nvGrpSpPr>
          <p:grpSpPr>
            <a:xfrm>
              <a:off x="352423" y="1295402"/>
              <a:ext cx="11468101" cy="2006600"/>
              <a:chOff x="352425" y="1295400"/>
              <a:chExt cx="6890616" cy="1205667"/>
            </a:xfrm>
          </p:grpSpPr>
          <p:pic>
            <p:nvPicPr>
              <p:cNvPr id="3" name="Picture 2">
                <a:extLst>
                  <a:ext uri="{FF2B5EF4-FFF2-40B4-BE49-F238E27FC236}">
                    <a16:creationId xmlns:a16="http://schemas.microsoft.com/office/drawing/2014/main" id="{F5304A34-37E2-4F7D-AAA4-6CC047E27E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352425" y="1303021"/>
                <a:ext cx="2305050" cy="1198046"/>
              </a:xfrm>
              <a:prstGeom prst="rect">
                <a:avLst/>
              </a:prstGeom>
            </p:spPr>
          </p:pic>
          <p:pic>
            <p:nvPicPr>
              <p:cNvPr id="4" name="Picture 3">
                <a:extLst>
                  <a:ext uri="{FF2B5EF4-FFF2-40B4-BE49-F238E27FC236}">
                    <a16:creationId xmlns:a16="http://schemas.microsoft.com/office/drawing/2014/main" id="{CF8B3AAA-634A-46AC-9ED4-59CAA12264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77"/>
              <a:stretch/>
            </p:blipFill>
            <p:spPr>
              <a:xfrm>
                <a:off x="2713182" y="1303021"/>
                <a:ext cx="2305050" cy="1198046"/>
              </a:xfrm>
              <a:prstGeom prst="rect">
                <a:avLst/>
              </a:prstGeom>
            </p:spPr>
          </p:pic>
          <p:pic>
            <p:nvPicPr>
              <p:cNvPr id="6" name="Picture 5">
                <a:extLst>
                  <a:ext uri="{FF2B5EF4-FFF2-40B4-BE49-F238E27FC236}">
                    <a16:creationId xmlns:a16="http://schemas.microsoft.com/office/drawing/2014/main" id="{7ED5BCCB-E81E-4A60-B4E7-50E732FBFBE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73939" y="1295400"/>
                <a:ext cx="2169102" cy="1205667"/>
              </a:xfrm>
              <a:prstGeom prst="rect">
                <a:avLst/>
              </a:prstGeom>
            </p:spPr>
          </p:pic>
        </p:grpSp>
      </p:grpSp>
      <p:grpSp>
        <p:nvGrpSpPr>
          <p:cNvPr id="10" name="Group 9">
            <a:extLst>
              <a:ext uri="{FF2B5EF4-FFF2-40B4-BE49-F238E27FC236}">
                <a16:creationId xmlns:a16="http://schemas.microsoft.com/office/drawing/2014/main" id="{898E3317-859E-46B2-B711-25471EC968F1}"/>
              </a:ext>
            </a:extLst>
          </p:cNvPr>
          <p:cNvGrpSpPr/>
          <p:nvPr/>
        </p:nvGrpSpPr>
        <p:grpSpPr>
          <a:xfrm>
            <a:off x="361855" y="1295955"/>
            <a:ext cx="11465114" cy="5180251"/>
            <a:chOff x="352423" y="1295400"/>
            <a:chExt cx="11468100" cy="5181600"/>
          </a:xfrm>
        </p:grpSpPr>
        <p:sp>
          <p:nvSpPr>
            <p:cNvPr id="9" name="Rectangle 8">
              <a:extLst>
                <a:ext uri="{FF2B5EF4-FFF2-40B4-BE49-F238E27FC236}">
                  <a16:creationId xmlns:a16="http://schemas.microsoft.com/office/drawing/2014/main" id="{33E4AC5E-4C60-498C-864E-F3D851E3C64B}"/>
                </a:ext>
              </a:extLst>
            </p:cNvPr>
            <p:cNvSpPr/>
            <p:nvPr/>
          </p:nvSpPr>
          <p:spPr>
            <a:xfrm>
              <a:off x="352423" y="1295400"/>
              <a:ext cx="11468100" cy="51816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2" descr="map food vs fuel">
              <a:extLst>
                <a:ext uri="{FF2B5EF4-FFF2-40B4-BE49-F238E27FC236}">
                  <a16:creationId xmlns:a16="http://schemas.microsoft.com/office/drawing/2014/main" id="{748D5B23-5482-4DFA-B5A3-12E592BA052D}"/>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2286442" y="1425040"/>
              <a:ext cx="7600063" cy="4922321"/>
            </a:xfrm>
            <a:prstGeom prst="rect">
              <a:avLst/>
            </a:prstGeom>
            <a:extLst>
              <a:ext uri="{909E8E84-426E-40DD-AFC4-6F175D3DCCD1}">
                <a14:hiddenFill xmlns:a14="http://schemas.microsoft.com/office/drawing/2010/main">
                  <a:solidFill>
                    <a:srgbClr val="FFFFFF"/>
                  </a:solidFill>
                </a14:hiddenFill>
              </a:ext>
            </a:extLst>
          </p:spPr>
        </p:pic>
      </p:grpSp>
      <p:grpSp>
        <p:nvGrpSpPr>
          <p:cNvPr id="93" name="Group 92">
            <a:extLst>
              <a:ext uri="{FF2B5EF4-FFF2-40B4-BE49-F238E27FC236}">
                <a16:creationId xmlns:a16="http://schemas.microsoft.com/office/drawing/2014/main" id="{AC8CA6B9-91B3-4C96-9508-570164AF7487}"/>
              </a:ext>
            </a:extLst>
          </p:cNvPr>
          <p:cNvGrpSpPr/>
          <p:nvPr/>
        </p:nvGrpSpPr>
        <p:grpSpPr>
          <a:xfrm>
            <a:off x="361853" y="1308638"/>
            <a:ext cx="11465116" cy="5167569"/>
            <a:chOff x="-12073162" y="1308085"/>
            <a:chExt cx="11468102" cy="5168915"/>
          </a:xfrm>
        </p:grpSpPr>
        <p:sp>
          <p:nvSpPr>
            <p:cNvPr id="92" name="Rectangle 91">
              <a:extLst>
                <a:ext uri="{FF2B5EF4-FFF2-40B4-BE49-F238E27FC236}">
                  <a16:creationId xmlns:a16="http://schemas.microsoft.com/office/drawing/2014/main" id="{59936203-72E2-43F5-95D8-A20B2880457E}"/>
                </a:ext>
              </a:extLst>
            </p:cNvPr>
            <p:cNvSpPr/>
            <p:nvPr/>
          </p:nvSpPr>
          <p:spPr>
            <a:xfrm>
              <a:off x="-12073162" y="1308085"/>
              <a:ext cx="11468100" cy="5168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195867F4-FE95-47FF-81D0-2A948A54AC04}"/>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12073160" y="3403600"/>
              <a:ext cx="11468100" cy="3073400"/>
            </a:xfrm>
            <a:prstGeom prst="rect">
              <a:avLst/>
            </a:prstGeom>
          </p:spPr>
        </p:pic>
        <p:pic>
          <p:nvPicPr>
            <p:cNvPr id="15" name="Picture 14">
              <a:extLst>
                <a:ext uri="{FF2B5EF4-FFF2-40B4-BE49-F238E27FC236}">
                  <a16:creationId xmlns:a16="http://schemas.microsoft.com/office/drawing/2014/main" id="{52A298C1-3F78-4E9C-B7F2-F98F916370BB}"/>
                </a:ext>
              </a:extLst>
            </p:cNvPr>
            <p:cNvPicPr>
              <a:picLocks noChangeAspect="1"/>
            </p:cNvPicPr>
            <p:nvPr/>
          </p:nvPicPr>
          <p:blipFill rotWithShape="1">
            <a:blip r:embed="rId5" cstate="screen">
              <a:grayscl/>
              <a:extLst>
                <a:ext uri="{28A0092B-C50C-407E-A947-70E740481C1C}">
                  <a14:useLocalDpi xmlns:a14="http://schemas.microsoft.com/office/drawing/2010/main"/>
                </a:ext>
              </a:extLst>
            </a:blip>
            <a:srcRect t="-1"/>
            <a:stretch/>
          </p:blipFill>
          <p:spPr>
            <a:xfrm>
              <a:off x="-12073162" y="1308086"/>
              <a:ext cx="3836311" cy="1993916"/>
            </a:xfrm>
            <a:prstGeom prst="rect">
              <a:avLst/>
            </a:prstGeom>
          </p:spPr>
        </p:pic>
        <p:pic>
          <p:nvPicPr>
            <p:cNvPr id="16" name="Picture 15">
              <a:extLst>
                <a:ext uri="{FF2B5EF4-FFF2-40B4-BE49-F238E27FC236}">
                  <a16:creationId xmlns:a16="http://schemas.microsoft.com/office/drawing/2014/main" id="{27F20CFD-30A7-4675-81E2-AE1C5989CE47}"/>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l="-277"/>
            <a:stretch/>
          </p:blipFill>
          <p:spPr>
            <a:xfrm>
              <a:off x="-8144137" y="1308085"/>
              <a:ext cx="3836311" cy="1993916"/>
            </a:xfrm>
            <a:prstGeom prst="rect">
              <a:avLst/>
            </a:prstGeom>
          </p:spPr>
        </p:pic>
        <p:pic>
          <p:nvPicPr>
            <p:cNvPr id="17" name="Picture 16">
              <a:extLst>
                <a:ext uri="{FF2B5EF4-FFF2-40B4-BE49-F238E27FC236}">
                  <a16:creationId xmlns:a16="http://schemas.microsoft.com/office/drawing/2014/main" id="{EB7CB296-62D7-4FC5-B98D-6A0931B4DB1D}"/>
                </a:ext>
              </a:extLst>
            </p:cNvPr>
            <p:cNvPicPr>
              <a:picLocks noChangeAspect="1"/>
            </p:cNvPicPr>
            <p:nvPr/>
          </p:nvPicPr>
          <p:blipFill rotWithShape="1">
            <a:blip r:embed="rId7" cstate="screen">
              <a:grayscl/>
              <a:extLst>
                <a:ext uri="{28A0092B-C50C-407E-A947-70E740481C1C}">
                  <a14:useLocalDpi xmlns:a14="http://schemas.microsoft.com/office/drawing/2010/main"/>
                </a:ext>
              </a:extLst>
            </a:blip>
            <a:srcRect/>
            <a:stretch/>
          </p:blipFill>
          <p:spPr>
            <a:xfrm>
              <a:off x="-4215113" y="1308086"/>
              <a:ext cx="3610052" cy="1993916"/>
            </a:xfrm>
            <a:prstGeom prst="rect">
              <a:avLst/>
            </a:prstGeom>
          </p:spPr>
        </p:pic>
        <p:sp>
          <p:nvSpPr>
            <p:cNvPr id="61" name="Rectangle 60">
              <a:extLst>
                <a:ext uri="{FF2B5EF4-FFF2-40B4-BE49-F238E27FC236}">
                  <a16:creationId xmlns:a16="http://schemas.microsoft.com/office/drawing/2014/main" id="{9BD08F2A-94A6-41DF-BA1B-58216247F9D7}"/>
                </a:ext>
              </a:extLst>
            </p:cNvPr>
            <p:cNvSpPr/>
            <p:nvPr/>
          </p:nvSpPr>
          <p:spPr>
            <a:xfrm>
              <a:off x="-12073162" y="1308085"/>
              <a:ext cx="11468100" cy="5168915"/>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TextBox 17">
              <a:extLst>
                <a:ext uri="{FF2B5EF4-FFF2-40B4-BE49-F238E27FC236}">
                  <a16:creationId xmlns:a16="http://schemas.microsoft.com/office/drawing/2014/main" id="{C595E1EE-FDDB-4EFB-935E-3C0338139C42}"/>
                </a:ext>
              </a:extLst>
            </p:cNvPr>
            <p:cNvSpPr txBox="1"/>
            <p:nvPr/>
          </p:nvSpPr>
          <p:spPr>
            <a:xfrm>
              <a:off x="-11709861" y="1986957"/>
              <a:ext cx="10760552" cy="630039"/>
            </a:xfrm>
            <a:prstGeom prst="rect">
              <a:avLst/>
            </a:prstGeom>
            <a:solidFill>
              <a:schemeClr val="tx1"/>
            </a:solidFill>
          </p:spPr>
          <p:txBody>
            <a:bodyPr wrap="square" rtlCol="0" anchor="ctr">
              <a:noAutofit/>
            </a:bodyPr>
            <a:lstStyle/>
            <a:p>
              <a:pPr algn="ctr">
                <a:spcBef>
                  <a:spcPts val="1200"/>
                </a:spcBef>
              </a:pPr>
              <a:r>
                <a:rPr lang="en-US" sz="3199" b="1" dirty="0">
                  <a:solidFill>
                    <a:schemeClr val="bg1"/>
                  </a:solidFill>
                  <a:latin typeface="Century Gothic" panose="020B0502020202020204" pitchFamily="34" charset="0"/>
                </a:rPr>
                <a:t>NET ECOLOGICAL </a:t>
              </a:r>
              <a:r>
                <a:rPr lang="en-US" sz="3199" b="1" dirty="0">
                  <a:solidFill>
                    <a:schemeClr val="accent1"/>
                  </a:solidFill>
                  <a:latin typeface="Century Gothic" panose="020B0502020202020204" pitchFamily="34" charset="0"/>
                </a:rPr>
                <a:t>SERVICE</a:t>
              </a:r>
              <a:r>
                <a:rPr lang="en-US" sz="3199" b="1" dirty="0">
                  <a:solidFill>
                    <a:schemeClr val="bg1"/>
                  </a:solidFill>
                  <a:latin typeface="Century Gothic" panose="020B0502020202020204" pitchFamily="34" charset="0"/>
                </a:rPr>
                <a:t> VS. ECOLOGICAL </a:t>
              </a:r>
              <a:r>
                <a:rPr lang="en-US" sz="3199" b="1" dirty="0">
                  <a:solidFill>
                    <a:schemeClr val="accent6"/>
                  </a:solidFill>
                  <a:latin typeface="Century Gothic" panose="020B0502020202020204" pitchFamily="34" charset="0"/>
                </a:rPr>
                <a:t>DEMAND</a:t>
              </a:r>
            </a:p>
          </p:txBody>
        </p:sp>
        <p:grpSp>
          <p:nvGrpSpPr>
            <p:cNvPr id="90" name="Group 89">
              <a:extLst>
                <a:ext uri="{FF2B5EF4-FFF2-40B4-BE49-F238E27FC236}">
                  <a16:creationId xmlns:a16="http://schemas.microsoft.com/office/drawing/2014/main" id="{35197268-A5C0-40EB-A48C-015DE15A12FC}"/>
                </a:ext>
              </a:extLst>
            </p:cNvPr>
            <p:cNvGrpSpPr/>
            <p:nvPr/>
          </p:nvGrpSpPr>
          <p:grpSpPr>
            <a:xfrm>
              <a:off x="-11493245" y="3949296"/>
              <a:ext cx="10543942" cy="2115685"/>
              <a:chOff x="932340" y="3847873"/>
              <a:chExt cx="10543942" cy="2115685"/>
            </a:xfrm>
          </p:grpSpPr>
          <p:grpSp>
            <p:nvGrpSpPr>
              <p:cNvPr id="59" name="Group 58">
                <a:extLst>
                  <a:ext uri="{FF2B5EF4-FFF2-40B4-BE49-F238E27FC236}">
                    <a16:creationId xmlns:a16="http://schemas.microsoft.com/office/drawing/2014/main" id="{86B60929-79E6-4D94-970D-C45FB3799F0B}"/>
                  </a:ext>
                </a:extLst>
              </p:cNvPr>
              <p:cNvGrpSpPr/>
              <p:nvPr/>
            </p:nvGrpSpPr>
            <p:grpSpPr>
              <a:xfrm>
                <a:off x="932340" y="3896529"/>
                <a:ext cx="858086" cy="858089"/>
                <a:chOff x="1304468" y="4032975"/>
                <a:chExt cx="952494" cy="952502"/>
              </a:xfrm>
              <a:solidFill>
                <a:schemeClr val="bg1"/>
              </a:solidFill>
            </p:grpSpPr>
            <p:sp>
              <p:nvSpPr>
                <p:cNvPr id="35" name="Freeform: Shape 34">
                  <a:extLst>
                    <a:ext uri="{FF2B5EF4-FFF2-40B4-BE49-F238E27FC236}">
                      <a16:creationId xmlns:a16="http://schemas.microsoft.com/office/drawing/2014/main" id="{71D7085E-23CA-4C8B-B517-00CBA4C1AABA}"/>
                    </a:ext>
                  </a:extLst>
                </p:cNvPr>
                <p:cNvSpPr/>
                <p:nvPr/>
              </p:nvSpPr>
              <p:spPr>
                <a:xfrm>
                  <a:off x="1363999" y="4032975"/>
                  <a:ext cx="133945" cy="133945"/>
                </a:xfrm>
                <a:custGeom>
                  <a:avLst/>
                  <a:gdLst>
                    <a:gd name="connsiteX0" fmla="*/ 66973 w 133945"/>
                    <a:gd name="connsiteY0" fmla="*/ 133945 h 133945"/>
                    <a:gd name="connsiteX1" fmla="*/ 133945 w 133945"/>
                    <a:gd name="connsiteY1" fmla="*/ 66973 h 133945"/>
                    <a:gd name="connsiteX2" fmla="*/ 66973 w 133945"/>
                    <a:gd name="connsiteY2" fmla="*/ 0 h 133945"/>
                    <a:gd name="connsiteX3" fmla="*/ 0 w 133945"/>
                    <a:gd name="connsiteY3" fmla="*/ 66973 h 133945"/>
                    <a:gd name="connsiteX4" fmla="*/ 66973 w 133945"/>
                    <a:gd name="connsiteY4" fmla="*/ 133945 h 133945"/>
                    <a:gd name="connsiteX5" fmla="*/ 66973 w 133945"/>
                    <a:gd name="connsiteY5" fmla="*/ 133945 h 133945"/>
                    <a:gd name="connsiteX6" fmla="*/ 66973 w 133945"/>
                    <a:gd name="connsiteY6" fmla="*/ 29766 h 133945"/>
                    <a:gd name="connsiteX7" fmla="*/ 104180 w 133945"/>
                    <a:gd name="connsiteY7" fmla="*/ 66973 h 133945"/>
                    <a:gd name="connsiteX8" fmla="*/ 66973 w 133945"/>
                    <a:gd name="connsiteY8" fmla="*/ 104180 h 133945"/>
                    <a:gd name="connsiteX9" fmla="*/ 29766 w 133945"/>
                    <a:gd name="connsiteY9" fmla="*/ 66973 h 133945"/>
                    <a:gd name="connsiteX10" fmla="*/ 66973 w 133945"/>
                    <a:gd name="connsiteY10" fmla="*/ 29766 h 1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45" h="133945">
                      <a:moveTo>
                        <a:pt x="66973" y="133945"/>
                      </a:moveTo>
                      <a:cubicBezTo>
                        <a:pt x="104180" y="133945"/>
                        <a:pt x="133945" y="104180"/>
                        <a:pt x="133945" y="66973"/>
                      </a:cubicBezTo>
                      <a:cubicBezTo>
                        <a:pt x="133945" y="29766"/>
                        <a:pt x="104180" y="0"/>
                        <a:pt x="66973" y="0"/>
                      </a:cubicBezTo>
                      <a:cubicBezTo>
                        <a:pt x="29766" y="0"/>
                        <a:pt x="0" y="29766"/>
                        <a:pt x="0" y="66973"/>
                      </a:cubicBezTo>
                      <a:cubicBezTo>
                        <a:pt x="0" y="104180"/>
                        <a:pt x="29766" y="133945"/>
                        <a:pt x="66973" y="133945"/>
                      </a:cubicBezTo>
                      <a:cubicBezTo>
                        <a:pt x="66973" y="133945"/>
                        <a:pt x="66973" y="133945"/>
                        <a:pt x="66973" y="133945"/>
                      </a:cubicBezTo>
                      <a:close/>
                      <a:moveTo>
                        <a:pt x="66973" y="29766"/>
                      </a:moveTo>
                      <a:cubicBezTo>
                        <a:pt x="87809" y="29766"/>
                        <a:pt x="104180" y="46137"/>
                        <a:pt x="104180" y="66973"/>
                      </a:cubicBezTo>
                      <a:cubicBezTo>
                        <a:pt x="104180" y="87809"/>
                        <a:pt x="87809" y="104180"/>
                        <a:pt x="66973" y="104180"/>
                      </a:cubicBezTo>
                      <a:cubicBezTo>
                        <a:pt x="46137" y="104180"/>
                        <a:pt x="29766" y="87809"/>
                        <a:pt x="29766" y="66973"/>
                      </a:cubicBezTo>
                      <a:cubicBezTo>
                        <a:pt x="29766" y="46137"/>
                        <a:pt x="46137" y="29766"/>
                        <a:pt x="66973" y="29766"/>
                      </a:cubicBezTo>
                      <a:close/>
                    </a:path>
                  </a:pathLst>
                </a:custGeom>
                <a:grpFill/>
                <a:ln w="7441" cap="flat">
                  <a:noFill/>
                  <a:prstDash val="solid"/>
                  <a:miter/>
                </a:ln>
              </p:spPr>
              <p:txBody>
                <a:bodyPr rtlCol="0" anchor="ctr"/>
                <a:lstStyle/>
                <a:p>
                  <a:endParaRPr lang="en-US" sz="1799"/>
                </a:p>
              </p:txBody>
            </p:sp>
            <p:sp>
              <p:nvSpPr>
                <p:cNvPr id="36" name="Freeform: Shape 35">
                  <a:extLst>
                    <a:ext uri="{FF2B5EF4-FFF2-40B4-BE49-F238E27FC236}">
                      <a16:creationId xmlns:a16="http://schemas.microsoft.com/office/drawing/2014/main" id="{CCD18B22-3542-463C-B4AB-27A4FBE7A4C6}"/>
                    </a:ext>
                  </a:extLst>
                </p:cNvPr>
                <p:cNvSpPr/>
                <p:nvPr/>
              </p:nvSpPr>
              <p:spPr>
                <a:xfrm>
                  <a:off x="2167667" y="4159478"/>
                  <a:ext cx="88570" cy="273843"/>
                </a:xfrm>
                <a:custGeom>
                  <a:avLst/>
                  <a:gdLst>
                    <a:gd name="connsiteX0" fmla="*/ 38695 w 88570"/>
                    <a:gd name="connsiteY0" fmla="*/ 0 h 273843"/>
                    <a:gd name="connsiteX1" fmla="*/ 0 w 88570"/>
                    <a:gd name="connsiteY1" fmla="*/ 29766 h 273843"/>
                    <a:gd name="connsiteX2" fmla="*/ 38695 w 88570"/>
                    <a:gd name="connsiteY2" fmla="*/ 29766 h 273843"/>
                    <a:gd name="connsiteX3" fmla="*/ 59531 w 88570"/>
                    <a:gd name="connsiteY3" fmla="*/ 49857 h 273843"/>
                    <a:gd name="connsiteX4" fmla="*/ 59531 w 88570"/>
                    <a:gd name="connsiteY4" fmla="*/ 241102 h 273843"/>
                    <a:gd name="connsiteX5" fmla="*/ 56555 w 88570"/>
                    <a:gd name="connsiteY5" fmla="*/ 244078 h 273843"/>
                    <a:gd name="connsiteX6" fmla="*/ 56555 w 88570"/>
                    <a:gd name="connsiteY6" fmla="*/ 273844 h 273843"/>
                    <a:gd name="connsiteX7" fmla="*/ 56555 w 88570"/>
                    <a:gd name="connsiteY7" fmla="*/ 273844 h 273843"/>
                    <a:gd name="connsiteX8" fmla="*/ 57299 w 88570"/>
                    <a:gd name="connsiteY8" fmla="*/ 273844 h 273843"/>
                    <a:gd name="connsiteX9" fmla="*/ 88553 w 88570"/>
                    <a:gd name="connsiteY9" fmla="*/ 241102 h 273843"/>
                    <a:gd name="connsiteX10" fmla="*/ 88553 w 88570"/>
                    <a:gd name="connsiteY10" fmla="*/ 49857 h 273843"/>
                    <a:gd name="connsiteX11" fmla="*/ 38695 w 88570"/>
                    <a:gd name="connsiteY11" fmla="*/ 0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70" h="273843">
                      <a:moveTo>
                        <a:pt x="38695" y="0"/>
                      </a:moveTo>
                      <a:cubicBezTo>
                        <a:pt x="28277" y="13395"/>
                        <a:pt x="14883" y="23068"/>
                        <a:pt x="0" y="29766"/>
                      </a:cubicBezTo>
                      <a:lnTo>
                        <a:pt x="38695" y="29766"/>
                      </a:lnTo>
                      <a:cubicBezTo>
                        <a:pt x="49857" y="29766"/>
                        <a:pt x="59531" y="38695"/>
                        <a:pt x="59531" y="49857"/>
                      </a:cubicBezTo>
                      <a:lnTo>
                        <a:pt x="59531" y="241102"/>
                      </a:lnTo>
                      <a:cubicBezTo>
                        <a:pt x="59531" y="242590"/>
                        <a:pt x="58043" y="244078"/>
                        <a:pt x="56555" y="244078"/>
                      </a:cubicBezTo>
                      <a:lnTo>
                        <a:pt x="56555" y="273844"/>
                      </a:lnTo>
                      <a:lnTo>
                        <a:pt x="56555" y="273844"/>
                      </a:lnTo>
                      <a:cubicBezTo>
                        <a:pt x="56555" y="273844"/>
                        <a:pt x="57299" y="273844"/>
                        <a:pt x="57299" y="273844"/>
                      </a:cubicBezTo>
                      <a:cubicBezTo>
                        <a:pt x="75158" y="273100"/>
                        <a:pt x="88553" y="258961"/>
                        <a:pt x="88553" y="241102"/>
                      </a:cubicBezTo>
                      <a:lnTo>
                        <a:pt x="88553" y="49857"/>
                      </a:lnTo>
                      <a:cubicBezTo>
                        <a:pt x="89297" y="22324"/>
                        <a:pt x="66229" y="0"/>
                        <a:pt x="38695" y="0"/>
                      </a:cubicBezTo>
                      <a:close/>
                    </a:path>
                  </a:pathLst>
                </a:custGeom>
                <a:grpFill/>
                <a:ln w="7441" cap="flat">
                  <a:noFill/>
                  <a:prstDash val="solid"/>
                  <a:miter/>
                </a:ln>
              </p:spPr>
              <p:txBody>
                <a:bodyPr rtlCol="0" anchor="ctr"/>
                <a:lstStyle/>
                <a:p>
                  <a:endParaRPr lang="en-US" sz="1799"/>
                </a:p>
              </p:txBody>
            </p:sp>
            <p:sp>
              <p:nvSpPr>
                <p:cNvPr id="37" name="Freeform: Shape 36">
                  <a:extLst>
                    <a:ext uri="{FF2B5EF4-FFF2-40B4-BE49-F238E27FC236}">
                      <a16:creationId xmlns:a16="http://schemas.microsoft.com/office/drawing/2014/main" id="{18B15B7E-0FD5-4752-9E54-44E7F32ED495}"/>
                    </a:ext>
                  </a:extLst>
                </p:cNvPr>
                <p:cNvSpPr/>
                <p:nvPr/>
              </p:nvSpPr>
              <p:spPr>
                <a:xfrm>
                  <a:off x="2063487" y="4032976"/>
                  <a:ext cx="133945" cy="133945"/>
                </a:xfrm>
                <a:custGeom>
                  <a:avLst/>
                  <a:gdLst>
                    <a:gd name="connsiteX0" fmla="*/ 66973 w 133945"/>
                    <a:gd name="connsiteY0" fmla="*/ 133945 h 133945"/>
                    <a:gd name="connsiteX1" fmla="*/ 133945 w 133945"/>
                    <a:gd name="connsiteY1" fmla="*/ 66973 h 133945"/>
                    <a:gd name="connsiteX2" fmla="*/ 66973 w 133945"/>
                    <a:gd name="connsiteY2" fmla="*/ 0 h 133945"/>
                    <a:gd name="connsiteX3" fmla="*/ 0 w 133945"/>
                    <a:gd name="connsiteY3" fmla="*/ 66973 h 133945"/>
                    <a:gd name="connsiteX4" fmla="*/ 66973 w 133945"/>
                    <a:gd name="connsiteY4" fmla="*/ 133945 h 133945"/>
                    <a:gd name="connsiteX5" fmla="*/ 66973 w 133945"/>
                    <a:gd name="connsiteY5" fmla="*/ 133945 h 133945"/>
                    <a:gd name="connsiteX6" fmla="*/ 66973 w 133945"/>
                    <a:gd name="connsiteY6" fmla="*/ 29766 h 133945"/>
                    <a:gd name="connsiteX7" fmla="*/ 104180 w 133945"/>
                    <a:gd name="connsiteY7" fmla="*/ 66973 h 133945"/>
                    <a:gd name="connsiteX8" fmla="*/ 66973 w 133945"/>
                    <a:gd name="connsiteY8" fmla="*/ 104180 h 133945"/>
                    <a:gd name="connsiteX9" fmla="*/ 29766 w 133945"/>
                    <a:gd name="connsiteY9" fmla="*/ 66973 h 133945"/>
                    <a:gd name="connsiteX10" fmla="*/ 66973 w 133945"/>
                    <a:gd name="connsiteY10" fmla="*/ 29766 h 1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45" h="133945">
                      <a:moveTo>
                        <a:pt x="66973" y="133945"/>
                      </a:moveTo>
                      <a:cubicBezTo>
                        <a:pt x="104180" y="133945"/>
                        <a:pt x="133945" y="104180"/>
                        <a:pt x="133945" y="66973"/>
                      </a:cubicBezTo>
                      <a:cubicBezTo>
                        <a:pt x="133945" y="29766"/>
                        <a:pt x="104180" y="0"/>
                        <a:pt x="66973" y="0"/>
                      </a:cubicBezTo>
                      <a:cubicBezTo>
                        <a:pt x="29766" y="0"/>
                        <a:pt x="0" y="29766"/>
                        <a:pt x="0" y="66973"/>
                      </a:cubicBezTo>
                      <a:cubicBezTo>
                        <a:pt x="0" y="104180"/>
                        <a:pt x="29766" y="133945"/>
                        <a:pt x="66973" y="133945"/>
                      </a:cubicBezTo>
                      <a:cubicBezTo>
                        <a:pt x="66973" y="133945"/>
                        <a:pt x="66973" y="133945"/>
                        <a:pt x="66973" y="133945"/>
                      </a:cubicBezTo>
                      <a:close/>
                      <a:moveTo>
                        <a:pt x="66973" y="29766"/>
                      </a:moveTo>
                      <a:cubicBezTo>
                        <a:pt x="87809" y="29766"/>
                        <a:pt x="104180" y="46137"/>
                        <a:pt x="104180" y="66973"/>
                      </a:cubicBezTo>
                      <a:cubicBezTo>
                        <a:pt x="104180" y="87809"/>
                        <a:pt x="87809" y="104180"/>
                        <a:pt x="66973" y="104180"/>
                      </a:cubicBezTo>
                      <a:cubicBezTo>
                        <a:pt x="46137" y="104180"/>
                        <a:pt x="29766" y="87809"/>
                        <a:pt x="29766" y="66973"/>
                      </a:cubicBezTo>
                      <a:cubicBezTo>
                        <a:pt x="29766" y="46137"/>
                        <a:pt x="46137" y="29766"/>
                        <a:pt x="66973" y="29766"/>
                      </a:cubicBezTo>
                      <a:close/>
                    </a:path>
                  </a:pathLst>
                </a:custGeom>
                <a:grpFill/>
                <a:ln w="7441" cap="flat">
                  <a:noFill/>
                  <a:prstDash val="solid"/>
                  <a:miter/>
                </a:ln>
              </p:spPr>
              <p:txBody>
                <a:bodyPr rtlCol="0" anchor="ctr"/>
                <a:lstStyle/>
                <a:p>
                  <a:endParaRPr lang="en-US" sz="1799"/>
                </a:p>
              </p:txBody>
            </p:sp>
            <p:sp>
              <p:nvSpPr>
                <p:cNvPr id="38" name="Freeform: Shape 37">
                  <a:extLst>
                    <a:ext uri="{FF2B5EF4-FFF2-40B4-BE49-F238E27FC236}">
                      <a16:creationId xmlns:a16="http://schemas.microsoft.com/office/drawing/2014/main" id="{A8DAE684-DA63-4427-ADCA-6508357F8292}"/>
                    </a:ext>
                  </a:extLst>
                </p:cNvPr>
                <p:cNvSpPr/>
                <p:nvPr/>
              </p:nvSpPr>
              <p:spPr>
                <a:xfrm>
                  <a:off x="2123017" y="4494343"/>
                  <a:ext cx="133945" cy="491132"/>
                </a:xfrm>
                <a:custGeom>
                  <a:avLst/>
                  <a:gdLst>
                    <a:gd name="connsiteX0" fmla="*/ 83344 w 133945"/>
                    <a:gd name="connsiteY0" fmla="*/ 0 h 491132"/>
                    <a:gd name="connsiteX1" fmla="*/ 44648 w 133945"/>
                    <a:gd name="connsiteY1" fmla="*/ 29766 h 491132"/>
                    <a:gd name="connsiteX2" fmla="*/ 83344 w 133945"/>
                    <a:gd name="connsiteY2" fmla="*/ 29766 h 491132"/>
                    <a:gd name="connsiteX3" fmla="*/ 104180 w 133945"/>
                    <a:gd name="connsiteY3" fmla="*/ 49857 h 491132"/>
                    <a:gd name="connsiteX4" fmla="*/ 104180 w 133945"/>
                    <a:gd name="connsiteY4" fmla="*/ 241102 h 491132"/>
                    <a:gd name="connsiteX5" fmla="*/ 101203 w 133945"/>
                    <a:gd name="connsiteY5" fmla="*/ 244078 h 491132"/>
                    <a:gd name="connsiteX6" fmla="*/ 81855 w 133945"/>
                    <a:gd name="connsiteY6" fmla="*/ 244078 h 491132"/>
                    <a:gd name="connsiteX7" fmla="*/ 81855 w 133945"/>
                    <a:gd name="connsiteY7" fmla="*/ 193477 h 491132"/>
                    <a:gd name="connsiteX8" fmla="*/ 66973 w 133945"/>
                    <a:gd name="connsiteY8" fmla="*/ 178594 h 491132"/>
                    <a:gd name="connsiteX9" fmla="*/ 52090 w 133945"/>
                    <a:gd name="connsiteY9" fmla="*/ 193477 h 491132"/>
                    <a:gd name="connsiteX10" fmla="*/ 52090 w 133945"/>
                    <a:gd name="connsiteY10" fmla="*/ 457647 h 491132"/>
                    <a:gd name="connsiteX11" fmla="*/ 49857 w 133945"/>
                    <a:gd name="connsiteY11" fmla="*/ 461367 h 491132"/>
                    <a:gd name="connsiteX12" fmla="*/ 22324 w 133945"/>
                    <a:gd name="connsiteY12" fmla="*/ 461367 h 491132"/>
                    <a:gd name="connsiteX13" fmla="*/ 22324 w 133945"/>
                    <a:gd name="connsiteY13" fmla="*/ 349746 h 491132"/>
                    <a:gd name="connsiteX14" fmla="*/ 7441 w 133945"/>
                    <a:gd name="connsiteY14" fmla="*/ 334863 h 491132"/>
                    <a:gd name="connsiteX15" fmla="*/ 0 w 133945"/>
                    <a:gd name="connsiteY15" fmla="*/ 337096 h 491132"/>
                    <a:gd name="connsiteX16" fmla="*/ 0 w 133945"/>
                    <a:gd name="connsiteY16" fmla="*/ 491133 h 491132"/>
                    <a:gd name="connsiteX17" fmla="*/ 49857 w 133945"/>
                    <a:gd name="connsiteY17" fmla="*/ 491133 h 491132"/>
                    <a:gd name="connsiteX18" fmla="*/ 81855 w 133945"/>
                    <a:gd name="connsiteY18" fmla="*/ 457647 h 491132"/>
                    <a:gd name="connsiteX19" fmla="*/ 81855 w 133945"/>
                    <a:gd name="connsiteY19" fmla="*/ 273844 h 491132"/>
                    <a:gd name="connsiteX20" fmla="*/ 101203 w 133945"/>
                    <a:gd name="connsiteY20" fmla="*/ 273844 h 491132"/>
                    <a:gd name="connsiteX21" fmla="*/ 133945 w 133945"/>
                    <a:gd name="connsiteY21" fmla="*/ 241102 h 491132"/>
                    <a:gd name="connsiteX22" fmla="*/ 133945 w 133945"/>
                    <a:gd name="connsiteY22" fmla="*/ 49857 h 491132"/>
                    <a:gd name="connsiteX23" fmla="*/ 83344 w 133945"/>
                    <a:gd name="connsiteY23" fmla="*/ 0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945" h="491132">
                      <a:moveTo>
                        <a:pt x="83344" y="0"/>
                      </a:moveTo>
                      <a:cubicBezTo>
                        <a:pt x="72926" y="13395"/>
                        <a:pt x="59531" y="23068"/>
                        <a:pt x="44648" y="29766"/>
                      </a:cubicBezTo>
                      <a:lnTo>
                        <a:pt x="83344" y="29766"/>
                      </a:lnTo>
                      <a:cubicBezTo>
                        <a:pt x="94506" y="29766"/>
                        <a:pt x="104180" y="38695"/>
                        <a:pt x="104180" y="49857"/>
                      </a:cubicBezTo>
                      <a:lnTo>
                        <a:pt x="104180" y="241102"/>
                      </a:lnTo>
                      <a:cubicBezTo>
                        <a:pt x="104180" y="242590"/>
                        <a:pt x="102691" y="244078"/>
                        <a:pt x="101203" y="244078"/>
                      </a:cubicBezTo>
                      <a:lnTo>
                        <a:pt x="81855" y="244078"/>
                      </a:lnTo>
                      <a:lnTo>
                        <a:pt x="81855" y="193477"/>
                      </a:lnTo>
                      <a:cubicBezTo>
                        <a:pt x="81855" y="185291"/>
                        <a:pt x="75158" y="178594"/>
                        <a:pt x="66973" y="178594"/>
                      </a:cubicBezTo>
                      <a:cubicBezTo>
                        <a:pt x="58787" y="178594"/>
                        <a:pt x="52090" y="185291"/>
                        <a:pt x="52090" y="193477"/>
                      </a:cubicBezTo>
                      <a:lnTo>
                        <a:pt x="52090" y="457647"/>
                      </a:lnTo>
                      <a:cubicBezTo>
                        <a:pt x="52090" y="459879"/>
                        <a:pt x="50602" y="461367"/>
                        <a:pt x="49857" y="461367"/>
                      </a:cubicBezTo>
                      <a:lnTo>
                        <a:pt x="22324" y="461367"/>
                      </a:lnTo>
                      <a:lnTo>
                        <a:pt x="22324" y="349746"/>
                      </a:lnTo>
                      <a:cubicBezTo>
                        <a:pt x="22324" y="341561"/>
                        <a:pt x="15627" y="334863"/>
                        <a:pt x="7441" y="334863"/>
                      </a:cubicBezTo>
                      <a:cubicBezTo>
                        <a:pt x="4465" y="334863"/>
                        <a:pt x="2232" y="335607"/>
                        <a:pt x="0" y="337096"/>
                      </a:cubicBezTo>
                      <a:lnTo>
                        <a:pt x="0" y="491133"/>
                      </a:lnTo>
                      <a:lnTo>
                        <a:pt x="49857" y="491133"/>
                      </a:lnTo>
                      <a:cubicBezTo>
                        <a:pt x="67717" y="490389"/>
                        <a:pt x="81855" y="475506"/>
                        <a:pt x="81855" y="457647"/>
                      </a:cubicBezTo>
                      <a:lnTo>
                        <a:pt x="81855" y="273844"/>
                      </a:lnTo>
                      <a:lnTo>
                        <a:pt x="101203" y="273844"/>
                      </a:lnTo>
                      <a:cubicBezTo>
                        <a:pt x="119063" y="273844"/>
                        <a:pt x="133945" y="259705"/>
                        <a:pt x="133945" y="241102"/>
                      </a:cubicBezTo>
                      <a:lnTo>
                        <a:pt x="133945" y="49857"/>
                      </a:lnTo>
                      <a:cubicBezTo>
                        <a:pt x="133945" y="22324"/>
                        <a:pt x="110877" y="0"/>
                        <a:pt x="83344" y="0"/>
                      </a:cubicBezTo>
                      <a:close/>
                    </a:path>
                  </a:pathLst>
                </a:custGeom>
                <a:grpFill/>
                <a:ln w="7441" cap="flat">
                  <a:noFill/>
                  <a:prstDash val="solid"/>
                  <a:miter/>
                </a:ln>
              </p:spPr>
              <p:txBody>
                <a:bodyPr rtlCol="0" anchor="ctr"/>
                <a:lstStyle/>
                <a:p>
                  <a:endParaRPr lang="en-US" sz="1799"/>
                </a:p>
              </p:txBody>
            </p:sp>
            <p:sp>
              <p:nvSpPr>
                <p:cNvPr id="39" name="Freeform: Shape 38">
                  <a:extLst>
                    <a:ext uri="{FF2B5EF4-FFF2-40B4-BE49-F238E27FC236}">
                      <a16:creationId xmlns:a16="http://schemas.microsoft.com/office/drawing/2014/main" id="{83D2DCE2-BF3F-4121-B782-D15D7AA248CB}"/>
                    </a:ext>
                  </a:extLst>
                </p:cNvPr>
                <p:cNvSpPr/>
                <p:nvPr/>
              </p:nvSpPr>
              <p:spPr>
                <a:xfrm>
                  <a:off x="2063487" y="4367839"/>
                  <a:ext cx="133945" cy="133945"/>
                </a:xfrm>
                <a:custGeom>
                  <a:avLst/>
                  <a:gdLst>
                    <a:gd name="connsiteX0" fmla="*/ 0 w 133945"/>
                    <a:gd name="connsiteY0" fmla="*/ 66973 h 133945"/>
                    <a:gd name="connsiteX1" fmla="*/ 66973 w 133945"/>
                    <a:gd name="connsiteY1" fmla="*/ 133945 h 133945"/>
                    <a:gd name="connsiteX2" fmla="*/ 133945 w 133945"/>
                    <a:gd name="connsiteY2" fmla="*/ 66973 h 133945"/>
                    <a:gd name="connsiteX3" fmla="*/ 66973 w 133945"/>
                    <a:gd name="connsiteY3" fmla="*/ 0 h 133945"/>
                    <a:gd name="connsiteX4" fmla="*/ 0 w 133945"/>
                    <a:gd name="connsiteY4" fmla="*/ 66973 h 133945"/>
                    <a:gd name="connsiteX5" fmla="*/ 0 w 133945"/>
                    <a:gd name="connsiteY5" fmla="*/ 66973 h 133945"/>
                    <a:gd name="connsiteX6" fmla="*/ 66973 w 133945"/>
                    <a:gd name="connsiteY6" fmla="*/ 29766 h 133945"/>
                    <a:gd name="connsiteX7" fmla="*/ 104180 w 133945"/>
                    <a:gd name="connsiteY7" fmla="*/ 66973 h 133945"/>
                    <a:gd name="connsiteX8" fmla="*/ 66973 w 133945"/>
                    <a:gd name="connsiteY8" fmla="*/ 104180 h 133945"/>
                    <a:gd name="connsiteX9" fmla="*/ 29766 w 133945"/>
                    <a:gd name="connsiteY9" fmla="*/ 66973 h 133945"/>
                    <a:gd name="connsiteX10" fmla="*/ 66973 w 133945"/>
                    <a:gd name="connsiteY10" fmla="*/ 29766 h 1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45" h="133945">
                      <a:moveTo>
                        <a:pt x="0" y="66973"/>
                      </a:moveTo>
                      <a:cubicBezTo>
                        <a:pt x="0" y="104180"/>
                        <a:pt x="29766" y="133945"/>
                        <a:pt x="66973" y="133945"/>
                      </a:cubicBezTo>
                      <a:cubicBezTo>
                        <a:pt x="104180" y="133945"/>
                        <a:pt x="133945" y="104180"/>
                        <a:pt x="133945" y="66973"/>
                      </a:cubicBezTo>
                      <a:cubicBezTo>
                        <a:pt x="133945" y="29766"/>
                        <a:pt x="104180" y="0"/>
                        <a:pt x="66973" y="0"/>
                      </a:cubicBezTo>
                      <a:cubicBezTo>
                        <a:pt x="29766" y="0"/>
                        <a:pt x="0" y="29766"/>
                        <a:pt x="0" y="66973"/>
                      </a:cubicBezTo>
                      <a:cubicBezTo>
                        <a:pt x="0" y="66973"/>
                        <a:pt x="0" y="66973"/>
                        <a:pt x="0" y="66973"/>
                      </a:cubicBezTo>
                      <a:close/>
                      <a:moveTo>
                        <a:pt x="66973" y="29766"/>
                      </a:moveTo>
                      <a:cubicBezTo>
                        <a:pt x="87809" y="29766"/>
                        <a:pt x="104180" y="46137"/>
                        <a:pt x="104180" y="66973"/>
                      </a:cubicBezTo>
                      <a:cubicBezTo>
                        <a:pt x="104180" y="87809"/>
                        <a:pt x="87809" y="104180"/>
                        <a:pt x="66973" y="104180"/>
                      </a:cubicBezTo>
                      <a:cubicBezTo>
                        <a:pt x="46137" y="104180"/>
                        <a:pt x="29766" y="87809"/>
                        <a:pt x="29766" y="66973"/>
                      </a:cubicBezTo>
                      <a:cubicBezTo>
                        <a:pt x="29766" y="46137"/>
                        <a:pt x="46137" y="29766"/>
                        <a:pt x="66973" y="29766"/>
                      </a:cubicBezTo>
                      <a:close/>
                    </a:path>
                  </a:pathLst>
                </a:custGeom>
                <a:grpFill/>
                <a:ln w="7441" cap="flat">
                  <a:noFill/>
                  <a:prstDash val="solid"/>
                  <a:miter/>
                </a:ln>
              </p:spPr>
              <p:txBody>
                <a:bodyPr rtlCol="0" anchor="ctr"/>
                <a:lstStyle/>
                <a:p>
                  <a:endParaRPr lang="en-US" sz="1799"/>
                </a:p>
              </p:txBody>
            </p:sp>
            <p:sp>
              <p:nvSpPr>
                <p:cNvPr id="40" name="Freeform: Shape 39">
                  <a:extLst>
                    <a:ext uri="{FF2B5EF4-FFF2-40B4-BE49-F238E27FC236}">
                      <a16:creationId xmlns:a16="http://schemas.microsoft.com/office/drawing/2014/main" id="{668BEDC5-8F7F-4DA5-B37E-4CFFB719B6D3}"/>
                    </a:ext>
                  </a:extLst>
                </p:cNvPr>
                <p:cNvSpPr/>
                <p:nvPr/>
              </p:nvSpPr>
              <p:spPr>
                <a:xfrm>
                  <a:off x="1683977" y="4032978"/>
                  <a:ext cx="193475" cy="193476"/>
                </a:xfrm>
                <a:custGeom>
                  <a:avLst/>
                  <a:gdLst>
                    <a:gd name="connsiteX0" fmla="*/ 96738 w 193476"/>
                    <a:gd name="connsiteY0" fmla="*/ 193477 h 193476"/>
                    <a:gd name="connsiteX1" fmla="*/ 193477 w 193476"/>
                    <a:gd name="connsiteY1" fmla="*/ 96738 h 193476"/>
                    <a:gd name="connsiteX2" fmla="*/ 96738 w 193476"/>
                    <a:gd name="connsiteY2" fmla="*/ 0 h 193476"/>
                    <a:gd name="connsiteX3" fmla="*/ 0 w 193476"/>
                    <a:gd name="connsiteY3" fmla="*/ 96738 h 193476"/>
                    <a:gd name="connsiteX4" fmla="*/ 96738 w 193476"/>
                    <a:gd name="connsiteY4" fmla="*/ 193477 h 193476"/>
                    <a:gd name="connsiteX5" fmla="*/ 96738 w 193476"/>
                    <a:gd name="connsiteY5" fmla="*/ 29766 h 193476"/>
                    <a:gd name="connsiteX6" fmla="*/ 163711 w 193476"/>
                    <a:gd name="connsiteY6" fmla="*/ 96738 h 193476"/>
                    <a:gd name="connsiteX7" fmla="*/ 96738 w 193476"/>
                    <a:gd name="connsiteY7" fmla="*/ 163711 h 193476"/>
                    <a:gd name="connsiteX8" fmla="*/ 29766 w 193476"/>
                    <a:gd name="connsiteY8" fmla="*/ 96738 h 193476"/>
                    <a:gd name="connsiteX9" fmla="*/ 96738 w 193476"/>
                    <a:gd name="connsiteY9" fmla="*/ 29766 h 19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476" h="193476">
                      <a:moveTo>
                        <a:pt x="96738" y="193477"/>
                      </a:moveTo>
                      <a:cubicBezTo>
                        <a:pt x="150316" y="193477"/>
                        <a:pt x="193477" y="150316"/>
                        <a:pt x="193477" y="96738"/>
                      </a:cubicBezTo>
                      <a:cubicBezTo>
                        <a:pt x="193477" y="43160"/>
                        <a:pt x="150316" y="0"/>
                        <a:pt x="96738" y="0"/>
                      </a:cubicBezTo>
                      <a:cubicBezTo>
                        <a:pt x="43160" y="0"/>
                        <a:pt x="0" y="43160"/>
                        <a:pt x="0" y="96738"/>
                      </a:cubicBezTo>
                      <a:cubicBezTo>
                        <a:pt x="0" y="150316"/>
                        <a:pt x="43160" y="193477"/>
                        <a:pt x="96738" y="193477"/>
                      </a:cubicBezTo>
                      <a:close/>
                      <a:moveTo>
                        <a:pt x="96738" y="29766"/>
                      </a:moveTo>
                      <a:cubicBezTo>
                        <a:pt x="133945" y="29766"/>
                        <a:pt x="163711" y="59531"/>
                        <a:pt x="163711" y="96738"/>
                      </a:cubicBezTo>
                      <a:cubicBezTo>
                        <a:pt x="163711" y="133945"/>
                        <a:pt x="133945" y="163711"/>
                        <a:pt x="96738" y="163711"/>
                      </a:cubicBezTo>
                      <a:cubicBezTo>
                        <a:pt x="59531" y="163711"/>
                        <a:pt x="29766" y="133945"/>
                        <a:pt x="29766" y="96738"/>
                      </a:cubicBezTo>
                      <a:cubicBezTo>
                        <a:pt x="29766" y="59531"/>
                        <a:pt x="59531" y="29766"/>
                        <a:pt x="96738" y="29766"/>
                      </a:cubicBezTo>
                      <a:close/>
                    </a:path>
                  </a:pathLst>
                </a:custGeom>
                <a:grpFill/>
                <a:ln w="7441" cap="flat">
                  <a:noFill/>
                  <a:prstDash val="solid"/>
                  <a:miter/>
                </a:ln>
              </p:spPr>
              <p:txBody>
                <a:bodyPr rtlCol="0" anchor="ctr"/>
                <a:lstStyle/>
                <a:p>
                  <a:endParaRPr lang="en-US" sz="1799"/>
                </a:p>
              </p:txBody>
            </p:sp>
            <p:sp>
              <p:nvSpPr>
                <p:cNvPr id="41" name="Freeform: Shape 40">
                  <a:extLst>
                    <a:ext uri="{FF2B5EF4-FFF2-40B4-BE49-F238E27FC236}">
                      <a16:creationId xmlns:a16="http://schemas.microsoft.com/office/drawing/2014/main" id="{94FD3715-1D64-41B1-829E-5541D9AB5119}"/>
                    </a:ext>
                  </a:extLst>
                </p:cNvPr>
                <p:cNvSpPr/>
                <p:nvPr/>
              </p:nvSpPr>
              <p:spPr>
                <a:xfrm>
                  <a:off x="1468177" y="4159479"/>
                  <a:ext cx="89295" cy="273843"/>
                </a:xfrm>
                <a:custGeom>
                  <a:avLst/>
                  <a:gdLst>
                    <a:gd name="connsiteX0" fmla="*/ 38695 w 89296"/>
                    <a:gd name="connsiteY0" fmla="*/ 29766 h 273843"/>
                    <a:gd name="connsiteX1" fmla="*/ 59531 w 89296"/>
                    <a:gd name="connsiteY1" fmla="*/ 49857 h 273843"/>
                    <a:gd name="connsiteX2" fmla="*/ 59531 w 89296"/>
                    <a:gd name="connsiteY2" fmla="*/ 241102 h 273843"/>
                    <a:gd name="connsiteX3" fmla="*/ 56555 w 89296"/>
                    <a:gd name="connsiteY3" fmla="*/ 244078 h 273843"/>
                    <a:gd name="connsiteX4" fmla="*/ 56555 w 89296"/>
                    <a:gd name="connsiteY4" fmla="*/ 252264 h 273843"/>
                    <a:gd name="connsiteX5" fmla="*/ 59531 w 89296"/>
                    <a:gd name="connsiteY5" fmla="*/ 273844 h 273843"/>
                    <a:gd name="connsiteX6" fmla="*/ 89297 w 89296"/>
                    <a:gd name="connsiteY6" fmla="*/ 241846 h 273843"/>
                    <a:gd name="connsiteX7" fmla="*/ 89297 w 89296"/>
                    <a:gd name="connsiteY7" fmla="*/ 49857 h 273843"/>
                    <a:gd name="connsiteX8" fmla="*/ 38695 w 89296"/>
                    <a:gd name="connsiteY8" fmla="*/ 0 h 273843"/>
                    <a:gd name="connsiteX9" fmla="*/ 0 w 89296"/>
                    <a:gd name="connsiteY9" fmla="*/ 29766 h 273843"/>
                    <a:gd name="connsiteX10" fmla="*/ 38695 w 89296"/>
                    <a:gd name="connsiteY10" fmla="*/ 29766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296" h="273843">
                      <a:moveTo>
                        <a:pt x="38695" y="29766"/>
                      </a:moveTo>
                      <a:cubicBezTo>
                        <a:pt x="49857" y="29766"/>
                        <a:pt x="59531" y="38695"/>
                        <a:pt x="59531" y="49857"/>
                      </a:cubicBezTo>
                      <a:lnTo>
                        <a:pt x="59531" y="241102"/>
                      </a:lnTo>
                      <a:cubicBezTo>
                        <a:pt x="59531" y="242590"/>
                        <a:pt x="58043" y="244078"/>
                        <a:pt x="56555" y="244078"/>
                      </a:cubicBezTo>
                      <a:lnTo>
                        <a:pt x="56555" y="252264"/>
                      </a:lnTo>
                      <a:cubicBezTo>
                        <a:pt x="58043" y="258961"/>
                        <a:pt x="59531" y="266402"/>
                        <a:pt x="59531" y="273844"/>
                      </a:cubicBezTo>
                      <a:cubicBezTo>
                        <a:pt x="76646" y="272355"/>
                        <a:pt x="89297" y="258217"/>
                        <a:pt x="89297" y="241846"/>
                      </a:cubicBezTo>
                      <a:lnTo>
                        <a:pt x="89297" y="49857"/>
                      </a:lnTo>
                      <a:cubicBezTo>
                        <a:pt x="89297" y="22324"/>
                        <a:pt x="66229" y="0"/>
                        <a:pt x="38695" y="0"/>
                      </a:cubicBezTo>
                      <a:cubicBezTo>
                        <a:pt x="28277" y="13395"/>
                        <a:pt x="14883" y="23068"/>
                        <a:pt x="0" y="29766"/>
                      </a:cubicBezTo>
                      <a:lnTo>
                        <a:pt x="38695" y="29766"/>
                      </a:lnTo>
                      <a:close/>
                    </a:path>
                  </a:pathLst>
                </a:custGeom>
                <a:grpFill/>
                <a:ln w="7441" cap="flat">
                  <a:noFill/>
                  <a:prstDash val="solid"/>
                  <a:miter/>
                </a:ln>
              </p:spPr>
              <p:txBody>
                <a:bodyPr rtlCol="0" anchor="ctr"/>
                <a:lstStyle/>
                <a:p>
                  <a:endParaRPr lang="en-US" sz="1799"/>
                </a:p>
              </p:txBody>
            </p:sp>
            <p:sp>
              <p:nvSpPr>
                <p:cNvPr id="42" name="Freeform: Shape 41">
                  <a:extLst>
                    <a:ext uri="{FF2B5EF4-FFF2-40B4-BE49-F238E27FC236}">
                      <a16:creationId xmlns:a16="http://schemas.microsoft.com/office/drawing/2014/main" id="{01511316-FCE4-4963-8358-EEF2A30A9690}"/>
                    </a:ext>
                  </a:extLst>
                </p:cNvPr>
                <p:cNvSpPr/>
                <p:nvPr/>
              </p:nvSpPr>
              <p:spPr>
                <a:xfrm>
                  <a:off x="1363999" y="4367839"/>
                  <a:ext cx="133945" cy="133945"/>
                </a:xfrm>
                <a:custGeom>
                  <a:avLst/>
                  <a:gdLst>
                    <a:gd name="connsiteX0" fmla="*/ 0 w 133945"/>
                    <a:gd name="connsiteY0" fmla="*/ 66973 h 133945"/>
                    <a:gd name="connsiteX1" fmla="*/ 66973 w 133945"/>
                    <a:gd name="connsiteY1" fmla="*/ 133945 h 133945"/>
                    <a:gd name="connsiteX2" fmla="*/ 133945 w 133945"/>
                    <a:gd name="connsiteY2" fmla="*/ 66973 h 133945"/>
                    <a:gd name="connsiteX3" fmla="*/ 66973 w 133945"/>
                    <a:gd name="connsiteY3" fmla="*/ 0 h 133945"/>
                    <a:gd name="connsiteX4" fmla="*/ 0 w 133945"/>
                    <a:gd name="connsiteY4" fmla="*/ 66973 h 133945"/>
                    <a:gd name="connsiteX5" fmla="*/ 0 w 133945"/>
                    <a:gd name="connsiteY5" fmla="*/ 66973 h 133945"/>
                    <a:gd name="connsiteX6" fmla="*/ 104180 w 133945"/>
                    <a:gd name="connsiteY6" fmla="*/ 66973 h 133945"/>
                    <a:gd name="connsiteX7" fmla="*/ 66973 w 133945"/>
                    <a:gd name="connsiteY7" fmla="*/ 104180 h 133945"/>
                    <a:gd name="connsiteX8" fmla="*/ 29766 w 133945"/>
                    <a:gd name="connsiteY8" fmla="*/ 66973 h 133945"/>
                    <a:gd name="connsiteX9" fmla="*/ 66973 w 133945"/>
                    <a:gd name="connsiteY9" fmla="*/ 29766 h 133945"/>
                    <a:gd name="connsiteX10" fmla="*/ 104180 w 133945"/>
                    <a:gd name="connsiteY10" fmla="*/ 66973 h 13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45" h="133945">
                      <a:moveTo>
                        <a:pt x="0" y="66973"/>
                      </a:moveTo>
                      <a:cubicBezTo>
                        <a:pt x="0" y="104180"/>
                        <a:pt x="29766" y="133945"/>
                        <a:pt x="66973" y="133945"/>
                      </a:cubicBezTo>
                      <a:cubicBezTo>
                        <a:pt x="104180" y="133945"/>
                        <a:pt x="133945" y="104180"/>
                        <a:pt x="133945" y="66973"/>
                      </a:cubicBezTo>
                      <a:cubicBezTo>
                        <a:pt x="133945" y="29766"/>
                        <a:pt x="104180" y="0"/>
                        <a:pt x="66973" y="0"/>
                      </a:cubicBezTo>
                      <a:cubicBezTo>
                        <a:pt x="29766" y="0"/>
                        <a:pt x="0" y="29766"/>
                        <a:pt x="0" y="66973"/>
                      </a:cubicBezTo>
                      <a:cubicBezTo>
                        <a:pt x="0" y="66973"/>
                        <a:pt x="0" y="66973"/>
                        <a:pt x="0" y="66973"/>
                      </a:cubicBezTo>
                      <a:close/>
                      <a:moveTo>
                        <a:pt x="104180" y="66973"/>
                      </a:moveTo>
                      <a:cubicBezTo>
                        <a:pt x="104180" y="87809"/>
                        <a:pt x="87809" y="104180"/>
                        <a:pt x="66973" y="104180"/>
                      </a:cubicBezTo>
                      <a:cubicBezTo>
                        <a:pt x="46137" y="104180"/>
                        <a:pt x="29766" y="87809"/>
                        <a:pt x="29766" y="66973"/>
                      </a:cubicBezTo>
                      <a:cubicBezTo>
                        <a:pt x="29766" y="46137"/>
                        <a:pt x="46137" y="29766"/>
                        <a:pt x="66973" y="29766"/>
                      </a:cubicBezTo>
                      <a:cubicBezTo>
                        <a:pt x="87809" y="29766"/>
                        <a:pt x="104180" y="46137"/>
                        <a:pt x="104180" y="66973"/>
                      </a:cubicBezTo>
                      <a:close/>
                    </a:path>
                  </a:pathLst>
                </a:custGeom>
                <a:grpFill/>
                <a:ln w="7441" cap="flat">
                  <a:noFill/>
                  <a:prstDash val="solid"/>
                  <a:miter/>
                </a:ln>
              </p:spPr>
              <p:txBody>
                <a:bodyPr rtlCol="0" anchor="ctr"/>
                <a:lstStyle/>
                <a:p>
                  <a:endParaRPr lang="en-US" sz="1799"/>
                </a:p>
              </p:txBody>
            </p:sp>
            <p:sp>
              <p:nvSpPr>
                <p:cNvPr id="43" name="Freeform: Shape 42">
                  <a:extLst>
                    <a:ext uri="{FF2B5EF4-FFF2-40B4-BE49-F238E27FC236}">
                      <a16:creationId xmlns:a16="http://schemas.microsoft.com/office/drawing/2014/main" id="{E093690A-D223-4AF4-B481-3D21EC0965B2}"/>
                    </a:ext>
                  </a:extLst>
                </p:cNvPr>
                <p:cNvSpPr/>
                <p:nvPr/>
              </p:nvSpPr>
              <p:spPr>
                <a:xfrm>
                  <a:off x="1706301" y="4315749"/>
                  <a:ext cx="148827" cy="148828"/>
                </a:xfrm>
                <a:custGeom>
                  <a:avLst/>
                  <a:gdLst>
                    <a:gd name="connsiteX0" fmla="*/ 148828 w 148828"/>
                    <a:gd name="connsiteY0" fmla="*/ 74414 h 148828"/>
                    <a:gd name="connsiteX1" fmla="*/ 74414 w 148828"/>
                    <a:gd name="connsiteY1" fmla="*/ 0 h 148828"/>
                    <a:gd name="connsiteX2" fmla="*/ 0 w 148828"/>
                    <a:gd name="connsiteY2" fmla="*/ 74414 h 148828"/>
                    <a:gd name="connsiteX3" fmla="*/ 74414 w 148828"/>
                    <a:gd name="connsiteY3" fmla="*/ 148828 h 148828"/>
                    <a:gd name="connsiteX4" fmla="*/ 148828 w 148828"/>
                    <a:gd name="connsiteY4" fmla="*/ 74414 h 148828"/>
                    <a:gd name="connsiteX5" fmla="*/ 74414 w 148828"/>
                    <a:gd name="connsiteY5" fmla="*/ 119063 h 148828"/>
                    <a:gd name="connsiteX6" fmla="*/ 29766 w 148828"/>
                    <a:gd name="connsiteY6" fmla="*/ 74414 h 148828"/>
                    <a:gd name="connsiteX7" fmla="*/ 74414 w 148828"/>
                    <a:gd name="connsiteY7" fmla="*/ 29766 h 148828"/>
                    <a:gd name="connsiteX8" fmla="*/ 119063 w 148828"/>
                    <a:gd name="connsiteY8" fmla="*/ 74414 h 148828"/>
                    <a:gd name="connsiteX9" fmla="*/ 74414 w 148828"/>
                    <a:gd name="connsiteY9" fmla="*/ 119063 h 14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28" h="148828">
                      <a:moveTo>
                        <a:pt x="148828" y="74414"/>
                      </a:moveTo>
                      <a:cubicBezTo>
                        <a:pt x="148828" y="33486"/>
                        <a:pt x="115342" y="0"/>
                        <a:pt x="74414" y="0"/>
                      </a:cubicBezTo>
                      <a:cubicBezTo>
                        <a:pt x="33486" y="0"/>
                        <a:pt x="0" y="33486"/>
                        <a:pt x="0" y="74414"/>
                      </a:cubicBezTo>
                      <a:cubicBezTo>
                        <a:pt x="0" y="115342"/>
                        <a:pt x="33486" y="148828"/>
                        <a:pt x="74414" y="148828"/>
                      </a:cubicBezTo>
                      <a:cubicBezTo>
                        <a:pt x="115342" y="148828"/>
                        <a:pt x="148828" y="115342"/>
                        <a:pt x="148828" y="74414"/>
                      </a:cubicBezTo>
                      <a:close/>
                      <a:moveTo>
                        <a:pt x="74414" y="119063"/>
                      </a:moveTo>
                      <a:cubicBezTo>
                        <a:pt x="49857" y="119063"/>
                        <a:pt x="29766" y="98971"/>
                        <a:pt x="29766" y="74414"/>
                      </a:cubicBezTo>
                      <a:cubicBezTo>
                        <a:pt x="29766" y="49857"/>
                        <a:pt x="49857" y="29766"/>
                        <a:pt x="74414" y="29766"/>
                      </a:cubicBezTo>
                      <a:cubicBezTo>
                        <a:pt x="98971" y="29766"/>
                        <a:pt x="119063" y="49857"/>
                        <a:pt x="119063" y="74414"/>
                      </a:cubicBezTo>
                      <a:cubicBezTo>
                        <a:pt x="119063" y="98971"/>
                        <a:pt x="98971" y="119063"/>
                        <a:pt x="74414" y="119063"/>
                      </a:cubicBezTo>
                      <a:close/>
                    </a:path>
                  </a:pathLst>
                </a:custGeom>
                <a:grpFill/>
                <a:ln w="7441" cap="flat">
                  <a:noFill/>
                  <a:prstDash val="solid"/>
                  <a:miter/>
                </a:ln>
              </p:spPr>
              <p:txBody>
                <a:bodyPr rtlCol="0" anchor="ctr"/>
                <a:lstStyle/>
                <a:p>
                  <a:endParaRPr lang="en-US" sz="1799"/>
                </a:p>
              </p:txBody>
            </p:sp>
            <p:sp>
              <p:nvSpPr>
                <p:cNvPr id="44" name="Freeform: Shape 43">
                  <a:extLst>
                    <a:ext uri="{FF2B5EF4-FFF2-40B4-BE49-F238E27FC236}">
                      <a16:creationId xmlns:a16="http://schemas.microsoft.com/office/drawing/2014/main" id="{80C54896-01B8-4700-9F67-0A9AFD671283}"/>
                    </a:ext>
                  </a:extLst>
                </p:cNvPr>
                <p:cNvSpPr/>
                <p:nvPr/>
              </p:nvSpPr>
              <p:spPr>
                <a:xfrm>
                  <a:off x="2003956" y="4494343"/>
                  <a:ext cx="89295" cy="105667"/>
                </a:xfrm>
                <a:custGeom>
                  <a:avLst/>
                  <a:gdLst>
                    <a:gd name="connsiteX0" fmla="*/ 50602 w 89296"/>
                    <a:gd name="connsiteY0" fmla="*/ 0 h 105667"/>
                    <a:gd name="connsiteX1" fmla="*/ 0 w 89296"/>
                    <a:gd name="connsiteY1" fmla="*/ 49857 h 105667"/>
                    <a:gd name="connsiteX2" fmla="*/ 0 w 89296"/>
                    <a:gd name="connsiteY2" fmla="*/ 84088 h 105667"/>
                    <a:gd name="connsiteX3" fmla="*/ 29766 w 89296"/>
                    <a:gd name="connsiteY3" fmla="*/ 105668 h 105667"/>
                    <a:gd name="connsiteX4" fmla="*/ 29766 w 89296"/>
                    <a:gd name="connsiteY4" fmla="*/ 49857 h 105667"/>
                    <a:gd name="connsiteX5" fmla="*/ 50602 w 89296"/>
                    <a:gd name="connsiteY5" fmla="*/ 29766 h 105667"/>
                    <a:gd name="connsiteX6" fmla="*/ 89297 w 89296"/>
                    <a:gd name="connsiteY6" fmla="*/ 29766 h 105667"/>
                    <a:gd name="connsiteX7" fmla="*/ 50602 w 89296"/>
                    <a:gd name="connsiteY7" fmla="*/ 0 h 1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96" h="105667">
                      <a:moveTo>
                        <a:pt x="50602" y="0"/>
                      </a:moveTo>
                      <a:cubicBezTo>
                        <a:pt x="23068" y="0"/>
                        <a:pt x="0" y="22324"/>
                        <a:pt x="0" y="49857"/>
                      </a:cubicBezTo>
                      <a:lnTo>
                        <a:pt x="0" y="84088"/>
                      </a:lnTo>
                      <a:cubicBezTo>
                        <a:pt x="11162" y="89297"/>
                        <a:pt x="20836" y="96738"/>
                        <a:pt x="29766" y="105668"/>
                      </a:cubicBezTo>
                      <a:lnTo>
                        <a:pt x="29766" y="49857"/>
                      </a:lnTo>
                      <a:cubicBezTo>
                        <a:pt x="29766" y="38695"/>
                        <a:pt x="39439" y="29766"/>
                        <a:pt x="50602" y="29766"/>
                      </a:cubicBezTo>
                      <a:lnTo>
                        <a:pt x="89297" y="29766"/>
                      </a:lnTo>
                      <a:cubicBezTo>
                        <a:pt x="74414" y="23068"/>
                        <a:pt x="60275" y="13395"/>
                        <a:pt x="50602" y="0"/>
                      </a:cubicBezTo>
                      <a:close/>
                    </a:path>
                  </a:pathLst>
                </a:custGeom>
                <a:grpFill/>
                <a:ln w="7441" cap="flat">
                  <a:noFill/>
                  <a:prstDash val="solid"/>
                  <a:miter/>
                </a:ln>
              </p:spPr>
              <p:txBody>
                <a:bodyPr rtlCol="0" anchor="ctr"/>
                <a:lstStyle/>
                <a:p>
                  <a:endParaRPr lang="en-US" sz="1799"/>
                </a:p>
              </p:txBody>
            </p:sp>
            <p:sp>
              <p:nvSpPr>
                <p:cNvPr id="45" name="Freeform: Shape 44">
                  <a:extLst>
                    <a:ext uri="{FF2B5EF4-FFF2-40B4-BE49-F238E27FC236}">
                      <a16:creationId xmlns:a16="http://schemas.microsoft.com/office/drawing/2014/main" id="{79F8004F-DBE6-484E-9563-5AAD8E13F866}"/>
                    </a:ext>
                  </a:extLst>
                </p:cNvPr>
                <p:cNvSpPr/>
                <p:nvPr/>
              </p:nvSpPr>
              <p:spPr>
                <a:xfrm>
                  <a:off x="1825363" y="4732468"/>
                  <a:ext cx="80367" cy="253007"/>
                </a:xfrm>
                <a:custGeom>
                  <a:avLst/>
                  <a:gdLst>
                    <a:gd name="connsiteX0" fmla="*/ 48369 w 80367"/>
                    <a:gd name="connsiteY0" fmla="*/ 0 h 253007"/>
                    <a:gd name="connsiteX1" fmla="*/ 0 w 80367"/>
                    <a:gd name="connsiteY1" fmla="*/ 52834 h 253007"/>
                    <a:gd name="connsiteX2" fmla="*/ 0 w 80367"/>
                    <a:gd name="connsiteY2" fmla="*/ 238125 h 253007"/>
                    <a:gd name="connsiteX3" fmla="*/ 14883 w 80367"/>
                    <a:gd name="connsiteY3" fmla="*/ 253008 h 253007"/>
                    <a:gd name="connsiteX4" fmla="*/ 29766 w 80367"/>
                    <a:gd name="connsiteY4" fmla="*/ 238125 h 253007"/>
                    <a:gd name="connsiteX5" fmla="*/ 29766 w 80367"/>
                    <a:gd name="connsiteY5" fmla="*/ 52834 h 253007"/>
                    <a:gd name="connsiteX6" fmla="*/ 52834 w 80367"/>
                    <a:gd name="connsiteY6" fmla="*/ 29766 h 253007"/>
                    <a:gd name="connsiteX7" fmla="*/ 80367 w 80367"/>
                    <a:gd name="connsiteY7" fmla="*/ 29766 h 253007"/>
                    <a:gd name="connsiteX8" fmla="*/ 48369 w 80367"/>
                    <a:gd name="connsiteY8" fmla="*/ 0 h 25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 h="253007">
                      <a:moveTo>
                        <a:pt x="48369" y="0"/>
                      </a:moveTo>
                      <a:cubicBezTo>
                        <a:pt x="20836" y="2232"/>
                        <a:pt x="0" y="25301"/>
                        <a:pt x="0" y="52834"/>
                      </a:cubicBezTo>
                      <a:lnTo>
                        <a:pt x="0" y="238125"/>
                      </a:lnTo>
                      <a:cubicBezTo>
                        <a:pt x="0" y="246311"/>
                        <a:pt x="6697" y="253008"/>
                        <a:pt x="14883" y="253008"/>
                      </a:cubicBezTo>
                      <a:cubicBezTo>
                        <a:pt x="23068" y="253008"/>
                        <a:pt x="29766" y="246311"/>
                        <a:pt x="29766" y="238125"/>
                      </a:cubicBezTo>
                      <a:lnTo>
                        <a:pt x="29766" y="52834"/>
                      </a:lnTo>
                      <a:cubicBezTo>
                        <a:pt x="29766" y="40184"/>
                        <a:pt x="40184" y="29766"/>
                        <a:pt x="52834" y="29766"/>
                      </a:cubicBezTo>
                      <a:lnTo>
                        <a:pt x="80367" y="29766"/>
                      </a:lnTo>
                      <a:cubicBezTo>
                        <a:pt x="67717" y="22324"/>
                        <a:pt x="57299" y="11906"/>
                        <a:pt x="48369" y="0"/>
                      </a:cubicBezTo>
                      <a:close/>
                    </a:path>
                  </a:pathLst>
                </a:custGeom>
                <a:grpFill/>
                <a:ln w="7441" cap="flat">
                  <a:noFill/>
                  <a:prstDash val="solid"/>
                  <a:miter/>
                </a:ln>
              </p:spPr>
              <p:txBody>
                <a:bodyPr rtlCol="0" anchor="ctr"/>
                <a:lstStyle/>
                <a:p>
                  <a:endParaRPr lang="en-US" sz="1799"/>
                </a:p>
              </p:txBody>
            </p:sp>
            <p:sp>
              <p:nvSpPr>
                <p:cNvPr id="46" name="Freeform: Shape 45">
                  <a:extLst>
                    <a:ext uri="{FF2B5EF4-FFF2-40B4-BE49-F238E27FC236}">
                      <a16:creationId xmlns:a16="http://schemas.microsoft.com/office/drawing/2014/main" id="{CC44A417-AA6B-48C8-A795-25A9820B1B9E}"/>
                    </a:ext>
                  </a:extLst>
                </p:cNvPr>
                <p:cNvSpPr/>
                <p:nvPr/>
              </p:nvSpPr>
              <p:spPr>
                <a:xfrm>
                  <a:off x="2012886" y="4732468"/>
                  <a:ext cx="80367" cy="253007"/>
                </a:xfrm>
                <a:custGeom>
                  <a:avLst/>
                  <a:gdLst>
                    <a:gd name="connsiteX0" fmla="*/ 31998 w 80367"/>
                    <a:gd name="connsiteY0" fmla="*/ 0 h 253007"/>
                    <a:gd name="connsiteX1" fmla="*/ 0 w 80367"/>
                    <a:gd name="connsiteY1" fmla="*/ 29766 h 253007"/>
                    <a:gd name="connsiteX2" fmla="*/ 27533 w 80367"/>
                    <a:gd name="connsiteY2" fmla="*/ 29766 h 253007"/>
                    <a:gd name="connsiteX3" fmla="*/ 50602 w 80367"/>
                    <a:gd name="connsiteY3" fmla="*/ 52834 h 253007"/>
                    <a:gd name="connsiteX4" fmla="*/ 50602 w 80367"/>
                    <a:gd name="connsiteY4" fmla="*/ 238125 h 253007"/>
                    <a:gd name="connsiteX5" fmla="*/ 65484 w 80367"/>
                    <a:gd name="connsiteY5" fmla="*/ 253008 h 253007"/>
                    <a:gd name="connsiteX6" fmla="*/ 80367 w 80367"/>
                    <a:gd name="connsiteY6" fmla="*/ 238125 h 253007"/>
                    <a:gd name="connsiteX7" fmla="*/ 80367 w 80367"/>
                    <a:gd name="connsiteY7" fmla="*/ 52834 h 253007"/>
                    <a:gd name="connsiteX8" fmla="*/ 31998 w 80367"/>
                    <a:gd name="connsiteY8" fmla="*/ 0 h 25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 h="253007">
                      <a:moveTo>
                        <a:pt x="31998" y="0"/>
                      </a:moveTo>
                      <a:cubicBezTo>
                        <a:pt x="23813" y="11906"/>
                        <a:pt x="12650" y="22324"/>
                        <a:pt x="0" y="29766"/>
                      </a:cubicBezTo>
                      <a:lnTo>
                        <a:pt x="27533" y="29766"/>
                      </a:lnTo>
                      <a:cubicBezTo>
                        <a:pt x="40184" y="29766"/>
                        <a:pt x="50602" y="40184"/>
                        <a:pt x="50602" y="52834"/>
                      </a:cubicBezTo>
                      <a:lnTo>
                        <a:pt x="50602" y="238125"/>
                      </a:lnTo>
                      <a:cubicBezTo>
                        <a:pt x="50602" y="246311"/>
                        <a:pt x="57299" y="253008"/>
                        <a:pt x="65484" y="253008"/>
                      </a:cubicBezTo>
                      <a:cubicBezTo>
                        <a:pt x="73670" y="253008"/>
                        <a:pt x="80367" y="246311"/>
                        <a:pt x="80367" y="238125"/>
                      </a:cubicBezTo>
                      <a:lnTo>
                        <a:pt x="80367" y="52834"/>
                      </a:lnTo>
                      <a:cubicBezTo>
                        <a:pt x="80367" y="25301"/>
                        <a:pt x="58787" y="2232"/>
                        <a:pt x="31998" y="0"/>
                      </a:cubicBezTo>
                      <a:close/>
                    </a:path>
                  </a:pathLst>
                </a:custGeom>
                <a:grpFill/>
                <a:ln w="7441" cap="flat">
                  <a:noFill/>
                  <a:prstDash val="solid"/>
                  <a:miter/>
                </a:ln>
              </p:spPr>
              <p:txBody>
                <a:bodyPr rtlCol="0" anchor="ctr"/>
                <a:lstStyle/>
                <a:p>
                  <a:endParaRPr lang="en-US" sz="1799"/>
                </a:p>
              </p:txBody>
            </p:sp>
            <p:sp>
              <p:nvSpPr>
                <p:cNvPr id="47" name="Freeform: Shape 46">
                  <a:extLst>
                    <a:ext uri="{FF2B5EF4-FFF2-40B4-BE49-F238E27FC236}">
                      <a16:creationId xmlns:a16="http://schemas.microsoft.com/office/drawing/2014/main" id="{049F40F5-985B-4022-A1E5-1E75807744BB}"/>
                    </a:ext>
                  </a:extLst>
                </p:cNvPr>
                <p:cNvSpPr/>
                <p:nvPr/>
              </p:nvSpPr>
              <p:spPr>
                <a:xfrm>
                  <a:off x="1884894" y="4598522"/>
                  <a:ext cx="148828" cy="148828"/>
                </a:xfrm>
                <a:custGeom>
                  <a:avLst/>
                  <a:gdLst>
                    <a:gd name="connsiteX0" fmla="*/ 74414 w 148828"/>
                    <a:gd name="connsiteY0" fmla="*/ 0 h 148828"/>
                    <a:gd name="connsiteX1" fmla="*/ 0 w 148828"/>
                    <a:gd name="connsiteY1" fmla="*/ 74414 h 148828"/>
                    <a:gd name="connsiteX2" fmla="*/ 74414 w 148828"/>
                    <a:gd name="connsiteY2" fmla="*/ 148828 h 148828"/>
                    <a:gd name="connsiteX3" fmla="*/ 148828 w 148828"/>
                    <a:gd name="connsiteY3" fmla="*/ 74414 h 148828"/>
                    <a:gd name="connsiteX4" fmla="*/ 74414 w 148828"/>
                    <a:gd name="connsiteY4" fmla="*/ 0 h 148828"/>
                    <a:gd name="connsiteX5" fmla="*/ 74414 w 148828"/>
                    <a:gd name="connsiteY5" fmla="*/ 119063 h 148828"/>
                    <a:gd name="connsiteX6" fmla="*/ 29766 w 148828"/>
                    <a:gd name="connsiteY6" fmla="*/ 74414 h 148828"/>
                    <a:gd name="connsiteX7" fmla="*/ 74414 w 148828"/>
                    <a:gd name="connsiteY7" fmla="*/ 29766 h 148828"/>
                    <a:gd name="connsiteX8" fmla="*/ 119063 w 148828"/>
                    <a:gd name="connsiteY8" fmla="*/ 74414 h 148828"/>
                    <a:gd name="connsiteX9" fmla="*/ 74414 w 148828"/>
                    <a:gd name="connsiteY9" fmla="*/ 119063 h 14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28" h="148828">
                      <a:moveTo>
                        <a:pt x="74414" y="0"/>
                      </a:moveTo>
                      <a:cubicBezTo>
                        <a:pt x="33486" y="0"/>
                        <a:pt x="0" y="33486"/>
                        <a:pt x="0" y="74414"/>
                      </a:cubicBezTo>
                      <a:cubicBezTo>
                        <a:pt x="0" y="115342"/>
                        <a:pt x="33486" y="148828"/>
                        <a:pt x="74414" y="148828"/>
                      </a:cubicBezTo>
                      <a:cubicBezTo>
                        <a:pt x="115342" y="148828"/>
                        <a:pt x="148828" y="115342"/>
                        <a:pt x="148828" y="74414"/>
                      </a:cubicBezTo>
                      <a:cubicBezTo>
                        <a:pt x="148828" y="33486"/>
                        <a:pt x="115342" y="0"/>
                        <a:pt x="74414" y="0"/>
                      </a:cubicBezTo>
                      <a:close/>
                      <a:moveTo>
                        <a:pt x="74414" y="119063"/>
                      </a:moveTo>
                      <a:cubicBezTo>
                        <a:pt x="49857" y="119063"/>
                        <a:pt x="29766" y="98971"/>
                        <a:pt x="29766" y="74414"/>
                      </a:cubicBezTo>
                      <a:cubicBezTo>
                        <a:pt x="29766" y="49857"/>
                        <a:pt x="49857" y="29766"/>
                        <a:pt x="74414" y="29766"/>
                      </a:cubicBezTo>
                      <a:cubicBezTo>
                        <a:pt x="98971" y="29766"/>
                        <a:pt x="119063" y="49857"/>
                        <a:pt x="119063" y="74414"/>
                      </a:cubicBezTo>
                      <a:cubicBezTo>
                        <a:pt x="119063" y="98971"/>
                        <a:pt x="98971" y="119063"/>
                        <a:pt x="74414" y="119063"/>
                      </a:cubicBezTo>
                      <a:close/>
                    </a:path>
                  </a:pathLst>
                </a:custGeom>
                <a:grpFill/>
                <a:ln w="7441" cap="flat">
                  <a:noFill/>
                  <a:prstDash val="solid"/>
                  <a:miter/>
                </a:ln>
              </p:spPr>
              <p:txBody>
                <a:bodyPr rtlCol="0" anchor="ctr"/>
                <a:lstStyle/>
                <a:p>
                  <a:endParaRPr lang="en-US" sz="1799"/>
                </a:p>
              </p:txBody>
            </p:sp>
            <p:sp>
              <p:nvSpPr>
                <p:cNvPr id="48" name="Freeform: Shape 47">
                  <a:extLst>
                    <a:ext uri="{FF2B5EF4-FFF2-40B4-BE49-F238E27FC236}">
                      <a16:creationId xmlns:a16="http://schemas.microsoft.com/office/drawing/2014/main" id="{14912555-26E6-4B15-8100-DCF3C4B73C67}"/>
                    </a:ext>
                  </a:extLst>
                </p:cNvPr>
                <p:cNvSpPr/>
                <p:nvPr/>
              </p:nvSpPr>
              <p:spPr>
                <a:xfrm>
                  <a:off x="1468178" y="4494343"/>
                  <a:ext cx="89295" cy="105667"/>
                </a:xfrm>
                <a:custGeom>
                  <a:avLst/>
                  <a:gdLst>
                    <a:gd name="connsiteX0" fmla="*/ 59531 w 89296"/>
                    <a:gd name="connsiteY0" fmla="*/ 49857 h 105667"/>
                    <a:gd name="connsiteX1" fmla="*/ 59531 w 89296"/>
                    <a:gd name="connsiteY1" fmla="*/ 105668 h 105667"/>
                    <a:gd name="connsiteX2" fmla="*/ 89297 w 89296"/>
                    <a:gd name="connsiteY2" fmla="*/ 84088 h 105667"/>
                    <a:gd name="connsiteX3" fmla="*/ 89297 w 89296"/>
                    <a:gd name="connsiteY3" fmla="*/ 49857 h 105667"/>
                    <a:gd name="connsiteX4" fmla="*/ 38695 w 89296"/>
                    <a:gd name="connsiteY4" fmla="*/ 0 h 105667"/>
                    <a:gd name="connsiteX5" fmla="*/ 0 w 89296"/>
                    <a:gd name="connsiteY5" fmla="*/ 29766 h 105667"/>
                    <a:gd name="connsiteX6" fmla="*/ 38695 w 89296"/>
                    <a:gd name="connsiteY6" fmla="*/ 29766 h 105667"/>
                    <a:gd name="connsiteX7" fmla="*/ 59531 w 89296"/>
                    <a:gd name="connsiteY7" fmla="*/ 49857 h 1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96" h="105667">
                      <a:moveTo>
                        <a:pt x="59531" y="49857"/>
                      </a:moveTo>
                      <a:lnTo>
                        <a:pt x="59531" y="105668"/>
                      </a:lnTo>
                      <a:cubicBezTo>
                        <a:pt x="68461" y="96738"/>
                        <a:pt x="78135" y="90041"/>
                        <a:pt x="89297" y="84088"/>
                      </a:cubicBezTo>
                      <a:lnTo>
                        <a:pt x="89297" y="49857"/>
                      </a:lnTo>
                      <a:cubicBezTo>
                        <a:pt x="89297" y="22324"/>
                        <a:pt x="66229" y="0"/>
                        <a:pt x="38695" y="0"/>
                      </a:cubicBezTo>
                      <a:cubicBezTo>
                        <a:pt x="28277" y="13395"/>
                        <a:pt x="14883" y="23068"/>
                        <a:pt x="0" y="29766"/>
                      </a:cubicBezTo>
                      <a:lnTo>
                        <a:pt x="38695" y="29766"/>
                      </a:lnTo>
                      <a:cubicBezTo>
                        <a:pt x="49857" y="29766"/>
                        <a:pt x="59531" y="38695"/>
                        <a:pt x="59531" y="49857"/>
                      </a:cubicBezTo>
                      <a:close/>
                    </a:path>
                  </a:pathLst>
                </a:custGeom>
                <a:grpFill/>
                <a:ln w="7441" cap="flat">
                  <a:noFill/>
                  <a:prstDash val="solid"/>
                  <a:miter/>
                </a:ln>
              </p:spPr>
              <p:txBody>
                <a:bodyPr rtlCol="0" anchor="ctr"/>
                <a:lstStyle/>
                <a:p>
                  <a:endParaRPr lang="en-US" sz="1799"/>
                </a:p>
              </p:txBody>
            </p:sp>
            <p:sp>
              <p:nvSpPr>
                <p:cNvPr id="49" name="Freeform: Shape 48">
                  <a:extLst>
                    <a:ext uri="{FF2B5EF4-FFF2-40B4-BE49-F238E27FC236}">
                      <a16:creationId xmlns:a16="http://schemas.microsoft.com/office/drawing/2014/main" id="{D77C64DD-51D6-474A-A6EB-B4E91ED52076}"/>
                    </a:ext>
                  </a:extLst>
                </p:cNvPr>
                <p:cNvSpPr/>
                <p:nvPr/>
              </p:nvSpPr>
              <p:spPr>
                <a:xfrm>
                  <a:off x="1646771" y="4449695"/>
                  <a:ext cx="80367" cy="151060"/>
                </a:xfrm>
                <a:custGeom>
                  <a:avLst/>
                  <a:gdLst>
                    <a:gd name="connsiteX0" fmla="*/ 0 w 80367"/>
                    <a:gd name="connsiteY0" fmla="*/ 129480 h 151060"/>
                    <a:gd name="connsiteX1" fmla="*/ 29766 w 80367"/>
                    <a:gd name="connsiteY1" fmla="*/ 151061 h 151060"/>
                    <a:gd name="connsiteX2" fmla="*/ 29766 w 80367"/>
                    <a:gd name="connsiteY2" fmla="*/ 52090 h 151060"/>
                    <a:gd name="connsiteX3" fmla="*/ 52834 w 80367"/>
                    <a:gd name="connsiteY3" fmla="*/ 29766 h 151060"/>
                    <a:gd name="connsiteX4" fmla="*/ 80367 w 80367"/>
                    <a:gd name="connsiteY4" fmla="*/ 29766 h 151060"/>
                    <a:gd name="connsiteX5" fmla="*/ 48369 w 80367"/>
                    <a:gd name="connsiteY5" fmla="*/ 0 h 151060"/>
                    <a:gd name="connsiteX6" fmla="*/ 0 w 80367"/>
                    <a:gd name="connsiteY6" fmla="*/ 52090 h 151060"/>
                    <a:gd name="connsiteX7" fmla="*/ 0 w 80367"/>
                    <a:gd name="connsiteY7" fmla="*/ 129480 h 15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67" h="151060">
                      <a:moveTo>
                        <a:pt x="0" y="129480"/>
                      </a:moveTo>
                      <a:cubicBezTo>
                        <a:pt x="11162" y="134689"/>
                        <a:pt x="20836" y="142131"/>
                        <a:pt x="29766" y="151061"/>
                      </a:cubicBezTo>
                      <a:lnTo>
                        <a:pt x="29766" y="52090"/>
                      </a:lnTo>
                      <a:cubicBezTo>
                        <a:pt x="29766" y="39439"/>
                        <a:pt x="40184" y="29766"/>
                        <a:pt x="52834" y="29766"/>
                      </a:cubicBezTo>
                      <a:lnTo>
                        <a:pt x="80367" y="29766"/>
                      </a:lnTo>
                      <a:cubicBezTo>
                        <a:pt x="67717" y="22324"/>
                        <a:pt x="57299" y="11906"/>
                        <a:pt x="48369" y="0"/>
                      </a:cubicBezTo>
                      <a:cubicBezTo>
                        <a:pt x="20836" y="2232"/>
                        <a:pt x="0" y="24557"/>
                        <a:pt x="0" y="52090"/>
                      </a:cubicBezTo>
                      <a:lnTo>
                        <a:pt x="0" y="129480"/>
                      </a:lnTo>
                      <a:close/>
                    </a:path>
                  </a:pathLst>
                </a:custGeom>
                <a:grpFill/>
                <a:ln w="7441" cap="flat">
                  <a:noFill/>
                  <a:prstDash val="solid"/>
                  <a:miter/>
                </a:ln>
              </p:spPr>
              <p:txBody>
                <a:bodyPr rtlCol="0" anchor="ctr"/>
                <a:lstStyle/>
                <a:p>
                  <a:endParaRPr lang="en-US" sz="1799"/>
                </a:p>
              </p:txBody>
            </p:sp>
            <p:sp>
              <p:nvSpPr>
                <p:cNvPr id="50" name="Freeform: Shape 49">
                  <a:extLst>
                    <a:ext uri="{FF2B5EF4-FFF2-40B4-BE49-F238E27FC236}">
                      <a16:creationId xmlns:a16="http://schemas.microsoft.com/office/drawing/2014/main" id="{82BDBBF6-02FD-422E-BB2B-64B40FA01DE9}"/>
                    </a:ext>
                  </a:extLst>
                </p:cNvPr>
                <p:cNvSpPr/>
                <p:nvPr/>
              </p:nvSpPr>
              <p:spPr>
                <a:xfrm>
                  <a:off x="1527710" y="4598522"/>
                  <a:ext cx="148828" cy="148828"/>
                </a:xfrm>
                <a:custGeom>
                  <a:avLst/>
                  <a:gdLst>
                    <a:gd name="connsiteX0" fmla="*/ 74414 w 148828"/>
                    <a:gd name="connsiteY0" fmla="*/ 0 h 148828"/>
                    <a:gd name="connsiteX1" fmla="*/ 0 w 148828"/>
                    <a:gd name="connsiteY1" fmla="*/ 74414 h 148828"/>
                    <a:gd name="connsiteX2" fmla="*/ 74414 w 148828"/>
                    <a:gd name="connsiteY2" fmla="*/ 148828 h 148828"/>
                    <a:gd name="connsiteX3" fmla="*/ 148828 w 148828"/>
                    <a:gd name="connsiteY3" fmla="*/ 74414 h 148828"/>
                    <a:gd name="connsiteX4" fmla="*/ 74414 w 148828"/>
                    <a:gd name="connsiteY4" fmla="*/ 0 h 148828"/>
                    <a:gd name="connsiteX5" fmla="*/ 74414 w 148828"/>
                    <a:gd name="connsiteY5" fmla="*/ 119063 h 148828"/>
                    <a:gd name="connsiteX6" fmla="*/ 29766 w 148828"/>
                    <a:gd name="connsiteY6" fmla="*/ 74414 h 148828"/>
                    <a:gd name="connsiteX7" fmla="*/ 74414 w 148828"/>
                    <a:gd name="connsiteY7" fmla="*/ 29766 h 148828"/>
                    <a:gd name="connsiteX8" fmla="*/ 119063 w 148828"/>
                    <a:gd name="connsiteY8" fmla="*/ 74414 h 148828"/>
                    <a:gd name="connsiteX9" fmla="*/ 74414 w 148828"/>
                    <a:gd name="connsiteY9" fmla="*/ 119063 h 14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28" h="148828">
                      <a:moveTo>
                        <a:pt x="74414" y="0"/>
                      </a:moveTo>
                      <a:cubicBezTo>
                        <a:pt x="33486" y="0"/>
                        <a:pt x="0" y="33486"/>
                        <a:pt x="0" y="74414"/>
                      </a:cubicBezTo>
                      <a:cubicBezTo>
                        <a:pt x="0" y="115342"/>
                        <a:pt x="33486" y="148828"/>
                        <a:pt x="74414" y="148828"/>
                      </a:cubicBezTo>
                      <a:cubicBezTo>
                        <a:pt x="115342" y="148828"/>
                        <a:pt x="148828" y="115342"/>
                        <a:pt x="148828" y="74414"/>
                      </a:cubicBezTo>
                      <a:cubicBezTo>
                        <a:pt x="148828" y="33486"/>
                        <a:pt x="115342" y="0"/>
                        <a:pt x="74414" y="0"/>
                      </a:cubicBezTo>
                      <a:close/>
                      <a:moveTo>
                        <a:pt x="74414" y="119063"/>
                      </a:moveTo>
                      <a:cubicBezTo>
                        <a:pt x="49857" y="119063"/>
                        <a:pt x="29766" y="98971"/>
                        <a:pt x="29766" y="74414"/>
                      </a:cubicBezTo>
                      <a:cubicBezTo>
                        <a:pt x="29766" y="49857"/>
                        <a:pt x="49857" y="29766"/>
                        <a:pt x="74414" y="29766"/>
                      </a:cubicBezTo>
                      <a:cubicBezTo>
                        <a:pt x="98971" y="29766"/>
                        <a:pt x="119063" y="49857"/>
                        <a:pt x="119063" y="74414"/>
                      </a:cubicBezTo>
                      <a:cubicBezTo>
                        <a:pt x="119063" y="98971"/>
                        <a:pt x="98971" y="119063"/>
                        <a:pt x="74414" y="119063"/>
                      </a:cubicBezTo>
                      <a:close/>
                    </a:path>
                  </a:pathLst>
                </a:custGeom>
                <a:grpFill/>
                <a:ln w="7441" cap="flat">
                  <a:noFill/>
                  <a:prstDash val="solid"/>
                  <a:miter/>
                </a:ln>
              </p:spPr>
              <p:txBody>
                <a:bodyPr rtlCol="0" anchor="ctr"/>
                <a:lstStyle/>
                <a:p>
                  <a:endParaRPr lang="en-US" sz="1799"/>
                </a:p>
              </p:txBody>
            </p:sp>
            <p:sp>
              <p:nvSpPr>
                <p:cNvPr id="51" name="Freeform: Shape 50">
                  <a:extLst>
                    <a:ext uri="{FF2B5EF4-FFF2-40B4-BE49-F238E27FC236}">
                      <a16:creationId xmlns:a16="http://schemas.microsoft.com/office/drawing/2014/main" id="{0BF48780-7241-4C7B-807A-5BB4A499AA25}"/>
                    </a:ext>
                  </a:extLst>
                </p:cNvPr>
                <p:cNvSpPr/>
                <p:nvPr/>
              </p:nvSpPr>
              <p:spPr>
                <a:xfrm>
                  <a:off x="1304469" y="4159480"/>
                  <a:ext cx="89295" cy="282773"/>
                </a:xfrm>
                <a:custGeom>
                  <a:avLst/>
                  <a:gdLst>
                    <a:gd name="connsiteX0" fmla="*/ 29766 w 89296"/>
                    <a:gd name="connsiteY0" fmla="*/ 282773 h 282773"/>
                    <a:gd name="connsiteX1" fmla="*/ 29766 w 89296"/>
                    <a:gd name="connsiteY1" fmla="*/ 275332 h 282773"/>
                    <a:gd name="connsiteX2" fmla="*/ 32742 w 89296"/>
                    <a:gd name="connsiteY2" fmla="*/ 253008 h 282773"/>
                    <a:gd name="connsiteX3" fmla="*/ 29766 w 89296"/>
                    <a:gd name="connsiteY3" fmla="*/ 250031 h 282773"/>
                    <a:gd name="connsiteX4" fmla="*/ 29766 w 89296"/>
                    <a:gd name="connsiteY4" fmla="*/ 49857 h 282773"/>
                    <a:gd name="connsiteX5" fmla="*/ 50602 w 89296"/>
                    <a:gd name="connsiteY5" fmla="*/ 29766 h 282773"/>
                    <a:gd name="connsiteX6" fmla="*/ 89297 w 89296"/>
                    <a:gd name="connsiteY6" fmla="*/ 29766 h 282773"/>
                    <a:gd name="connsiteX7" fmla="*/ 50602 w 89296"/>
                    <a:gd name="connsiteY7" fmla="*/ 0 h 282773"/>
                    <a:gd name="connsiteX8" fmla="*/ 0 w 89296"/>
                    <a:gd name="connsiteY8" fmla="*/ 49857 h 282773"/>
                    <a:gd name="connsiteX9" fmla="*/ 0 w 89296"/>
                    <a:gd name="connsiteY9" fmla="*/ 250031 h 282773"/>
                    <a:gd name="connsiteX10" fmla="*/ 29766 w 89296"/>
                    <a:gd name="connsiteY10" fmla="*/ 282773 h 28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296" h="282773">
                      <a:moveTo>
                        <a:pt x="29766" y="282773"/>
                      </a:moveTo>
                      <a:cubicBezTo>
                        <a:pt x="29766" y="280541"/>
                        <a:pt x="29766" y="278309"/>
                        <a:pt x="29766" y="275332"/>
                      </a:cubicBezTo>
                      <a:cubicBezTo>
                        <a:pt x="29766" y="267891"/>
                        <a:pt x="30510" y="260449"/>
                        <a:pt x="32742" y="253008"/>
                      </a:cubicBezTo>
                      <a:cubicBezTo>
                        <a:pt x="31254" y="253008"/>
                        <a:pt x="29766" y="251520"/>
                        <a:pt x="29766" y="250031"/>
                      </a:cubicBezTo>
                      <a:lnTo>
                        <a:pt x="29766" y="49857"/>
                      </a:lnTo>
                      <a:cubicBezTo>
                        <a:pt x="29766" y="38695"/>
                        <a:pt x="39439" y="29766"/>
                        <a:pt x="50602" y="29766"/>
                      </a:cubicBezTo>
                      <a:lnTo>
                        <a:pt x="89297" y="29766"/>
                      </a:lnTo>
                      <a:cubicBezTo>
                        <a:pt x="73670" y="23068"/>
                        <a:pt x="60275" y="13395"/>
                        <a:pt x="50602" y="0"/>
                      </a:cubicBezTo>
                      <a:cubicBezTo>
                        <a:pt x="23068" y="0"/>
                        <a:pt x="0" y="22324"/>
                        <a:pt x="0" y="49857"/>
                      </a:cubicBezTo>
                      <a:lnTo>
                        <a:pt x="0" y="250031"/>
                      </a:lnTo>
                      <a:cubicBezTo>
                        <a:pt x="0" y="267147"/>
                        <a:pt x="13395" y="281285"/>
                        <a:pt x="29766" y="282773"/>
                      </a:cubicBezTo>
                      <a:close/>
                    </a:path>
                  </a:pathLst>
                </a:custGeom>
                <a:grpFill/>
                <a:ln w="7441" cap="flat">
                  <a:noFill/>
                  <a:prstDash val="solid"/>
                  <a:miter/>
                </a:ln>
              </p:spPr>
              <p:txBody>
                <a:bodyPr rtlCol="0" anchor="ctr"/>
                <a:lstStyle/>
                <a:p>
                  <a:endParaRPr lang="en-US" sz="1799"/>
                </a:p>
              </p:txBody>
            </p:sp>
            <p:sp>
              <p:nvSpPr>
                <p:cNvPr id="52" name="Freeform: Shape 51">
                  <a:extLst>
                    <a:ext uri="{FF2B5EF4-FFF2-40B4-BE49-F238E27FC236}">
                      <a16:creationId xmlns:a16="http://schemas.microsoft.com/office/drawing/2014/main" id="{6162771B-0D67-472B-9E6B-FA050652AA4C}"/>
                    </a:ext>
                  </a:extLst>
                </p:cNvPr>
                <p:cNvSpPr/>
                <p:nvPr/>
              </p:nvSpPr>
              <p:spPr>
                <a:xfrm>
                  <a:off x="2003956" y="4159482"/>
                  <a:ext cx="89295" cy="264914"/>
                </a:xfrm>
                <a:custGeom>
                  <a:avLst/>
                  <a:gdLst>
                    <a:gd name="connsiteX0" fmla="*/ 29766 w 89296"/>
                    <a:gd name="connsiteY0" fmla="*/ 264914 h 264914"/>
                    <a:gd name="connsiteX1" fmla="*/ 29766 w 89296"/>
                    <a:gd name="connsiteY1" fmla="*/ 264914 h 264914"/>
                    <a:gd name="connsiteX2" fmla="*/ 38695 w 89296"/>
                    <a:gd name="connsiteY2" fmla="*/ 235148 h 264914"/>
                    <a:gd name="connsiteX3" fmla="*/ 29766 w 89296"/>
                    <a:gd name="connsiteY3" fmla="*/ 235148 h 264914"/>
                    <a:gd name="connsiteX4" fmla="*/ 29766 w 89296"/>
                    <a:gd name="connsiteY4" fmla="*/ 49857 h 264914"/>
                    <a:gd name="connsiteX5" fmla="*/ 50602 w 89296"/>
                    <a:gd name="connsiteY5" fmla="*/ 29766 h 264914"/>
                    <a:gd name="connsiteX6" fmla="*/ 89297 w 89296"/>
                    <a:gd name="connsiteY6" fmla="*/ 29766 h 264914"/>
                    <a:gd name="connsiteX7" fmla="*/ 50602 w 89296"/>
                    <a:gd name="connsiteY7" fmla="*/ 0 h 264914"/>
                    <a:gd name="connsiteX8" fmla="*/ 0 w 89296"/>
                    <a:gd name="connsiteY8" fmla="*/ 49857 h 264914"/>
                    <a:gd name="connsiteX9" fmla="*/ 0 w 89296"/>
                    <a:gd name="connsiteY9" fmla="*/ 235148 h 264914"/>
                    <a:gd name="connsiteX10" fmla="*/ 29766 w 89296"/>
                    <a:gd name="connsiteY10" fmla="*/ 264914 h 26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296" h="264914">
                      <a:moveTo>
                        <a:pt x="29766" y="264914"/>
                      </a:moveTo>
                      <a:lnTo>
                        <a:pt x="29766" y="264914"/>
                      </a:lnTo>
                      <a:cubicBezTo>
                        <a:pt x="31254" y="254496"/>
                        <a:pt x="34230" y="244822"/>
                        <a:pt x="38695" y="235148"/>
                      </a:cubicBezTo>
                      <a:lnTo>
                        <a:pt x="29766" y="235148"/>
                      </a:lnTo>
                      <a:lnTo>
                        <a:pt x="29766" y="49857"/>
                      </a:lnTo>
                      <a:cubicBezTo>
                        <a:pt x="29766" y="38695"/>
                        <a:pt x="39439" y="29766"/>
                        <a:pt x="50602" y="29766"/>
                      </a:cubicBezTo>
                      <a:lnTo>
                        <a:pt x="89297" y="29766"/>
                      </a:lnTo>
                      <a:cubicBezTo>
                        <a:pt x="73670" y="23068"/>
                        <a:pt x="60275" y="13395"/>
                        <a:pt x="50602" y="0"/>
                      </a:cubicBezTo>
                      <a:cubicBezTo>
                        <a:pt x="23068" y="0"/>
                        <a:pt x="0" y="22324"/>
                        <a:pt x="0" y="49857"/>
                      </a:cubicBezTo>
                      <a:lnTo>
                        <a:pt x="0" y="235148"/>
                      </a:lnTo>
                      <a:cubicBezTo>
                        <a:pt x="0" y="251520"/>
                        <a:pt x="13395" y="264914"/>
                        <a:pt x="29766" y="264914"/>
                      </a:cubicBezTo>
                      <a:close/>
                    </a:path>
                  </a:pathLst>
                </a:custGeom>
                <a:grpFill/>
                <a:ln w="7441" cap="flat">
                  <a:noFill/>
                  <a:prstDash val="solid"/>
                  <a:miter/>
                </a:ln>
              </p:spPr>
              <p:txBody>
                <a:bodyPr rtlCol="0" anchor="ctr"/>
                <a:lstStyle/>
                <a:p>
                  <a:endParaRPr lang="en-US" sz="1799"/>
                </a:p>
              </p:txBody>
            </p:sp>
            <p:sp>
              <p:nvSpPr>
                <p:cNvPr id="53" name="Freeform: Shape 52">
                  <a:extLst>
                    <a:ext uri="{FF2B5EF4-FFF2-40B4-BE49-F238E27FC236}">
                      <a16:creationId xmlns:a16="http://schemas.microsoft.com/office/drawing/2014/main" id="{73C7BB68-AA7E-46EE-9A33-92FB1492DA68}"/>
                    </a:ext>
                  </a:extLst>
                </p:cNvPr>
                <p:cNvSpPr/>
                <p:nvPr/>
              </p:nvSpPr>
              <p:spPr>
                <a:xfrm>
                  <a:off x="1586495" y="4211573"/>
                  <a:ext cx="134688" cy="358675"/>
                </a:xfrm>
                <a:custGeom>
                  <a:avLst/>
                  <a:gdLst>
                    <a:gd name="connsiteX0" fmla="*/ 30510 w 134689"/>
                    <a:gd name="connsiteY0" fmla="*/ 358676 h 358675"/>
                    <a:gd name="connsiteX1" fmla="*/ 30510 w 134689"/>
                    <a:gd name="connsiteY1" fmla="*/ 72926 h 358675"/>
                    <a:gd name="connsiteX2" fmla="*/ 72926 w 134689"/>
                    <a:gd name="connsiteY2" fmla="*/ 29766 h 358675"/>
                    <a:gd name="connsiteX3" fmla="*/ 134689 w 134689"/>
                    <a:gd name="connsiteY3" fmla="*/ 29766 h 358675"/>
                    <a:gd name="connsiteX4" fmla="*/ 97482 w 134689"/>
                    <a:gd name="connsiteY4" fmla="*/ 0 h 358675"/>
                    <a:gd name="connsiteX5" fmla="*/ 72182 w 134689"/>
                    <a:gd name="connsiteY5" fmla="*/ 0 h 358675"/>
                    <a:gd name="connsiteX6" fmla="*/ 0 w 134689"/>
                    <a:gd name="connsiteY6" fmla="*/ 72926 h 358675"/>
                    <a:gd name="connsiteX7" fmla="*/ 0 w 134689"/>
                    <a:gd name="connsiteY7" fmla="*/ 358676 h 358675"/>
                    <a:gd name="connsiteX8" fmla="*/ 30510 w 134689"/>
                    <a:gd name="connsiteY8" fmla="*/ 358676 h 35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689" h="358675">
                      <a:moveTo>
                        <a:pt x="30510" y="358676"/>
                      </a:moveTo>
                      <a:lnTo>
                        <a:pt x="30510" y="72926"/>
                      </a:lnTo>
                      <a:cubicBezTo>
                        <a:pt x="30510" y="49113"/>
                        <a:pt x="49113" y="29766"/>
                        <a:pt x="72926" y="29766"/>
                      </a:cubicBezTo>
                      <a:lnTo>
                        <a:pt x="134689" y="29766"/>
                      </a:lnTo>
                      <a:cubicBezTo>
                        <a:pt x="120551" y="22324"/>
                        <a:pt x="107900" y="11906"/>
                        <a:pt x="97482" y="0"/>
                      </a:cubicBezTo>
                      <a:lnTo>
                        <a:pt x="72182" y="0"/>
                      </a:lnTo>
                      <a:cubicBezTo>
                        <a:pt x="31998" y="0"/>
                        <a:pt x="0" y="32742"/>
                        <a:pt x="0" y="72926"/>
                      </a:cubicBezTo>
                      <a:lnTo>
                        <a:pt x="0" y="358676"/>
                      </a:lnTo>
                      <a:cubicBezTo>
                        <a:pt x="10418" y="356443"/>
                        <a:pt x="20836" y="356443"/>
                        <a:pt x="30510" y="358676"/>
                      </a:cubicBezTo>
                      <a:close/>
                    </a:path>
                  </a:pathLst>
                </a:custGeom>
                <a:grpFill/>
                <a:ln w="7441" cap="flat">
                  <a:noFill/>
                  <a:prstDash val="solid"/>
                  <a:miter/>
                </a:ln>
              </p:spPr>
              <p:txBody>
                <a:bodyPr rtlCol="0" anchor="ctr"/>
                <a:lstStyle/>
                <a:p>
                  <a:endParaRPr lang="en-US" sz="1799"/>
                </a:p>
              </p:txBody>
            </p:sp>
            <p:sp>
              <p:nvSpPr>
                <p:cNvPr id="54" name="Freeform: Shape 53">
                  <a:extLst>
                    <a:ext uri="{FF2B5EF4-FFF2-40B4-BE49-F238E27FC236}">
                      <a16:creationId xmlns:a16="http://schemas.microsoft.com/office/drawing/2014/main" id="{3F919030-EDAE-449E-9B47-8CE1BC0D1219}"/>
                    </a:ext>
                  </a:extLst>
                </p:cNvPr>
                <p:cNvSpPr/>
                <p:nvPr/>
              </p:nvSpPr>
              <p:spPr>
                <a:xfrm>
                  <a:off x="1468177" y="4732470"/>
                  <a:ext cx="80367" cy="253007"/>
                </a:xfrm>
                <a:custGeom>
                  <a:avLst/>
                  <a:gdLst>
                    <a:gd name="connsiteX0" fmla="*/ 48369 w 80367"/>
                    <a:gd name="connsiteY0" fmla="*/ 0 h 253007"/>
                    <a:gd name="connsiteX1" fmla="*/ 0 w 80367"/>
                    <a:gd name="connsiteY1" fmla="*/ 52834 h 253007"/>
                    <a:gd name="connsiteX2" fmla="*/ 0 w 80367"/>
                    <a:gd name="connsiteY2" fmla="*/ 238125 h 253007"/>
                    <a:gd name="connsiteX3" fmla="*/ 14883 w 80367"/>
                    <a:gd name="connsiteY3" fmla="*/ 253008 h 253007"/>
                    <a:gd name="connsiteX4" fmla="*/ 29766 w 80367"/>
                    <a:gd name="connsiteY4" fmla="*/ 238125 h 253007"/>
                    <a:gd name="connsiteX5" fmla="*/ 29766 w 80367"/>
                    <a:gd name="connsiteY5" fmla="*/ 52834 h 253007"/>
                    <a:gd name="connsiteX6" fmla="*/ 52834 w 80367"/>
                    <a:gd name="connsiteY6" fmla="*/ 29766 h 253007"/>
                    <a:gd name="connsiteX7" fmla="*/ 80367 w 80367"/>
                    <a:gd name="connsiteY7" fmla="*/ 29766 h 253007"/>
                    <a:gd name="connsiteX8" fmla="*/ 48369 w 80367"/>
                    <a:gd name="connsiteY8" fmla="*/ 0 h 25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 h="253007">
                      <a:moveTo>
                        <a:pt x="48369" y="0"/>
                      </a:moveTo>
                      <a:cubicBezTo>
                        <a:pt x="20836" y="2232"/>
                        <a:pt x="0" y="25301"/>
                        <a:pt x="0" y="52834"/>
                      </a:cubicBezTo>
                      <a:lnTo>
                        <a:pt x="0" y="238125"/>
                      </a:lnTo>
                      <a:cubicBezTo>
                        <a:pt x="0" y="246311"/>
                        <a:pt x="6697" y="253008"/>
                        <a:pt x="14883" y="253008"/>
                      </a:cubicBezTo>
                      <a:cubicBezTo>
                        <a:pt x="23068" y="253008"/>
                        <a:pt x="29766" y="246311"/>
                        <a:pt x="29766" y="238125"/>
                      </a:cubicBezTo>
                      <a:lnTo>
                        <a:pt x="29766" y="52834"/>
                      </a:lnTo>
                      <a:cubicBezTo>
                        <a:pt x="29766" y="40184"/>
                        <a:pt x="40184" y="29766"/>
                        <a:pt x="52834" y="29766"/>
                      </a:cubicBezTo>
                      <a:lnTo>
                        <a:pt x="80367" y="29766"/>
                      </a:lnTo>
                      <a:cubicBezTo>
                        <a:pt x="67717" y="22324"/>
                        <a:pt x="57299" y="11906"/>
                        <a:pt x="48369" y="0"/>
                      </a:cubicBezTo>
                      <a:close/>
                    </a:path>
                  </a:pathLst>
                </a:custGeom>
                <a:grpFill/>
                <a:ln w="7441" cap="flat">
                  <a:noFill/>
                  <a:prstDash val="solid"/>
                  <a:miter/>
                </a:ln>
              </p:spPr>
              <p:txBody>
                <a:bodyPr rtlCol="0" anchor="ctr"/>
                <a:lstStyle/>
                <a:p>
                  <a:endParaRPr lang="en-US" sz="1799"/>
                </a:p>
              </p:txBody>
            </p:sp>
            <p:sp>
              <p:nvSpPr>
                <p:cNvPr id="55" name="Freeform: Shape 54">
                  <a:extLst>
                    <a:ext uri="{FF2B5EF4-FFF2-40B4-BE49-F238E27FC236}">
                      <a16:creationId xmlns:a16="http://schemas.microsoft.com/office/drawing/2014/main" id="{9A074B67-9F89-405F-9C46-487ABC96010F}"/>
                    </a:ext>
                  </a:extLst>
                </p:cNvPr>
                <p:cNvSpPr/>
                <p:nvPr/>
              </p:nvSpPr>
              <p:spPr>
                <a:xfrm>
                  <a:off x="1655700" y="4732469"/>
                  <a:ext cx="80367" cy="253007"/>
                </a:xfrm>
                <a:custGeom>
                  <a:avLst/>
                  <a:gdLst>
                    <a:gd name="connsiteX0" fmla="*/ 31998 w 80367"/>
                    <a:gd name="connsiteY0" fmla="*/ 0 h 253007"/>
                    <a:gd name="connsiteX1" fmla="*/ 0 w 80367"/>
                    <a:gd name="connsiteY1" fmla="*/ 29766 h 253007"/>
                    <a:gd name="connsiteX2" fmla="*/ 27533 w 80367"/>
                    <a:gd name="connsiteY2" fmla="*/ 29766 h 253007"/>
                    <a:gd name="connsiteX3" fmla="*/ 50602 w 80367"/>
                    <a:gd name="connsiteY3" fmla="*/ 52834 h 253007"/>
                    <a:gd name="connsiteX4" fmla="*/ 50602 w 80367"/>
                    <a:gd name="connsiteY4" fmla="*/ 238125 h 253007"/>
                    <a:gd name="connsiteX5" fmla="*/ 65484 w 80367"/>
                    <a:gd name="connsiteY5" fmla="*/ 253008 h 253007"/>
                    <a:gd name="connsiteX6" fmla="*/ 80367 w 80367"/>
                    <a:gd name="connsiteY6" fmla="*/ 238125 h 253007"/>
                    <a:gd name="connsiteX7" fmla="*/ 80367 w 80367"/>
                    <a:gd name="connsiteY7" fmla="*/ 52834 h 253007"/>
                    <a:gd name="connsiteX8" fmla="*/ 31998 w 80367"/>
                    <a:gd name="connsiteY8" fmla="*/ 0 h 25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67" h="253007">
                      <a:moveTo>
                        <a:pt x="31998" y="0"/>
                      </a:moveTo>
                      <a:cubicBezTo>
                        <a:pt x="23813" y="11906"/>
                        <a:pt x="12650" y="22324"/>
                        <a:pt x="0" y="29766"/>
                      </a:cubicBezTo>
                      <a:lnTo>
                        <a:pt x="27533" y="29766"/>
                      </a:lnTo>
                      <a:cubicBezTo>
                        <a:pt x="40184" y="29766"/>
                        <a:pt x="50602" y="40184"/>
                        <a:pt x="50602" y="52834"/>
                      </a:cubicBezTo>
                      <a:lnTo>
                        <a:pt x="50602" y="238125"/>
                      </a:lnTo>
                      <a:cubicBezTo>
                        <a:pt x="50602" y="246311"/>
                        <a:pt x="57299" y="253008"/>
                        <a:pt x="65484" y="253008"/>
                      </a:cubicBezTo>
                      <a:cubicBezTo>
                        <a:pt x="73670" y="253008"/>
                        <a:pt x="80367" y="246311"/>
                        <a:pt x="80367" y="238125"/>
                      </a:cubicBezTo>
                      <a:lnTo>
                        <a:pt x="80367" y="52834"/>
                      </a:lnTo>
                      <a:cubicBezTo>
                        <a:pt x="80367" y="25301"/>
                        <a:pt x="58787" y="2232"/>
                        <a:pt x="31998" y="0"/>
                      </a:cubicBezTo>
                      <a:close/>
                    </a:path>
                  </a:pathLst>
                </a:custGeom>
                <a:grpFill/>
                <a:ln w="7441" cap="flat">
                  <a:noFill/>
                  <a:prstDash val="solid"/>
                  <a:miter/>
                </a:ln>
              </p:spPr>
              <p:txBody>
                <a:bodyPr rtlCol="0" anchor="ctr"/>
                <a:lstStyle/>
                <a:p>
                  <a:endParaRPr lang="en-US" sz="1799"/>
                </a:p>
              </p:txBody>
            </p:sp>
            <p:sp>
              <p:nvSpPr>
                <p:cNvPr id="56" name="Freeform: Shape 55">
                  <a:extLst>
                    <a:ext uri="{FF2B5EF4-FFF2-40B4-BE49-F238E27FC236}">
                      <a16:creationId xmlns:a16="http://schemas.microsoft.com/office/drawing/2014/main" id="{376C19F0-0894-4718-A4EC-EA6C37B3F73C}"/>
                    </a:ext>
                  </a:extLst>
                </p:cNvPr>
                <p:cNvSpPr/>
                <p:nvPr/>
              </p:nvSpPr>
              <p:spPr>
                <a:xfrm>
                  <a:off x="1304468" y="4494343"/>
                  <a:ext cx="136921" cy="491132"/>
                </a:xfrm>
                <a:custGeom>
                  <a:avLst/>
                  <a:gdLst>
                    <a:gd name="connsiteX0" fmla="*/ 133945 w 136921"/>
                    <a:gd name="connsiteY0" fmla="*/ 337096 h 491132"/>
                    <a:gd name="connsiteX1" fmla="*/ 126504 w 136921"/>
                    <a:gd name="connsiteY1" fmla="*/ 334863 h 491132"/>
                    <a:gd name="connsiteX2" fmla="*/ 111621 w 136921"/>
                    <a:gd name="connsiteY2" fmla="*/ 349746 h 491132"/>
                    <a:gd name="connsiteX3" fmla="*/ 111621 w 136921"/>
                    <a:gd name="connsiteY3" fmla="*/ 461367 h 491132"/>
                    <a:gd name="connsiteX4" fmla="*/ 84088 w 136921"/>
                    <a:gd name="connsiteY4" fmla="*/ 461367 h 491132"/>
                    <a:gd name="connsiteX5" fmla="*/ 81855 w 136921"/>
                    <a:gd name="connsiteY5" fmla="*/ 457647 h 491132"/>
                    <a:gd name="connsiteX6" fmla="*/ 81855 w 136921"/>
                    <a:gd name="connsiteY6" fmla="*/ 193477 h 491132"/>
                    <a:gd name="connsiteX7" fmla="*/ 66973 w 136921"/>
                    <a:gd name="connsiteY7" fmla="*/ 178594 h 491132"/>
                    <a:gd name="connsiteX8" fmla="*/ 52090 w 136921"/>
                    <a:gd name="connsiteY8" fmla="*/ 193477 h 491132"/>
                    <a:gd name="connsiteX9" fmla="*/ 52090 w 136921"/>
                    <a:gd name="connsiteY9" fmla="*/ 253008 h 491132"/>
                    <a:gd name="connsiteX10" fmla="*/ 32742 w 136921"/>
                    <a:gd name="connsiteY10" fmla="*/ 253008 h 491132"/>
                    <a:gd name="connsiteX11" fmla="*/ 29766 w 136921"/>
                    <a:gd name="connsiteY11" fmla="*/ 250031 h 491132"/>
                    <a:gd name="connsiteX12" fmla="*/ 29766 w 136921"/>
                    <a:gd name="connsiteY12" fmla="*/ 49857 h 491132"/>
                    <a:gd name="connsiteX13" fmla="*/ 50602 w 136921"/>
                    <a:gd name="connsiteY13" fmla="*/ 29766 h 491132"/>
                    <a:gd name="connsiteX14" fmla="*/ 89297 w 136921"/>
                    <a:gd name="connsiteY14" fmla="*/ 29766 h 491132"/>
                    <a:gd name="connsiteX15" fmla="*/ 50602 w 136921"/>
                    <a:gd name="connsiteY15" fmla="*/ 0 h 491132"/>
                    <a:gd name="connsiteX16" fmla="*/ 0 w 136921"/>
                    <a:gd name="connsiteY16" fmla="*/ 49857 h 491132"/>
                    <a:gd name="connsiteX17" fmla="*/ 0 w 136921"/>
                    <a:gd name="connsiteY17" fmla="*/ 250031 h 491132"/>
                    <a:gd name="connsiteX18" fmla="*/ 32742 w 136921"/>
                    <a:gd name="connsiteY18" fmla="*/ 282773 h 491132"/>
                    <a:gd name="connsiteX19" fmla="*/ 52090 w 136921"/>
                    <a:gd name="connsiteY19" fmla="*/ 282773 h 491132"/>
                    <a:gd name="connsiteX20" fmla="*/ 52090 w 136921"/>
                    <a:gd name="connsiteY20" fmla="*/ 457647 h 491132"/>
                    <a:gd name="connsiteX21" fmla="*/ 84088 w 136921"/>
                    <a:gd name="connsiteY21" fmla="*/ 491133 h 491132"/>
                    <a:gd name="connsiteX22" fmla="*/ 136922 w 136921"/>
                    <a:gd name="connsiteY22" fmla="*/ 491133 h 491132"/>
                    <a:gd name="connsiteX23" fmla="*/ 134689 w 136921"/>
                    <a:gd name="connsiteY23" fmla="*/ 476250 h 491132"/>
                    <a:gd name="connsiteX24" fmla="*/ 134689 w 136921"/>
                    <a:gd name="connsiteY24" fmla="*/ 337096 h 49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921" h="491132">
                      <a:moveTo>
                        <a:pt x="133945" y="337096"/>
                      </a:moveTo>
                      <a:cubicBezTo>
                        <a:pt x="131713" y="335607"/>
                        <a:pt x="129480" y="334863"/>
                        <a:pt x="126504" y="334863"/>
                      </a:cubicBezTo>
                      <a:cubicBezTo>
                        <a:pt x="118318" y="334863"/>
                        <a:pt x="111621" y="341561"/>
                        <a:pt x="111621" y="349746"/>
                      </a:cubicBezTo>
                      <a:lnTo>
                        <a:pt x="111621" y="461367"/>
                      </a:lnTo>
                      <a:lnTo>
                        <a:pt x="84088" y="461367"/>
                      </a:lnTo>
                      <a:cubicBezTo>
                        <a:pt x="83344" y="461367"/>
                        <a:pt x="81855" y="459879"/>
                        <a:pt x="81855" y="457647"/>
                      </a:cubicBezTo>
                      <a:lnTo>
                        <a:pt x="81855" y="193477"/>
                      </a:lnTo>
                      <a:cubicBezTo>
                        <a:pt x="81855" y="185291"/>
                        <a:pt x="75158" y="178594"/>
                        <a:pt x="66973" y="178594"/>
                      </a:cubicBezTo>
                      <a:cubicBezTo>
                        <a:pt x="58787" y="178594"/>
                        <a:pt x="52090" y="185291"/>
                        <a:pt x="52090" y="193477"/>
                      </a:cubicBezTo>
                      <a:lnTo>
                        <a:pt x="52090" y="253008"/>
                      </a:lnTo>
                      <a:lnTo>
                        <a:pt x="32742" y="253008"/>
                      </a:lnTo>
                      <a:cubicBezTo>
                        <a:pt x="31254" y="253008"/>
                        <a:pt x="29766" y="251520"/>
                        <a:pt x="29766" y="250031"/>
                      </a:cubicBezTo>
                      <a:lnTo>
                        <a:pt x="29766" y="49857"/>
                      </a:lnTo>
                      <a:cubicBezTo>
                        <a:pt x="29766" y="38695"/>
                        <a:pt x="39439" y="29766"/>
                        <a:pt x="50602" y="29766"/>
                      </a:cubicBezTo>
                      <a:lnTo>
                        <a:pt x="89297" y="29766"/>
                      </a:lnTo>
                      <a:cubicBezTo>
                        <a:pt x="73670" y="23068"/>
                        <a:pt x="60275" y="13395"/>
                        <a:pt x="50602" y="0"/>
                      </a:cubicBezTo>
                      <a:cubicBezTo>
                        <a:pt x="23068" y="0"/>
                        <a:pt x="0" y="22324"/>
                        <a:pt x="0" y="49857"/>
                      </a:cubicBezTo>
                      <a:lnTo>
                        <a:pt x="0" y="250031"/>
                      </a:lnTo>
                      <a:cubicBezTo>
                        <a:pt x="0" y="267891"/>
                        <a:pt x="14883" y="282773"/>
                        <a:pt x="32742" y="282773"/>
                      </a:cubicBezTo>
                      <a:lnTo>
                        <a:pt x="52090" y="282773"/>
                      </a:lnTo>
                      <a:lnTo>
                        <a:pt x="52090" y="457647"/>
                      </a:lnTo>
                      <a:cubicBezTo>
                        <a:pt x="52090" y="475506"/>
                        <a:pt x="66229" y="490389"/>
                        <a:pt x="84088" y="491133"/>
                      </a:cubicBezTo>
                      <a:lnTo>
                        <a:pt x="136922" y="491133"/>
                      </a:lnTo>
                      <a:cubicBezTo>
                        <a:pt x="135434" y="486668"/>
                        <a:pt x="134689" y="481459"/>
                        <a:pt x="134689" y="476250"/>
                      </a:cubicBezTo>
                      <a:lnTo>
                        <a:pt x="134689" y="337096"/>
                      </a:lnTo>
                      <a:close/>
                    </a:path>
                  </a:pathLst>
                </a:custGeom>
                <a:grpFill/>
                <a:ln w="7441" cap="flat">
                  <a:noFill/>
                  <a:prstDash val="solid"/>
                  <a:miter/>
                </a:ln>
              </p:spPr>
              <p:txBody>
                <a:bodyPr rtlCol="0" anchor="ctr"/>
                <a:lstStyle/>
                <a:p>
                  <a:endParaRPr lang="en-US" sz="1799"/>
                </a:p>
              </p:txBody>
            </p:sp>
            <p:sp>
              <p:nvSpPr>
                <p:cNvPr id="57" name="Freeform: Shape 56">
                  <a:extLst>
                    <a:ext uri="{FF2B5EF4-FFF2-40B4-BE49-F238E27FC236}">
                      <a16:creationId xmlns:a16="http://schemas.microsoft.com/office/drawing/2014/main" id="{E4F63FBB-5499-4FA5-A5A3-B3704CA28B8B}"/>
                    </a:ext>
                  </a:extLst>
                </p:cNvPr>
                <p:cNvSpPr/>
                <p:nvPr/>
              </p:nvSpPr>
              <p:spPr>
                <a:xfrm>
                  <a:off x="1840250" y="4211573"/>
                  <a:ext cx="133945" cy="358675"/>
                </a:xfrm>
                <a:custGeom>
                  <a:avLst/>
                  <a:gdLst>
                    <a:gd name="connsiteX0" fmla="*/ 0 w 133945"/>
                    <a:gd name="connsiteY0" fmla="*/ 29766 h 358675"/>
                    <a:gd name="connsiteX1" fmla="*/ 61764 w 133945"/>
                    <a:gd name="connsiteY1" fmla="*/ 29766 h 358675"/>
                    <a:gd name="connsiteX2" fmla="*/ 104180 w 133945"/>
                    <a:gd name="connsiteY2" fmla="*/ 72926 h 358675"/>
                    <a:gd name="connsiteX3" fmla="*/ 104180 w 133945"/>
                    <a:gd name="connsiteY3" fmla="*/ 358676 h 358675"/>
                    <a:gd name="connsiteX4" fmla="*/ 133945 w 133945"/>
                    <a:gd name="connsiteY4" fmla="*/ 358676 h 358675"/>
                    <a:gd name="connsiteX5" fmla="*/ 133945 w 133945"/>
                    <a:gd name="connsiteY5" fmla="*/ 72926 h 358675"/>
                    <a:gd name="connsiteX6" fmla="*/ 61764 w 133945"/>
                    <a:gd name="connsiteY6" fmla="*/ 0 h 358675"/>
                    <a:gd name="connsiteX7" fmla="*/ 36463 w 133945"/>
                    <a:gd name="connsiteY7" fmla="*/ 0 h 358675"/>
                    <a:gd name="connsiteX8" fmla="*/ 0 w 133945"/>
                    <a:gd name="connsiteY8" fmla="*/ 29766 h 35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45" h="358675">
                      <a:moveTo>
                        <a:pt x="0" y="29766"/>
                      </a:moveTo>
                      <a:lnTo>
                        <a:pt x="61764" y="29766"/>
                      </a:lnTo>
                      <a:cubicBezTo>
                        <a:pt x="85576" y="29766"/>
                        <a:pt x="104180" y="49113"/>
                        <a:pt x="104180" y="72926"/>
                      </a:cubicBezTo>
                      <a:lnTo>
                        <a:pt x="104180" y="358676"/>
                      </a:lnTo>
                      <a:cubicBezTo>
                        <a:pt x="113854" y="357188"/>
                        <a:pt x="124271" y="357188"/>
                        <a:pt x="133945" y="358676"/>
                      </a:cubicBezTo>
                      <a:lnTo>
                        <a:pt x="133945" y="72926"/>
                      </a:lnTo>
                      <a:cubicBezTo>
                        <a:pt x="133945" y="32742"/>
                        <a:pt x="101947" y="744"/>
                        <a:pt x="61764" y="0"/>
                      </a:cubicBezTo>
                      <a:lnTo>
                        <a:pt x="36463" y="0"/>
                      </a:lnTo>
                      <a:cubicBezTo>
                        <a:pt x="26789" y="11906"/>
                        <a:pt x="14139" y="22324"/>
                        <a:pt x="0" y="29766"/>
                      </a:cubicBezTo>
                      <a:close/>
                    </a:path>
                  </a:pathLst>
                </a:custGeom>
                <a:grpFill/>
                <a:ln w="7441" cap="flat">
                  <a:noFill/>
                  <a:prstDash val="solid"/>
                  <a:miter/>
                </a:ln>
              </p:spPr>
              <p:txBody>
                <a:bodyPr rtlCol="0" anchor="ctr"/>
                <a:lstStyle/>
                <a:p>
                  <a:endParaRPr lang="en-US" sz="1799"/>
                </a:p>
              </p:txBody>
            </p:sp>
            <p:sp>
              <p:nvSpPr>
                <p:cNvPr id="58" name="Freeform: Shape 57">
                  <a:extLst>
                    <a:ext uri="{FF2B5EF4-FFF2-40B4-BE49-F238E27FC236}">
                      <a16:creationId xmlns:a16="http://schemas.microsoft.com/office/drawing/2014/main" id="{B822A533-7304-409A-8ED0-5040BB9756C7}"/>
                    </a:ext>
                  </a:extLst>
                </p:cNvPr>
                <p:cNvSpPr/>
                <p:nvPr/>
              </p:nvSpPr>
              <p:spPr>
                <a:xfrm>
                  <a:off x="1834303" y="4449694"/>
                  <a:ext cx="80367" cy="150316"/>
                </a:xfrm>
                <a:custGeom>
                  <a:avLst/>
                  <a:gdLst>
                    <a:gd name="connsiteX0" fmla="*/ 80367 w 80367"/>
                    <a:gd name="connsiteY0" fmla="*/ 129480 h 150316"/>
                    <a:gd name="connsiteX1" fmla="*/ 80367 w 80367"/>
                    <a:gd name="connsiteY1" fmla="*/ 52090 h 150316"/>
                    <a:gd name="connsiteX2" fmla="*/ 31998 w 80367"/>
                    <a:gd name="connsiteY2" fmla="*/ 0 h 150316"/>
                    <a:gd name="connsiteX3" fmla="*/ 0 w 80367"/>
                    <a:gd name="connsiteY3" fmla="*/ 29766 h 150316"/>
                    <a:gd name="connsiteX4" fmla="*/ 27533 w 80367"/>
                    <a:gd name="connsiteY4" fmla="*/ 29766 h 150316"/>
                    <a:gd name="connsiteX5" fmla="*/ 50602 w 80367"/>
                    <a:gd name="connsiteY5" fmla="*/ 52090 h 150316"/>
                    <a:gd name="connsiteX6" fmla="*/ 50602 w 80367"/>
                    <a:gd name="connsiteY6" fmla="*/ 150316 h 150316"/>
                    <a:gd name="connsiteX7" fmla="*/ 80367 w 80367"/>
                    <a:gd name="connsiteY7" fmla="*/ 129480 h 15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67" h="150316">
                      <a:moveTo>
                        <a:pt x="80367" y="129480"/>
                      </a:moveTo>
                      <a:lnTo>
                        <a:pt x="80367" y="52090"/>
                      </a:lnTo>
                      <a:cubicBezTo>
                        <a:pt x="80367" y="24557"/>
                        <a:pt x="58787" y="2232"/>
                        <a:pt x="31998" y="0"/>
                      </a:cubicBezTo>
                      <a:cubicBezTo>
                        <a:pt x="23813" y="11906"/>
                        <a:pt x="12650" y="22324"/>
                        <a:pt x="0" y="29766"/>
                      </a:cubicBezTo>
                      <a:lnTo>
                        <a:pt x="27533" y="29766"/>
                      </a:lnTo>
                      <a:cubicBezTo>
                        <a:pt x="40184" y="29766"/>
                        <a:pt x="50602" y="39439"/>
                        <a:pt x="50602" y="52090"/>
                      </a:cubicBezTo>
                      <a:lnTo>
                        <a:pt x="50602" y="150316"/>
                      </a:lnTo>
                      <a:cubicBezTo>
                        <a:pt x="59531" y="141387"/>
                        <a:pt x="69205" y="134689"/>
                        <a:pt x="80367" y="129480"/>
                      </a:cubicBezTo>
                      <a:close/>
                    </a:path>
                  </a:pathLst>
                </a:custGeom>
                <a:grpFill/>
                <a:ln w="7441" cap="flat">
                  <a:noFill/>
                  <a:prstDash val="solid"/>
                  <a:miter/>
                </a:ln>
              </p:spPr>
              <p:txBody>
                <a:bodyPr rtlCol="0" anchor="ctr"/>
                <a:lstStyle/>
                <a:p>
                  <a:endParaRPr lang="en-US" sz="1799"/>
                </a:p>
              </p:txBody>
            </p:sp>
          </p:grpSp>
          <p:cxnSp>
            <p:nvCxnSpPr>
              <p:cNvPr id="24" name="Straight Connector 23">
                <a:extLst>
                  <a:ext uri="{FF2B5EF4-FFF2-40B4-BE49-F238E27FC236}">
                    <a16:creationId xmlns:a16="http://schemas.microsoft.com/office/drawing/2014/main" id="{E7006736-524E-49F1-8D92-A935F59D2B88}"/>
                  </a:ext>
                </a:extLst>
              </p:cNvPr>
              <p:cNvCxnSpPr>
                <a:cxnSpLocks/>
              </p:cNvCxnSpPr>
              <p:nvPr/>
            </p:nvCxnSpPr>
            <p:spPr>
              <a:xfrm>
                <a:off x="6097986" y="3917043"/>
                <a:ext cx="0" cy="20465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B80629E0-4302-4D6A-B207-8D87690B2816}"/>
                  </a:ext>
                </a:extLst>
              </p:cNvPr>
              <p:cNvGrpSpPr/>
              <p:nvPr/>
            </p:nvGrpSpPr>
            <p:grpSpPr>
              <a:xfrm>
                <a:off x="2073555" y="3847873"/>
                <a:ext cx="8076082" cy="1870655"/>
                <a:chOff x="2073555" y="3847873"/>
                <a:chExt cx="8076082" cy="1870655"/>
              </a:xfrm>
            </p:grpSpPr>
            <p:grpSp>
              <p:nvGrpSpPr>
                <p:cNvPr id="63" name="Group 62">
                  <a:extLst>
                    <a:ext uri="{FF2B5EF4-FFF2-40B4-BE49-F238E27FC236}">
                      <a16:creationId xmlns:a16="http://schemas.microsoft.com/office/drawing/2014/main" id="{A00DA621-DA03-4118-9562-9CCE622CDF71}"/>
                    </a:ext>
                  </a:extLst>
                </p:cNvPr>
                <p:cNvGrpSpPr/>
                <p:nvPr/>
              </p:nvGrpSpPr>
              <p:grpSpPr>
                <a:xfrm>
                  <a:off x="2073555" y="3847873"/>
                  <a:ext cx="3512454" cy="1870655"/>
                  <a:chOff x="1915889" y="3847873"/>
                  <a:chExt cx="3512454" cy="1870655"/>
                </a:xfrm>
              </p:grpSpPr>
              <p:sp>
                <p:nvSpPr>
                  <p:cNvPr id="19" name="TextBox 18">
                    <a:extLst>
                      <a:ext uri="{FF2B5EF4-FFF2-40B4-BE49-F238E27FC236}">
                        <a16:creationId xmlns:a16="http://schemas.microsoft.com/office/drawing/2014/main" id="{638521AD-84C9-4C51-9C1F-FD81944699A9}"/>
                      </a:ext>
                    </a:extLst>
                  </p:cNvPr>
                  <p:cNvSpPr txBox="1"/>
                  <p:nvPr/>
                </p:nvSpPr>
                <p:spPr>
                  <a:xfrm>
                    <a:off x="1915889" y="3847873"/>
                    <a:ext cx="3512454" cy="630039"/>
                  </a:xfrm>
                  <a:prstGeom prst="rect">
                    <a:avLst/>
                  </a:prstGeom>
                  <a:noFill/>
                </p:spPr>
                <p:txBody>
                  <a:bodyPr wrap="square" rtlCol="0" anchor="ctr">
                    <a:noAutofit/>
                  </a:bodyPr>
                  <a:lstStyle/>
                  <a:p>
                    <a:pPr>
                      <a:spcBef>
                        <a:spcPts val="1200"/>
                      </a:spcBef>
                    </a:pPr>
                    <a:r>
                      <a:rPr lang="en-US" sz="2399" b="1" dirty="0">
                        <a:solidFill>
                          <a:schemeClr val="bg1"/>
                        </a:solidFill>
                        <a:latin typeface="Century Gothic" panose="020B0502020202020204" pitchFamily="34" charset="0"/>
                      </a:rPr>
                      <a:t>Humans:</a:t>
                    </a:r>
                  </a:p>
                </p:txBody>
              </p:sp>
              <p:sp>
                <p:nvSpPr>
                  <p:cNvPr id="21" name="TextBox 20">
                    <a:extLst>
                      <a:ext uri="{FF2B5EF4-FFF2-40B4-BE49-F238E27FC236}">
                        <a16:creationId xmlns:a16="http://schemas.microsoft.com/office/drawing/2014/main" id="{980F5408-6412-44DE-9518-28C41876B470}"/>
                      </a:ext>
                    </a:extLst>
                  </p:cNvPr>
                  <p:cNvSpPr txBox="1"/>
                  <p:nvPr/>
                </p:nvSpPr>
                <p:spPr>
                  <a:xfrm>
                    <a:off x="1915889" y="4281714"/>
                    <a:ext cx="3512454" cy="1436814"/>
                  </a:xfrm>
                  <a:prstGeom prst="rect">
                    <a:avLst/>
                  </a:prstGeom>
                  <a:noFill/>
                </p:spPr>
                <p:txBody>
                  <a:bodyPr wrap="square" rtlCol="0" anchor="ctr">
                    <a:noAutofit/>
                  </a:bodyPr>
                  <a:lstStyle/>
                  <a:p>
                    <a:pPr>
                      <a:spcBef>
                        <a:spcPts val="1200"/>
                      </a:spcBef>
                    </a:pPr>
                    <a:r>
                      <a:rPr lang="en-US" sz="3199" b="1" dirty="0">
                        <a:solidFill>
                          <a:schemeClr val="bg1"/>
                        </a:solidFill>
                        <a:latin typeface="Century Gothic" panose="020B0502020202020204" pitchFamily="34" charset="0"/>
                      </a:rPr>
                      <a:t>350MMT</a:t>
                    </a:r>
                  </a:p>
                  <a:p>
                    <a:pPr>
                      <a:spcBef>
                        <a:spcPts val="1200"/>
                      </a:spcBef>
                    </a:pPr>
                    <a:r>
                      <a:rPr lang="en-US" sz="3199" b="1" dirty="0">
                        <a:solidFill>
                          <a:schemeClr val="bg1"/>
                        </a:solidFill>
                        <a:latin typeface="Century Gothic" panose="020B0502020202020204" pitchFamily="34" charset="0"/>
                      </a:rPr>
                      <a:t>3% food uptake</a:t>
                    </a:r>
                  </a:p>
                </p:txBody>
              </p:sp>
            </p:grpSp>
            <p:grpSp>
              <p:nvGrpSpPr>
                <p:cNvPr id="64" name="Group 63">
                  <a:extLst>
                    <a:ext uri="{FF2B5EF4-FFF2-40B4-BE49-F238E27FC236}">
                      <a16:creationId xmlns:a16="http://schemas.microsoft.com/office/drawing/2014/main" id="{DBC2A53A-0465-4708-A633-8815F242DEB0}"/>
                    </a:ext>
                  </a:extLst>
                </p:cNvPr>
                <p:cNvGrpSpPr/>
                <p:nvPr/>
              </p:nvGrpSpPr>
              <p:grpSpPr>
                <a:xfrm>
                  <a:off x="6609962" y="3847873"/>
                  <a:ext cx="3539675" cy="1870655"/>
                  <a:chOff x="1888668" y="3847873"/>
                  <a:chExt cx="3539675" cy="1870655"/>
                </a:xfrm>
              </p:grpSpPr>
              <p:sp>
                <p:nvSpPr>
                  <p:cNvPr id="65" name="TextBox 64">
                    <a:extLst>
                      <a:ext uri="{FF2B5EF4-FFF2-40B4-BE49-F238E27FC236}">
                        <a16:creationId xmlns:a16="http://schemas.microsoft.com/office/drawing/2014/main" id="{E06534A2-3677-4735-A586-72163095A683}"/>
                      </a:ext>
                    </a:extLst>
                  </p:cNvPr>
                  <p:cNvSpPr txBox="1"/>
                  <p:nvPr/>
                </p:nvSpPr>
                <p:spPr>
                  <a:xfrm>
                    <a:off x="1915889" y="3847873"/>
                    <a:ext cx="3512454" cy="630039"/>
                  </a:xfrm>
                  <a:prstGeom prst="rect">
                    <a:avLst/>
                  </a:prstGeom>
                  <a:noFill/>
                </p:spPr>
                <p:txBody>
                  <a:bodyPr wrap="square" rtlCol="0" anchor="ctr">
                    <a:noAutofit/>
                  </a:bodyPr>
                  <a:lstStyle/>
                  <a:p>
                    <a:pPr algn="r">
                      <a:spcBef>
                        <a:spcPts val="1200"/>
                      </a:spcBef>
                    </a:pPr>
                    <a:r>
                      <a:rPr lang="en-US" sz="2399" b="1" dirty="0">
                        <a:solidFill>
                          <a:schemeClr val="bg1"/>
                        </a:solidFill>
                        <a:latin typeface="Century Gothic" panose="020B0502020202020204" pitchFamily="34" charset="0"/>
                      </a:rPr>
                      <a:t>Ants:</a:t>
                    </a:r>
                  </a:p>
                </p:txBody>
              </p:sp>
              <p:sp>
                <p:nvSpPr>
                  <p:cNvPr id="66" name="TextBox 65">
                    <a:extLst>
                      <a:ext uri="{FF2B5EF4-FFF2-40B4-BE49-F238E27FC236}">
                        <a16:creationId xmlns:a16="http://schemas.microsoft.com/office/drawing/2014/main" id="{09B409BE-FDF3-42C4-927E-90D88EB6B673}"/>
                      </a:ext>
                    </a:extLst>
                  </p:cNvPr>
                  <p:cNvSpPr txBox="1"/>
                  <p:nvPr/>
                </p:nvSpPr>
                <p:spPr>
                  <a:xfrm>
                    <a:off x="1888668" y="4281714"/>
                    <a:ext cx="3539675" cy="1436814"/>
                  </a:xfrm>
                  <a:prstGeom prst="rect">
                    <a:avLst/>
                  </a:prstGeom>
                  <a:noFill/>
                </p:spPr>
                <p:txBody>
                  <a:bodyPr wrap="square" rtlCol="0" anchor="ctr">
                    <a:noAutofit/>
                  </a:bodyPr>
                  <a:lstStyle/>
                  <a:p>
                    <a:pPr algn="r">
                      <a:spcBef>
                        <a:spcPts val="1200"/>
                      </a:spcBef>
                    </a:pPr>
                    <a:r>
                      <a:rPr lang="en-US" sz="3199" b="1" dirty="0">
                        <a:solidFill>
                          <a:schemeClr val="bg1"/>
                        </a:solidFill>
                        <a:latin typeface="Century Gothic" panose="020B0502020202020204" pitchFamily="34" charset="0"/>
                      </a:rPr>
                      <a:t>350MMT</a:t>
                    </a:r>
                  </a:p>
                  <a:p>
                    <a:pPr algn="r">
                      <a:spcBef>
                        <a:spcPts val="1200"/>
                      </a:spcBef>
                    </a:pPr>
                    <a:r>
                      <a:rPr lang="en-US" sz="3199" b="1" dirty="0">
                        <a:solidFill>
                          <a:schemeClr val="bg1"/>
                        </a:solidFill>
                        <a:latin typeface="Century Gothic" panose="020B0502020202020204" pitchFamily="34" charset="0"/>
                      </a:rPr>
                      <a:t>30% food uptake</a:t>
                    </a:r>
                  </a:p>
                </p:txBody>
              </p:sp>
            </p:grpSp>
          </p:grpSp>
          <p:grpSp>
            <p:nvGrpSpPr>
              <p:cNvPr id="88" name="Group 87">
                <a:extLst>
                  <a:ext uri="{FF2B5EF4-FFF2-40B4-BE49-F238E27FC236}">
                    <a16:creationId xmlns:a16="http://schemas.microsoft.com/office/drawing/2014/main" id="{0EE2D081-032F-46CB-B94C-81FDC2BA4733}"/>
                  </a:ext>
                </a:extLst>
              </p:cNvPr>
              <p:cNvGrpSpPr/>
              <p:nvPr/>
            </p:nvGrpSpPr>
            <p:grpSpPr>
              <a:xfrm>
                <a:off x="10385314" y="3931878"/>
                <a:ext cx="1090968" cy="756955"/>
                <a:chOff x="6485187" y="4162019"/>
                <a:chExt cx="1488470" cy="1032757"/>
              </a:xfrm>
            </p:grpSpPr>
            <p:grpSp>
              <p:nvGrpSpPr>
                <p:cNvPr id="77" name="Graphic 75">
                  <a:extLst>
                    <a:ext uri="{FF2B5EF4-FFF2-40B4-BE49-F238E27FC236}">
                      <a16:creationId xmlns:a16="http://schemas.microsoft.com/office/drawing/2014/main" id="{4E271FD7-17B3-4AD3-BC64-6FC4C264B1B2}"/>
                    </a:ext>
                  </a:extLst>
                </p:cNvPr>
                <p:cNvGrpSpPr/>
                <p:nvPr/>
              </p:nvGrpSpPr>
              <p:grpSpPr>
                <a:xfrm>
                  <a:off x="6485187" y="4162019"/>
                  <a:ext cx="793061" cy="867565"/>
                  <a:chOff x="5705058" y="3245402"/>
                  <a:chExt cx="781467" cy="854882"/>
                </a:xfrm>
                <a:solidFill>
                  <a:schemeClr val="bg1"/>
                </a:solidFill>
              </p:grpSpPr>
              <p:sp>
                <p:nvSpPr>
                  <p:cNvPr id="78" name="Freeform: Shape 77">
                    <a:extLst>
                      <a:ext uri="{FF2B5EF4-FFF2-40B4-BE49-F238E27FC236}">
                        <a16:creationId xmlns:a16="http://schemas.microsoft.com/office/drawing/2014/main" id="{B8F6C4DA-65F1-4EAE-9FE3-410A21802395}"/>
                      </a:ext>
                    </a:extLst>
                  </p:cNvPr>
                  <p:cNvSpPr/>
                  <p:nvPr/>
                </p:nvSpPr>
                <p:spPr>
                  <a:xfrm>
                    <a:off x="6267451" y="3528789"/>
                    <a:ext cx="152400" cy="152400"/>
                  </a:xfrm>
                  <a:custGeom>
                    <a:avLst/>
                    <a:gdLst>
                      <a:gd name="connsiteX0" fmla="*/ 152400 w 152400"/>
                      <a:gd name="connsiteY0" fmla="*/ 76200 h 152400"/>
                      <a:gd name="connsiteX1" fmla="*/ 76200 w 152400"/>
                      <a:gd name="connsiteY1" fmla="*/ 0 h 152400"/>
                      <a:gd name="connsiteX2" fmla="*/ 0 w 152400"/>
                      <a:gd name="connsiteY2" fmla="*/ 76200 h 152400"/>
                      <a:gd name="connsiteX3" fmla="*/ 76200 w 152400"/>
                      <a:gd name="connsiteY3" fmla="*/ 152400 h 152400"/>
                      <a:gd name="connsiteX4" fmla="*/ 152400 w 152400"/>
                      <a:gd name="connsiteY4" fmla="*/ 76200 h 152400"/>
                      <a:gd name="connsiteX5" fmla="*/ 76200 w 152400"/>
                      <a:gd name="connsiteY5" fmla="*/ 133350 h 152400"/>
                      <a:gd name="connsiteX6" fmla="*/ 19050 w 152400"/>
                      <a:gd name="connsiteY6" fmla="*/ 76200 h 152400"/>
                      <a:gd name="connsiteX7" fmla="*/ 76200 w 152400"/>
                      <a:gd name="connsiteY7" fmla="*/ 19050 h 152400"/>
                      <a:gd name="connsiteX8" fmla="*/ 84239 w 152400"/>
                      <a:gd name="connsiteY8" fmla="*/ 19679 h 152400"/>
                      <a:gd name="connsiteX9" fmla="*/ 47625 w 152400"/>
                      <a:gd name="connsiteY9" fmla="*/ 61913 h 152400"/>
                      <a:gd name="connsiteX10" fmla="*/ 90488 w 152400"/>
                      <a:gd name="connsiteY10" fmla="*/ 104775 h 152400"/>
                      <a:gd name="connsiteX11" fmla="*/ 132721 w 152400"/>
                      <a:gd name="connsiteY11" fmla="*/ 68161 h 152400"/>
                      <a:gd name="connsiteX12" fmla="*/ 133350 w 152400"/>
                      <a:gd name="connsiteY12" fmla="*/ 76200 h 152400"/>
                      <a:gd name="connsiteX13" fmla="*/ 76200 w 152400"/>
                      <a:gd name="connsiteY13" fmla="*/ 1333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00">
                        <a:moveTo>
                          <a:pt x="152400" y="76200"/>
                        </a:moveTo>
                        <a:cubicBezTo>
                          <a:pt x="152400" y="34185"/>
                          <a:pt x="118215" y="0"/>
                          <a:pt x="76200" y="0"/>
                        </a:cubicBezTo>
                        <a:cubicBezTo>
                          <a:pt x="34185" y="0"/>
                          <a:pt x="0" y="34185"/>
                          <a:pt x="0" y="76200"/>
                        </a:cubicBezTo>
                        <a:cubicBezTo>
                          <a:pt x="0" y="118215"/>
                          <a:pt x="34185" y="152400"/>
                          <a:pt x="76200" y="152400"/>
                        </a:cubicBezTo>
                        <a:cubicBezTo>
                          <a:pt x="118215" y="152400"/>
                          <a:pt x="152400" y="118215"/>
                          <a:pt x="152400" y="76200"/>
                        </a:cubicBezTo>
                        <a:close/>
                        <a:moveTo>
                          <a:pt x="76200" y="133350"/>
                        </a:moveTo>
                        <a:cubicBezTo>
                          <a:pt x="44682" y="133350"/>
                          <a:pt x="19050" y="107718"/>
                          <a:pt x="19050" y="76200"/>
                        </a:cubicBezTo>
                        <a:cubicBezTo>
                          <a:pt x="19050" y="44682"/>
                          <a:pt x="44682" y="19050"/>
                          <a:pt x="76200" y="19050"/>
                        </a:cubicBezTo>
                        <a:cubicBezTo>
                          <a:pt x="78934" y="19050"/>
                          <a:pt x="81601" y="19307"/>
                          <a:pt x="84239" y="19679"/>
                        </a:cubicBezTo>
                        <a:cubicBezTo>
                          <a:pt x="63579" y="22736"/>
                          <a:pt x="47625" y="40415"/>
                          <a:pt x="47625" y="61913"/>
                        </a:cubicBezTo>
                        <a:cubicBezTo>
                          <a:pt x="47625" y="85544"/>
                          <a:pt x="66856" y="104775"/>
                          <a:pt x="90488" y="104775"/>
                        </a:cubicBezTo>
                        <a:cubicBezTo>
                          <a:pt x="111985" y="104775"/>
                          <a:pt x="129664" y="88821"/>
                          <a:pt x="132721" y="68161"/>
                        </a:cubicBezTo>
                        <a:cubicBezTo>
                          <a:pt x="133093" y="70799"/>
                          <a:pt x="133350" y="73466"/>
                          <a:pt x="133350" y="76200"/>
                        </a:cubicBezTo>
                        <a:cubicBezTo>
                          <a:pt x="133350" y="107718"/>
                          <a:pt x="107718" y="133350"/>
                          <a:pt x="76200" y="133350"/>
                        </a:cubicBezTo>
                        <a:close/>
                      </a:path>
                    </a:pathLst>
                  </a:custGeom>
                  <a:grpFill/>
                  <a:ln w="3175" cap="flat">
                    <a:solidFill>
                      <a:schemeClr val="bg1"/>
                    </a:solidFill>
                    <a:prstDash val="solid"/>
                    <a:miter/>
                  </a:ln>
                </p:spPr>
                <p:txBody>
                  <a:bodyPr rtlCol="0" anchor="ctr"/>
                  <a:lstStyle/>
                  <a:p>
                    <a:endParaRPr lang="en-US" sz="1799"/>
                  </a:p>
                </p:txBody>
              </p:sp>
              <p:sp>
                <p:nvSpPr>
                  <p:cNvPr id="79" name="Freeform: Shape 78">
                    <a:extLst>
                      <a:ext uri="{FF2B5EF4-FFF2-40B4-BE49-F238E27FC236}">
                        <a16:creationId xmlns:a16="http://schemas.microsoft.com/office/drawing/2014/main" id="{C019C67F-F624-4BF6-838F-3E4FACE5DFFE}"/>
                      </a:ext>
                    </a:extLst>
                  </p:cNvPr>
                  <p:cNvSpPr/>
                  <p:nvPr/>
                </p:nvSpPr>
                <p:spPr>
                  <a:xfrm>
                    <a:off x="6349157" y="3692180"/>
                    <a:ext cx="75175" cy="67226"/>
                  </a:xfrm>
                  <a:custGeom>
                    <a:avLst/>
                    <a:gdLst>
                      <a:gd name="connsiteX0" fmla="*/ 61586 w 75175"/>
                      <a:gd name="connsiteY0" fmla="*/ 18982 h 67226"/>
                      <a:gd name="connsiteX1" fmla="*/ 38612 w 75175"/>
                      <a:gd name="connsiteY1" fmla="*/ 18544 h 67226"/>
                      <a:gd name="connsiteX2" fmla="*/ 20019 w 75175"/>
                      <a:gd name="connsiteY2" fmla="*/ 5266 h 67226"/>
                      <a:gd name="connsiteX3" fmla="*/ 10818 w 75175"/>
                      <a:gd name="connsiteY3" fmla="*/ 28 h 67226"/>
                      <a:gd name="connsiteX4" fmla="*/ 2455 w 75175"/>
                      <a:gd name="connsiteY4" fmla="*/ 6524 h 67226"/>
                      <a:gd name="connsiteX5" fmla="*/ 5065 w 75175"/>
                      <a:gd name="connsiteY5" fmla="*/ 42871 h 67226"/>
                      <a:gd name="connsiteX6" fmla="*/ 32621 w 75175"/>
                      <a:gd name="connsiteY6" fmla="*/ 66741 h 67226"/>
                      <a:gd name="connsiteX7" fmla="*/ 35621 w 75175"/>
                      <a:gd name="connsiteY7" fmla="*/ 67227 h 67226"/>
                      <a:gd name="connsiteX8" fmla="*/ 44661 w 75175"/>
                      <a:gd name="connsiteY8" fmla="*/ 60702 h 67226"/>
                      <a:gd name="connsiteX9" fmla="*/ 38622 w 75175"/>
                      <a:gd name="connsiteY9" fmla="*/ 48653 h 67226"/>
                      <a:gd name="connsiteX10" fmla="*/ 22096 w 75175"/>
                      <a:gd name="connsiteY10" fmla="*/ 34337 h 67226"/>
                      <a:gd name="connsiteX11" fmla="*/ 20781 w 75175"/>
                      <a:gd name="connsiteY11" fmla="*/ 31308 h 67226"/>
                      <a:gd name="connsiteX12" fmla="*/ 32592 w 75175"/>
                      <a:gd name="connsiteY12" fmla="*/ 36623 h 67226"/>
                      <a:gd name="connsiteX13" fmla="*/ 69978 w 75175"/>
                      <a:gd name="connsiteY13" fmla="*/ 36080 h 67226"/>
                      <a:gd name="connsiteX14" fmla="*/ 74217 w 75175"/>
                      <a:gd name="connsiteY14" fmla="*/ 23478 h 67226"/>
                      <a:gd name="connsiteX15" fmla="*/ 61586 w 75175"/>
                      <a:gd name="connsiteY15" fmla="*/ 18982 h 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75" h="67226">
                        <a:moveTo>
                          <a:pt x="61586" y="18982"/>
                        </a:moveTo>
                        <a:cubicBezTo>
                          <a:pt x="61225" y="19163"/>
                          <a:pt x="52309" y="23116"/>
                          <a:pt x="38612" y="18544"/>
                        </a:cubicBezTo>
                        <a:cubicBezTo>
                          <a:pt x="24887" y="13982"/>
                          <a:pt x="20143" y="5495"/>
                          <a:pt x="20019" y="5266"/>
                        </a:cubicBezTo>
                        <a:cubicBezTo>
                          <a:pt x="18286" y="1818"/>
                          <a:pt x="14666" y="-268"/>
                          <a:pt x="10818" y="28"/>
                        </a:cubicBezTo>
                        <a:cubicBezTo>
                          <a:pt x="6980" y="294"/>
                          <a:pt x="3674" y="2866"/>
                          <a:pt x="2455" y="6524"/>
                        </a:cubicBezTo>
                        <a:cubicBezTo>
                          <a:pt x="-1555" y="18592"/>
                          <a:pt x="-631" y="31498"/>
                          <a:pt x="5065" y="42871"/>
                        </a:cubicBezTo>
                        <a:cubicBezTo>
                          <a:pt x="10761" y="54244"/>
                          <a:pt x="20543" y="62721"/>
                          <a:pt x="32621" y="66741"/>
                        </a:cubicBezTo>
                        <a:cubicBezTo>
                          <a:pt x="33612" y="67065"/>
                          <a:pt x="34631" y="67227"/>
                          <a:pt x="35621" y="67227"/>
                        </a:cubicBezTo>
                        <a:cubicBezTo>
                          <a:pt x="39612" y="67227"/>
                          <a:pt x="43337" y="64702"/>
                          <a:pt x="44661" y="60702"/>
                        </a:cubicBezTo>
                        <a:cubicBezTo>
                          <a:pt x="46318" y="55711"/>
                          <a:pt x="43622" y="50320"/>
                          <a:pt x="38622" y="48653"/>
                        </a:cubicBezTo>
                        <a:cubicBezTo>
                          <a:pt x="31373" y="46243"/>
                          <a:pt x="25506" y="41166"/>
                          <a:pt x="22096" y="34337"/>
                        </a:cubicBezTo>
                        <a:cubicBezTo>
                          <a:pt x="21591" y="33346"/>
                          <a:pt x="21153" y="32327"/>
                          <a:pt x="20781" y="31308"/>
                        </a:cubicBezTo>
                        <a:cubicBezTo>
                          <a:pt x="24144" y="33270"/>
                          <a:pt x="28059" y="35108"/>
                          <a:pt x="32592" y="36623"/>
                        </a:cubicBezTo>
                        <a:cubicBezTo>
                          <a:pt x="53805" y="43671"/>
                          <a:pt x="68378" y="36870"/>
                          <a:pt x="69978" y="36080"/>
                        </a:cubicBezTo>
                        <a:cubicBezTo>
                          <a:pt x="74617" y="33746"/>
                          <a:pt x="76474" y="28165"/>
                          <a:pt x="74217" y="23478"/>
                        </a:cubicBezTo>
                        <a:cubicBezTo>
                          <a:pt x="71988" y="18792"/>
                          <a:pt x="66311" y="16811"/>
                          <a:pt x="61586" y="18982"/>
                        </a:cubicBezTo>
                        <a:close/>
                      </a:path>
                    </a:pathLst>
                  </a:custGeom>
                  <a:grpFill/>
                  <a:ln w="3175" cap="flat">
                    <a:solidFill>
                      <a:schemeClr val="bg1"/>
                    </a:solidFill>
                    <a:prstDash val="solid"/>
                    <a:miter/>
                  </a:ln>
                </p:spPr>
                <p:txBody>
                  <a:bodyPr rtlCol="0" anchor="ctr"/>
                  <a:lstStyle/>
                  <a:p>
                    <a:endParaRPr lang="en-US" sz="1799"/>
                  </a:p>
                </p:txBody>
              </p:sp>
              <p:sp>
                <p:nvSpPr>
                  <p:cNvPr id="80" name="Freeform: Shape 79">
                    <a:extLst>
                      <a:ext uri="{FF2B5EF4-FFF2-40B4-BE49-F238E27FC236}">
                        <a16:creationId xmlns:a16="http://schemas.microsoft.com/office/drawing/2014/main" id="{90650FB2-AD3B-42CD-92FD-54BE9C5521B1}"/>
                      </a:ext>
                    </a:extLst>
                  </p:cNvPr>
                  <p:cNvSpPr/>
                  <p:nvPr/>
                </p:nvSpPr>
                <p:spPr>
                  <a:xfrm>
                    <a:off x="5705058" y="3245402"/>
                    <a:ext cx="781467" cy="854882"/>
                  </a:xfrm>
                  <a:custGeom>
                    <a:avLst/>
                    <a:gdLst>
                      <a:gd name="connsiteX0" fmla="*/ 648335 w 781466"/>
                      <a:gd name="connsiteY0" fmla="*/ 255540 h 854882"/>
                      <a:gd name="connsiteX1" fmla="*/ 648116 w 781466"/>
                      <a:gd name="connsiteY1" fmla="*/ 250721 h 854882"/>
                      <a:gd name="connsiteX2" fmla="*/ 699970 w 781466"/>
                      <a:gd name="connsiteY2" fmla="*/ 186818 h 854882"/>
                      <a:gd name="connsiteX3" fmla="*/ 720239 w 781466"/>
                      <a:gd name="connsiteY3" fmla="*/ 199019 h 854882"/>
                      <a:gd name="connsiteX4" fmla="*/ 743376 w 781466"/>
                      <a:gd name="connsiteY4" fmla="*/ 175883 h 854882"/>
                      <a:gd name="connsiteX5" fmla="*/ 720239 w 781466"/>
                      <a:gd name="connsiteY5" fmla="*/ 152747 h 854882"/>
                      <a:gd name="connsiteX6" fmla="*/ 698656 w 781466"/>
                      <a:gd name="connsiteY6" fmla="*/ 167739 h 854882"/>
                      <a:gd name="connsiteX7" fmla="*/ 629066 w 781466"/>
                      <a:gd name="connsiteY7" fmla="*/ 250721 h 854882"/>
                      <a:gd name="connsiteX8" fmla="*/ 629257 w 781466"/>
                      <a:gd name="connsiteY8" fmla="*/ 255036 h 854882"/>
                      <a:gd name="connsiteX9" fmla="*/ 486191 w 781466"/>
                      <a:gd name="connsiteY9" fmla="*/ 402445 h 854882"/>
                      <a:gd name="connsiteX10" fmla="*/ 505003 w 781466"/>
                      <a:gd name="connsiteY10" fmla="*/ 474225 h 854882"/>
                      <a:gd name="connsiteX11" fmla="*/ 486963 w 781466"/>
                      <a:gd name="connsiteY11" fmla="*/ 482169 h 854882"/>
                      <a:gd name="connsiteX12" fmla="*/ 436328 w 781466"/>
                      <a:gd name="connsiteY12" fmla="*/ 439173 h 854882"/>
                      <a:gd name="connsiteX13" fmla="*/ 415992 w 781466"/>
                      <a:gd name="connsiteY13" fmla="*/ 410188 h 854882"/>
                      <a:gd name="connsiteX14" fmla="*/ 523720 w 781466"/>
                      <a:gd name="connsiteY14" fmla="*/ 22978 h 854882"/>
                      <a:gd name="connsiteX15" fmla="*/ 517176 w 781466"/>
                      <a:gd name="connsiteY15" fmla="*/ 16996 h 854882"/>
                      <a:gd name="connsiteX16" fmla="*/ 389141 w 781466"/>
                      <a:gd name="connsiteY16" fmla="*/ 23 h 854882"/>
                      <a:gd name="connsiteX17" fmla="*/ 381692 w 781466"/>
                      <a:gd name="connsiteY17" fmla="*/ 3566 h 854882"/>
                      <a:gd name="connsiteX18" fmla="*/ 379797 w 781466"/>
                      <a:gd name="connsiteY18" fmla="*/ 11586 h 854882"/>
                      <a:gd name="connsiteX19" fmla="*/ 381416 w 781466"/>
                      <a:gd name="connsiteY19" fmla="*/ 26207 h 854882"/>
                      <a:gd name="connsiteX20" fmla="*/ 295691 w 781466"/>
                      <a:gd name="connsiteY20" fmla="*/ 102407 h 854882"/>
                      <a:gd name="connsiteX21" fmla="*/ 213681 w 781466"/>
                      <a:gd name="connsiteY21" fmla="*/ 48429 h 854882"/>
                      <a:gd name="connsiteX22" fmla="*/ 208194 w 781466"/>
                      <a:gd name="connsiteY22" fmla="*/ 42676 h 854882"/>
                      <a:gd name="connsiteX23" fmla="*/ 200251 w 781466"/>
                      <a:gd name="connsiteY23" fmla="*/ 43085 h 854882"/>
                      <a:gd name="connsiteX24" fmla="*/ 137147 w 781466"/>
                      <a:gd name="connsiteY24" fmla="*/ 85605 h 854882"/>
                      <a:gd name="connsiteX25" fmla="*/ 135290 w 781466"/>
                      <a:gd name="connsiteY25" fmla="*/ 87262 h 854882"/>
                      <a:gd name="connsiteX26" fmla="*/ 132042 w 781466"/>
                      <a:gd name="connsiteY26" fmla="*/ 94130 h 854882"/>
                      <a:gd name="connsiteX27" fmla="*/ 134852 w 781466"/>
                      <a:gd name="connsiteY27" fmla="*/ 101188 h 854882"/>
                      <a:gd name="connsiteX28" fmla="*/ 143291 w 781466"/>
                      <a:gd name="connsiteY28" fmla="*/ 121457 h 854882"/>
                      <a:gd name="connsiteX29" fmla="*/ 114716 w 781466"/>
                      <a:gd name="connsiteY29" fmla="*/ 150032 h 854882"/>
                      <a:gd name="connsiteX30" fmla="*/ 95752 w 781466"/>
                      <a:gd name="connsiteY30" fmla="*/ 142641 h 854882"/>
                      <a:gd name="connsiteX31" fmla="*/ 88503 w 781466"/>
                      <a:gd name="connsiteY31" fmla="*/ 140259 h 854882"/>
                      <a:gd name="connsiteX32" fmla="*/ 81826 w 781466"/>
                      <a:gd name="connsiteY32" fmla="*/ 143965 h 854882"/>
                      <a:gd name="connsiteX33" fmla="*/ 426 w 781466"/>
                      <a:gd name="connsiteY33" fmla="*/ 407759 h 854882"/>
                      <a:gd name="connsiteX34" fmla="*/ 749 w 781466"/>
                      <a:gd name="connsiteY34" fmla="*/ 408874 h 854882"/>
                      <a:gd name="connsiteX35" fmla="*/ 1207 w 781466"/>
                      <a:gd name="connsiteY35" fmla="*/ 411007 h 854882"/>
                      <a:gd name="connsiteX36" fmla="*/ 1502 w 781466"/>
                      <a:gd name="connsiteY36" fmla="*/ 411474 h 854882"/>
                      <a:gd name="connsiteX37" fmla="*/ 1950 w 781466"/>
                      <a:gd name="connsiteY37" fmla="*/ 412198 h 854882"/>
                      <a:gd name="connsiteX38" fmla="*/ 4064 w 781466"/>
                      <a:gd name="connsiteY38" fmla="*/ 414598 h 854882"/>
                      <a:gd name="connsiteX39" fmla="*/ 4359 w 781466"/>
                      <a:gd name="connsiteY39" fmla="*/ 414932 h 854882"/>
                      <a:gd name="connsiteX40" fmla="*/ 4731 w 781466"/>
                      <a:gd name="connsiteY40" fmla="*/ 415179 h 854882"/>
                      <a:gd name="connsiteX41" fmla="*/ 4836 w 781466"/>
                      <a:gd name="connsiteY41" fmla="*/ 415246 h 854882"/>
                      <a:gd name="connsiteX42" fmla="*/ 208823 w 781466"/>
                      <a:gd name="connsiteY42" fmla="*/ 481340 h 854882"/>
                      <a:gd name="connsiteX43" fmla="*/ 396266 w 781466"/>
                      <a:gd name="connsiteY43" fmla="*/ 424638 h 854882"/>
                      <a:gd name="connsiteX44" fmla="*/ 400647 w 781466"/>
                      <a:gd name="connsiteY44" fmla="*/ 421542 h 854882"/>
                      <a:gd name="connsiteX45" fmla="*/ 421754 w 781466"/>
                      <a:gd name="connsiteY45" fmla="*/ 451451 h 854882"/>
                      <a:gd name="connsiteX46" fmla="*/ 473237 w 781466"/>
                      <a:gd name="connsiteY46" fmla="*/ 496018 h 854882"/>
                      <a:gd name="connsiteX47" fmla="*/ 467103 w 781466"/>
                      <a:gd name="connsiteY47" fmla="*/ 508410 h 854882"/>
                      <a:gd name="connsiteX48" fmla="*/ 371891 w 781466"/>
                      <a:gd name="connsiteY48" fmla="*/ 483407 h 854882"/>
                      <a:gd name="connsiteX49" fmla="*/ 219491 w 781466"/>
                      <a:gd name="connsiteY49" fmla="*/ 597707 h 854882"/>
                      <a:gd name="connsiteX50" fmla="*/ 371891 w 781466"/>
                      <a:gd name="connsiteY50" fmla="*/ 712007 h 854882"/>
                      <a:gd name="connsiteX51" fmla="*/ 398733 w 781466"/>
                      <a:gd name="connsiteY51" fmla="*/ 710121 h 854882"/>
                      <a:gd name="connsiteX52" fmla="*/ 365071 w 781466"/>
                      <a:gd name="connsiteY52" fmla="*/ 772034 h 854882"/>
                      <a:gd name="connsiteX53" fmla="*/ 302921 w 781466"/>
                      <a:gd name="connsiteY53" fmla="*/ 807543 h 854882"/>
                      <a:gd name="connsiteX54" fmla="*/ 301644 w 781466"/>
                      <a:gd name="connsiteY54" fmla="*/ 808143 h 854882"/>
                      <a:gd name="connsiteX55" fmla="*/ 299939 w 781466"/>
                      <a:gd name="connsiteY55" fmla="*/ 808952 h 854882"/>
                      <a:gd name="connsiteX56" fmla="*/ 298596 w 781466"/>
                      <a:gd name="connsiteY56" fmla="*/ 810162 h 854882"/>
                      <a:gd name="connsiteX57" fmla="*/ 297387 w 781466"/>
                      <a:gd name="connsiteY57" fmla="*/ 811505 h 854882"/>
                      <a:gd name="connsiteX58" fmla="*/ 296605 w 781466"/>
                      <a:gd name="connsiteY58" fmla="*/ 813115 h 854882"/>
                      <a:gd name="connsiteX59" fmla="*/ 295977 w 781466"/>
                      <a:gd name="connsiteY59" fmla="*/ 814829 h 854882"/>
                      <a:gd name="connsiteX60" fmla="*/ 295872 w 781466"/>
                      <a:gd name="connsiteY60" fmla="*/ 816706 h 854882"/>
                      <a:gd name="connsiteX61" fmla="*/ 295786 w 781466"/>
                      <a:gd name="connsiteY61" fmla="*/ 818125 h 854882"/>
                      <a:gd name="connsiteX62" fmla="*/ 308007 w 781466"/>
                      <a:gd name="connsiteY62" fmla="*/ 842566 h 854882"/>
                      <a:gd name="connsiteX63" fmla="*/ 332439 w 781466"/>
                      <a:gd name="connsiteY63" fmla="*/ 854787 h 854882"/>
                      <a:gd name="connsiteX64" fmla="*/ 333810 w 781466"/>
                      <a:gd name="connsiteY64" fmla="*/ 854882 h 854882"/>
                      <a:gd name="connsiteX65" fmla="*/ 343221 w 781466"/>
                      <a:gd name="connsiteY65" fmla="*/ 846710 h 854882"/>
                      <a:gd name="connsiteX66" fmla="*/ 335144 w 781466"/>
                      <a:gd name="connsiteY66" fmla="*/ 835927 h 854882"/>
                      <a:gd name="connsiteX67" fmla="*/ 321475 w 781466"/>
                      <a:gd name="connsiteY67" fmla="*/ 829098 h 854882"/>
                      <a:gd name="connsiteX68" fmla="*/ 317256 w 781466"/>
                      <a:gd name="connsiteY68" fmla="*/ 823202 h 854882"/>
                      <a:gd name="connsiteX69" fmla="*/ 378711 w 781466"/>
                      <a:gd name="connsiteY69" fmla="*/ 785330 h 854882"/>
                      <a:gd name="connsiteX70" fmla="*/ 418954 w 781466"/>
                      <a:gd name="connsiteY70" fmla="*/ 706368 h 854882"/>
                      <a:gd name="connsiteX71" fmla="*/ 476676 w 781466"/>
                      <a:gd name="connsiteY71" fmla="*/ 680489 h 854882"/>
                      <a:gd name="connsiteX72" fmla="*/ 505974 w 781466"/>
                      <a:gd name="connsiteY72" fmla="*/ 725209 h 854882"/>
                      <a:gd name="connsiteX73" fmla="*/ 505936 w 781466"/>
                      <a:gd name="connsiteY73" fmla="*/ 841776 h 854882"/>
                      <a:gd name="connsiteX74" fmla="*/ 505574 w 781466"/>
                      <a:gd name="connsiteY74" fmla="*/ 843690 h 854882"/>
                      <a:gd name="connsiteX75" fmla="*/ 505241 w 781466"/>
                      <a:gd name="connsiteY75" fmla="*/ 845357 h 854882"/>
                      <a:gd name="connsiteX76" fmla="*/ 505251 w 781466"/>
                      <a:gd name="connsiteY76" fmla="*/ 845414 h 854882"/>
                      <a:gd name="connsiteX77" fmla="*/ 505946 w 781466"/>
                      <a:gd name="connsiteY77" fmla="*/ 848853 h 854882"/>
                      <a:gd name="connsiteX78" fmla="*/ 508032 w 781466"/>
                      <a:gd name="connsiteY78" fmla="*/ 852091 h 854882"/>
                      <a:gd name="connsiteX79" fmla="*/ 508070 w 781466"/>
                      <a:gd name="connsiteY79" fmla="*/ 852110 h 854882"/>
                      <a:gd name="connsiteX80" fmla="*/ 511137 w 781466"/>
                      <a:gd name="connsiteY80" fmla="*/ 854139 h 854882"/>
                      <a:gd name="connsiteX81" fmla="*/ 511194 w 781466"/>
                      <a:gd name="connsiteY81" fmla="*/ 854177 h 854882"/>
                      <a:gd name="connsiteX82" fmla="*/ 514766 w 781466"/>
                      <a:gd name="connsiteY82" fmla="*/ 854882 h 854882"/>
                      <a:gd name="connsiteX83" fmla="*/ 552866 w 781466"/>
                      <a:gd name="connsiteY83" fmla="*/ 854882 h 854882"/>
                      <a:gd name="connsiteX84" fmla="*/ 562391 w 781466"/>
                      <a:gd name="connsiteY84" fmla="*/ 845357 h 854882"/>
                      <a:gd name="connsiteX85" fmla="*/ 552866 w 781466"/>
                      <a:gd name="connsiteY85" fmla="*/ 835832 h 854882"/>
                      <a:gd name="connsiteX86" fmla="*/ 528244 w 781466"/>
                      <a:gd name="connsiteY86" fmla="*/ 835832 h 854882"/>
                      <a:gd name="connsiteX87" fmla="*/ 523558 w 781466"/>
                      <a:gd name="connsiteY87" fmla="*/ 717855 h 854882"/>
                      <a:gd name="connsiteX88" fmla="*/ 491411 w 781466"/>
                      <a:gd name="connsiteY88" fmla="*/ 668402 h 854882"/>
                      <a:gd name="connsiteX89" fmla="*/ 523558 w 781466"/>
                      <a:gd name="connsiteY89" fmla="*/ 608661 h 854882"/>
                      <a:gd name="connsiteX90" fmla="*/ 551533 w 781466"/>
                      <a:gd name="connsiteY90" fmla="*/ 614119 h 854882"/>
                      <a:gd name="connsiteX91" fmla="*/ 594948 w 781466"/>
                      <a:gd name="connsiteY91" fmla="*/ 596002 h 854882"/>
                      <a:gd name="connsiteX92" fmla="*/ 607930 w 781466"/>
                      <a:gd name="connsiteY92" fmla="*/ 547663 h 854882"/>
                      <a:gd name="connsiteX93" fmla="*/ 633829 w 781466"/>
                      <a:gd name="connsiteY93" fmla="*/ 550082 h 854882"/>
                      <a:gd name="connsiteX94" fmla="*/ 781466 w 781466"/>
                      <a:gd name="connsiteY94" fmla="*/ 402445 h 854882"/>
                      <a:gd name="connsiteX95" fmla="*/ 648335 w 781466"/>
                      <a:gd name="connsiteY95" fmla="*/ 255540 h 854882"/>
                      <a:gd name="connsiteX96" fmla="*/ 385617 w 781466"/>
                      <a:gd name="connsiteY96" fmla="*/ 408836 h 854882"/>
                      <a:gd name="connsiteX97" fmla="*/ 29553 w 781466"/>
                      <a:gd name="connsiteY97" fmla="*/ 408826 h 854882"/>
                      <a:gd name="connsiteX98" fmla="*/ 129727 w 781466"/>
                      <a:gd name="connsiteY98" fmla="*/ 358753 h 854882"/>
                      <a:gd name="connsiteX99" fmla="*/ 168599 w 781466"/>
                      <a:gd name="connsiteY99" fmla="*/ 378061 h 854882"/>
                      <a:gd name="connsiteX100" fmla="*/ 208633 w 781466"/>
                      <a:gd name="connsiteY100" fmla="*/ 388071 h 854882"/>
                      <a:gd name="connsiteX101" fmla="*/ 209985 w 781466"/>
                      <a:gd name="connsiteY101" fmla="*/ 388167 h 854882"/>
                      <a:gd name="connsiteX102" fmla="*/ 219405 w 781466"/>
                      <a:gd name="connsiteY102" fmla="*/ 379975 h 854882"/>
                      <a:gd name="connsiteX103" fmla="*/ 211309 w 781466"/>
                      <a:gd name="connsiteY103" fmla="*/ 369212 h 854882"/>
                      <a:gd name="connsiteX104" fmla="*/ 175143 w 781466"/>
                      <a:gd name="connsiteY104" fmla="*/ 360173 h 854882"/>
                      <a:gd name="connsiteX105" fmla="*/ 148816 w 781466"/>
                      <a:gd name="connsiteY105" fmla="*/ 348009 h 854882"/>
                      <a:gd name="connsiteX106" fmla="*/ 224625 w 781466"/>
                      <a:gd name="connsiteY106" fmla="*/ 301356 h 854882"/>
                      <a:gd name="connsiteX107" fmla="*/ 302701 w 781466"/>
                      <a:gd name="connsiteY107" fmla="*/ 330683 h 854882"/>
                      <a:gd name="connsiteX108" fmla="*/ 376082 w 781466"/>
                      <a:gd name="connsiteY108" fmla="*/ 340599 h 854882"/>
                      <a:gd name="connsiteX109" fmla="*/ 381616 w 781466"/>
                      <a:gd name="connsiteY109" fmla="*/ 340551 h 854882"/>
                      <a:gd name="connsiteX110" fmla="*/ 390951 w 781466"/>
                      <a:gd name="connsiteY110" fmla="*/ 330836 h 854882"/>
                      <a:gd name="connsiteX111" fmla="*/ 381235 w 781466"/>
                      <a:gd name="connsiteY111" fmla="*/ 321501 h 854882"/>
                      <a:gd name="connsiteX112" fmla="*/ 307759 w 781466"/>
                      <a:gd name="connsiteY112" fmla="*/ 312319 h 854882"/>
                      <a:gd name="connsiteX113" fmla="*/ 242456 w 781466"/>
                      <a:gd name="connsiteY113" fmla="*/ 289230 h 854882"/>
                      <a:gd name="connsiteX114" fmla="*/ 253543 w 781466"/>
                      <a:gd name="connsiteY114" fmla="*/ 281677 h 854882"/>
                      <a:gd name="connsiteX115" fmla="*/ 339792 w 781466"/>
                      <a:gd name="connsiteY115" fmla="*/ 216021 h 854882"/>
                      <a:gd name="connsiteX116" fmla="*/ 390512 w 781466"/>
                      <a:gd name="connsiteY116" fmla="*/ 226242 h 854882"/>
                      <a:gd name="connsiteX117" fmla="*/ 395599 w 781466"/>
                      <a:gd name="connsiteY117" fmla="*/ 226365 h 854882"/>
                      <a:gd name="connsiteX118" fmla="*/ 442633 w 781466"/>
                      <a:gd name="connsiteY118" fmla="*/ 215831 h 854882"/>
                      <a:gd name="connsiteX119" fmla="*/ 447205 w 781466"/>
                      <a:gd name="connsiteY119" fmla="*/ 203153 h 854882"/>
                      <a:gd name="connsiteX120" fmla="*/ 434537 w 781466"/>
                      <a:gd name="connsiteY120" fmla="*/ 198581 h 854882"/>
                      <a:gd name="connsiteX121" fmla="*/ 391408 w 781466"/>
                      <a:gd name="connsiteY121" fmla="*/ 207211 h 854882"/>
                      <a:gd name="connsiteX122" fmla="*/ 356851 w 781466"/>
                      <a:gd name="connsiteY122" fmla="*/ 201658 h 854882"/>
                      <a:gd name="connsiteX123" fmla="*/ 464560 w 781466"/>
                      <a:gd name="connsiteY123" fmla="*/ 99435 h 854882"/>
                      <a:gd name="connsiteX124" fmla="*/ 464169 w 781466"/>
                      <a:gd name="connsiteY124" fmla="*/ 85967 h 854882"/>
                      <a:gd name="connsiteX125" fmla="*/ 450701 w 781466"/>
                      <a:gd name="connsiteY125" fmla="*/ 86357 h 854882"/>
                      <a:gd name="connsiteX126" fmla="*/ 242618 w 781466"/>
                      <a:gd name="connsiteY126" fmla="*/ 266066 h 854882"/>
                      <a:gd name="connsiteX127" fmla="*/ 180905 w 781466"/>
                      <a:gd name="connsiteY127" fmla="*/ 306718 h 854882"/>
                      <a:gd name="connsiteX128" fmla="*/ 181391 w 781466"/>
                      <a:gd name="connsiteY128" fmla="*/ 245806 h 854882"/>
                      <a:gd name="connsiteX129" fmla="*/ 190745 w 781466"/>
                      <a:gd name="connsiteY129" fmla="*/ 170949 h 854882"/>
                      <a:gd name="connsiteX130" fmla="*/ 183248 w 781466"/>
                      <a:gd name="connsiteY130" fmla="*/ 159757 h 854882"/>
                      <a:gd name="connsiteX131" fmla="*/ 172057 w 781466"/>
                      <a:gd name="connsiteY131" fmla="*/ 167253 h 854882"/>
                      <a:gd name="connsiteX132" fmla="*/ 162360 w 781466"/>
                      <a:gd name="connsiteY132" fmla="*/ 244796 h 854882"/>
                      <a:gd name="connsiteX133" fmla="*/ 162198 w 781466"/>
                      <a:gd name="connsiteY133" fmla="*/ 318139 h 854882"/>
                      <a:gd name="connsiteX134" fmla="*/ 19076 w 781466"/>
                      <a:gd name="connsiteY134" fmla="*/ 392681 h 854882"/>
                      <a:gd name="connsiteX135" fmla="*/ 91485 w 781466"/>
                      <a:gd name="connsiteY135" fmla="*/ 162929 h 854882"/>
                      <a:gd name="connsiteX136" fmla="*/ 114716 w 781466"/>
                      <a:gd name="connsiteY136" fmla="*/ 169082 h 854882"/>
                      <a:gd name="connsiteX137" fmla="*/ 162341 w 781466"/>
                      <a:gd name="connsiteY137" fmla="*/ 121457 h 854882"/>
                      <a:gd name="connsiteX138" fmla="*/ 154788 w 781466"/>
                      <a:gd name="connsiteY138" fmla="*/ 95701 h 854882"/>
                      <a:gd name="connsiteX139" fmla="*/ 199927 w 781466"/>
                      <a:gd name="connsiteY139" fmla="*/ 64945 h 854882"/>
                      <a:gd name="connsiteX140" fmla="*/ 295691 w 781466"/>
                      <a:gd name="connsiteY140" fmla="*/ 121457 h 854882"/>
                      <a:gd name="connsiteX141" fmla="*/ 400466 w 781466"/>
                      <a:gd name="connsiteY141" fmla="*/ 26207 h 854882"/>
                      <a:gd name="connsiteX142" fmla="*/ 400180 w 781466"/>
                      <a:gd name="connsiteY142" fmla="*/ 19244 h 854882"/>
                      <a:gd name="connsiteX143" fmla="*/ 507451 w 781466"/>
                      <a:gd name="connsiteY143" fmla="*/ 34084 h 854882"/>
                      <a:gd name="connsiteX144" fmla="*/ 407048 w 781466"/>
                      <a:gd name="connsiteY144" fmla="*/ 393034 h 854882"/>
                      <a:gd name="connsiteX145" fmla="*/ 399933 w 781466"/>
                      <a:gd name="connsiteY145" fmla="*/ 375479 h 854882"/>
                      <a:gd name="connsiteX146" fmla="*/ 387788 w 781466"/>
                      <a:gd name="connsiteY146" fmla="*/ 369650 h 854882"/>
                      <a:gd name="connsiteX147" fmla="*/ 381959 w 781466"/>
                      <a:gd name="connsiteY147" fmla="*/ 381794 h 854882"/>
                      <a:gd name="connsiteX148" fmla="*/ 391598 w 781466"/>
                      <a:gd name="connsiteY148" fmla="*/ 404616 h 854882"/>
                      <a:gd name="connsiteX149" fmla="*/ 385617 w 781466"/>
                      <a:gd name="connsiteY149" fmla="*/ 408836 h 854882"/>
                      <a:gd name="connsiteX150" fmla="*/ 477923 w 781466"/>
                      <a:gd name="connsiteY150" fmla="*/ 655238 h 854882"/>
                      <a:gd name="connsiteX151" fmla="*/ 452958 w 781466"/>
                      <a:gd name="connsiteY151" fmla="*/ 637141 h 854882"/>
                      <a:gd name="connsiteX152" fmla="*/ 439900 w 781466"/>
                      <a:gd name="connsiteY152" fmla="*/ 640474 h 854882"/>
                      <a:gd name="connsiteX153" fmla="*/ 443233 w 781466"/>
                      <a:gd name="connsiteY153" fmla="*/ 653533 h 854882"/>
                      <a:gd name="connsiteX154" fmla="*/ 462617 w 781466"/>
                      <a:gd name="connsiteY154" fmla="*/ 667325 h 854882"/>
                      <a:gd name="connsiteX155" fmla="*/ 371891 w 781466"/>
                      <a:gd name="connsiteY155" fmla="*/ 692957 h 854882"/>
                      <a:gd name="connsiteX156" fmla="*/ 238541 w 781466"/>
                      <a:gd name="connsiteY156" fmla="*/ 597707 h 854882"/>
                      <a:gd name="connsiteX157" fmla="*/ 371891 w 781466"/>
                      <a:gd name="connsiteY157" fmla="*/ 502457 h 854882"/>
                      <a:gd name="connsiteX158" fmla="*/ 466150 w 781466"/>
                      <a:gd name="connsiteY158" fmla="*/ 530508 h 854882"/>
                      <a:gd name="connsiteX159" fmla="*/ 505193 w 781466"/>
                      <a:gd name="connsiteY159" fmla="*/ 596964 h 854882"/>
                      <a:gd name="connsiteX160" fmla="*/ 505241 w 781466"/>
                      <a:gd name="connsiteY160" fmla="*/ 597707 h 854882"/>
                      <a:gd name="connsiteX161" fmla="*/ 477923 w 781466"/>
                      <a:gd name="connsiteY161" fmla="*/ 655238 h 854882"/>
                      <a:gd name="connsiteX162" fmla="*/ 580784 w 781466"/>
                      <a:gd name="connsiteY162" fmla="*/ 583258 h 854882"/>
                      <a:gd name="connsiteX163" fmla="*/ 521434 w 781466"/>
                      <a:gd name="connsiteY163" fmla="*/ 586953 h 854882"/>
                      <a:gd name="connsiteX164" fmla="*/ 483191 w 781466"/>
                      <a:gd name="connsiteY164" fmla="*/ 521869 h 854882"/>
                      <a:gd name="connsiteX165" fmla="*/ 491658 w 781466"/>
                      <a:gd name="connsiteY165" fmla="*/ 503114 h 854882"/>
                      <a:gd name="connsiteX166" fmla="*/ 517938 w 781466"/>
                      <a:gd name="connsiteY166" fmla="*/ 491379 h 854882"/>
                      <a:gd name="connsiteX167" fmla="*/ 518843 w 781466"/>
                      <a:gd name="connsiteY167" fmla="*/ 492027 h 854882"/>
                      <a:gd name="connsiteX168" fmla="*/ 586804 w 781466"/>
                      <a:gd name="connsiteY168" fmla="*/ 540881 h 854882"/>
                      <a:gd name="connsiteX169" fmla="*/ 580784 w 781466"/>
                      <a:gd name="connsiteY169" fmla="*/ 583258 h 854882"/>
                      <a:gd name="connsiteX170" fmla="*/ 633829 w 781466"/>
                      <a:gd name="connsiteY170" fmla="*/ 531032 h 854882"/>
                      <a:gd name="connsiteX171" fmla="*/ 599005 w 781466"/>
                      <a:gd name="connsiteY171" fmla="*/ 526174 h 854882"/>
                      <a:gd name="connsiteX172" fmla="*/ 527768 w 781466"/>
                      <a:gd name="connsiteY172" fmla="*/ 474977 h 854882"/>
                      <a:gd name="connsiteX173" fmla="*/ 505241 w 781466"/>
                      <a:gd name="connsiteY173" fmla="*/ 402445 h 854882"/>
                      <a:gd name="connsiteX174" fmla="*/ 633829 w 781466"/>
                      <a:gd name="connsiteY174" fmla="*/ 273857 h 854882"/>
                      <a:gd name="connsiteX175" fmla="*/ 762416 w 781466"/>
                      <a:gd name="connsiteY175" fmla="*/ 402445 h 854882"/>
                      <a:gd name="connsiteX176" fmla="*/ 633829 w 781466"/>
                      <a:gd name="connsiteY176" fmla="*/ 531032 h 85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781466" h="854882">
                        <a:moveTo>
                          <a:pt x="648335" y="255540"/>
                        </a:moveTo>
                        <a:cubicBezTo>
                          <a:pt x="648221" y="253940"/>
                          <a:pt x="648116" y="252331"/>
                          <a:pt x="648116" y="250721"/>
                        </a:cubicBezTo>
                        <a:cubicBezTo>
                          <a:pt x="648116" y="219326"/>
                          <a:pt x="670395" y="193047"/>
                          <a:pt x="699970" y="186818"/>
                        </a:cubicBezTo>
                        <a:cubicBezTo>
                          <a:pt x="703885" y="194047"/>
                          <a:pt x="711457" y="199019"/>
                          <a:pt x="720239" y="199019"/>
                        </a:cubicBezTo>
                        <a:cubicBezTo>
                          <a:pt x="732993" y="199019"/>
                          <a:pt x="743376" y="188637"/>
                          <a:pt x="743376" y="175883"/>
                        </a:cubicBezTo>
                        <a:cubicBezTo>
                          <a:pt x="743376" y="163129"/>
                          <a:pt x="732993" y="152747"/>
                          <a:pt x="720239" y="152747"/>
                        </a:cubicBezTo>
                        <a:cubicBezTo>
                          <a:pt x="710352" y="152747"/>
                          <a:pt x="701961" y="159005"/>
                          <a:pt x="698656" y="167739"/>
                        </a:cubicBezTo>
                        <a:cubicBezTo>
                          <a:pt x="659165" y="174759"/>
                          <a:pt x="629066" y="209249"/>
                          <a:pt x="629066" y="250721"/>
                        </a:cubicBezTo>
                        <a:cubicBezTo>
                          <a:pt x="629066" y="252169"/>
                          <a:pt x="629190" y="253597"/>
                          <a:pt x="629257" y="255036"/>
                        </a:cubicBezTo>
                        <a:cubicBezTo>
                          <a:pt x="549980" y="257484"/>
                          <a:pt x="486191" y="322577"/>
                          <a:pt x="486191" y="402445"/>
                        </a:cubicBezTo>
                        <a:cubicBezTo>
                          <a:pt x="486191" y="427781"/>
                          <a:pt x="492716" y="452289"/>
                          <a:pt x="505003" y="474225"/>
                        </a:cubicBezTo>
                        <a:cubicBezTo>
                          <a:pt x="498412" y="475873"/>
                          <a:pt x="492325" y="478521"/>
                          <a:pt x="486963" y="482169"/>
                        </a:cubicBezTo>
                        <a:cubicBezTo>
                          <a:pt x="467846" y="470663"/>
                          <a:pt x="450768" y="456299"/>
                          <a:pt x="436328" y="439173"/>
                        </a:cubicBezTo>
                        <a:cubicBezTo>
                          <a:pt x="428660" y="430086"/>
                          <a:pt x="421907" y="420380"/>
                          <a:pt x="415992" y="410188"/>
                        </a:cubicBezTo>
                        <a:cubicBezTo>
                          <a:pt x="530406" y="320282"/>
                          <a:pt x="574793" y="164653"/>
                          <a:pt x="523720" y="22978"/>
                        </a:cubicBezTo>
                        <a:cubicBezTo>
                          <a:pt x="522681" y="20082"/>
                          <a:pt x="520148" y="17825"/>
                          <a:pt x="517176" y="16996"/>
                        </a:cubicBezTo>
                        <a:cubicBezTo>
                          <a:pt x="499259" y="11967"/>
                          <a:pt x="450930" y="261"/>
                          <a:pt x="389141" y="23"/>
                        </a:cubicBezTo>
                        <a:cubicBezTo>
                          <a:pt x="385855" y="-206"/>
                          <a:pt x="383512" y="1309"/>
                          <a:pt x="381692" y="3566"/>
                        </a:cubicBezTo>
                        <a:cubicBezTo>
                          <a:pt x="379873" y="5814"/>
                          <a:pt x="379178" y="8767"/>
                          <a:pt x="379797" y="11586"/>
                        </a:cubicBezTo>
                        <a:cubicBezTo>
                          <a:pt x="380873" y="16453"/>
                          <a:pt x="381416" y="21368"/>
                          <a:pt x="381416" y="26207"/>
                        </a:cubicBezTo>
                        <a:cubicBezTo>
                          <a:pt x="381416" y="68222"/>
                          <a:pt x="342954" y="102407"/>
                          <a:pt x="295691" y="102407"/>
                        </a:cubicBezTo>
                        <a:cubicBezTo>
                          <a:pt x="257715" y="102407"/>
                          <a:pt x="224758" y="80719"/>
                          <a:pt x="213681" y="48429"/>
                        </a:cubicBezTo>
                        <a:cubicBezTo>
                          <a:pt x="212776" y="45800"/>
                          <a:pt x="210776" y="43695"/>
                          <a:pt x="208194" y="42676"/>
                        </a:cubicBezTo>
                        <a:cubicBezTo>
                          <a:pt x="205613" y="41657"/>
                          <a:pt x="202718" y="41790"/>
                          <a:pt x="200251" y="43085"/>
                        </a:cubicBezTo>
                        <a:cubicBezTo>
                          <a:pt x="177552" y="54973"/>
                          <a:pt x="156312" y="69279"/>
                          <a:pt x="137147" y="85605"/>
                        </a:cubicBezTo>
                        <a:lnTo>
                          <a:pt x="135290" y="87262"/>
                        </a:lnTo>
                        <a:cubicBezTo>
                          <a:pt x="133299" y="89005"/>
                          <a:pt x="132118" y="91491"/>
                          <a:pt x="132042" y="94130"/>
                        </a:cubicBezTo>
                        <a:cubicBezTo>
                          <a:pt x="131966" y="96768"/>
                          <a:pt x="132975" y="99330"/>
                          <a:pt x="134852" y="101188"/>
                        </a:cubicBezTo>
                        <a:cubicBezTo>
                          <a:pt x="140291" y="106598"/>
                          <a:pt x="143291" y="113799"/>
                          <a:pt x="143291" y="121457"/>
                        </a:cubicBezTo>
                        <a:cubicBezTo>
                          <a:pt x="143291" y="137211"/>
                          <a:pt x="130470" y="150032"/>
                          <a:pt x="114716" y="150032"/>
                        </a:cubicBezTo>
                        <a:cubicBezTo>
                          <a:pt x="107810" y="150032"/>
                          <a:pt x="101076" y="147413"/>
                          <a:pt x="95752" y="142641"/>
                        </a:cubicBezTo>
                        <a:cubicBezTo>
                          <a:pt x="93771" y="140869"/>
                          <a:pt x="91104" y="139993"/>
                          <a:pt x="88503" y="140259"/>
                        </a:cubicBezTo>
                        <a:cubicBezTo>
                          <a:pt x="85865" y="140507"/>
                          <a:pt x="83436" y="141850"/>
                          <a:pt x="81826" y="143965"/>
                        </a:cubicBezTo>
                        <a:cubicBezTo>
                          <a:pt x="-3746" y="256093"/>
                          <a:pt x="-984" y="383385"/>
                          <a:pt x="426" y="407759"/>
                        </a:cubicBezTo>
                        <a:cubicBezTo>
                          <a:pt x="445" y="408160"/>
                          <a:pt x="673" y="408493"/>
                          <a:pt x="749" y="408874"/>
                        </a:cubicBezTo>
                        <a:cubicBezTo>
                          <a:pt x="873" y="409588"/>
                          <a:pt x="902" y="410312"/>
                          <a:pt x="1207" y="411007"/>
                        </a:cubicBezTo>
                        <a:cubicBezTo>
                          <a:pt x="1283" y="411179"/>
                          <a:pt x="1416" y="411303"/>
                          <a:pt x="1502" y="411474"/>
                        </a:cubicBezTo>
                        <a:cubicBezTo>
                          <a:pt x="1635" y="411731"/>
                          <a:pt x="1797" y="411950"/>
                          <a:pt x="1950" y="412198"/>
                        </a:cubicBezTo>
                        <a:cubicBezTo>
                          <a:pt x="2531" y="413132"/>
                          <a:pt x="3235" y="413932"/>
                          <a:pt x="4064" y="414598"/>
                        </a:cubicBezTo>
                        <a:cubicBezTo>
                          <a:pt x="4178" y="414694"/>
                          <a:pt x="4236" y="414846"/>
                          <a:pt x="4359" y="414932"/>
                        </a:cubicBezTo>
                        <a:cubicBezTo>
                          <a:pt x="4483" y="415018"/>
                          <a:pt x="4607" y="415094"/>
                          <a:pt x="4731" y="415179"/>
                        </a:cubicBezTo>
                        <a:cubicBezTo>
                          <a:pt x="4769" y="415198"/>
                          <a:pt x="4798" y="415227"/>
                          <a:pt x="4836" y="415246"/>
                        </a:cubicBezTo>
                        <a:cubicBezTo>
                          <a:pt x="65748" y="459204"/>
                          <a:pt x="137490" y="481340"/>
                          <a:pt x="208823" y="481340"/>
                        </a:cubicBezTo>
                        <a:cubicBezTo>
                          <a:pt x="274622" y="481340"/>
                          <a:pt x="340078" y="462500"/>
                          <a:pt x="396266" y="424638"/>
                        </a:cubicBezTo>
                        <a:cubicBezTo>
                          <a:pt x="397751" y="423638"/>
                          <a:pt x="399180" y="422571"/>
                          <a:pt x="400647" y="421542"/>
                        </a:cubicBezTo>
                        <a:cubicBezTo>
                          <a:pt x="406867" y="432020"/>
                          <a:pt x="413839" y="442049"/>
                          <a:pt x="421754" y="451451"/>
                        </a:cubicBezTo>
                        <a:cubicBezTo>
                          <a:pt x="436556" y="468996"/>
                          <a:pt x="453930" y="483836"/>
                          <a:pt x="473237" y="496018"/>
                        </a:cubicBezTo>
                        <a:cubicBezTo>
                          <a:pt x="470665" y="499828"/>
                          <a:pt x="468636" y="503981"/>
                          <a:pt x="467103" y="508410"/>
                        </a:cubicBezTo>
                        <a:cubicBezTo>
                          <a:pt x="440176" y="492227"/>
                          <a:pt x="406924" y="483407"/>
                          <a:pt x="371891" y="483407"/>
                        </a:cubicBezTo>
                        <a:cubicBezTo>
                          <a:pt x="287862" y="483407"/>
                          <a:pt x="219491" y="534680"/>
                          <a:pt x="219491" y="597707"/>
                        </a:cubicBezTo>
                        <a:cubicBezTo>
                          <a:pt x="219491" y="660734"/>
                          <a:pt x="287862" y="712007"/>
                          <a:pt x="371891" y="712007"/>
                        </a:cubicBezTo>
                        <a:cubicBezTo>
                          <a:pt x="381064" y="712007"/>
                          <a:pt x="389998" y="711293"/>
                          <a:pt x="398733" y="710121"/>
                        </a:cubicBezTo>
                        <a:cubicBezTo>
                          <a:pt x="394894" y="726542"/>
                          <a:pt x="385998" y="750583"/>
                          <a:pt x="365071" y="772034"/>
                        </a:cubicBezTo>
                        <a:cubicBezTo>
                          <a:pt x="343697" y="793941"/>
                          <a:pt x="319475" y="803437"/>
                          <a:pt x="302921" y="807543"/>
                        </a:cubicBezTo>
                        <a:cubicBezTo>
                          <a:pt x="302444" y="807657"/>
                          <a:pt x="302082" y="807962"/>
                          <a:pt x="301644" y="808143"/>
                        </a:cubicBezTo>
                        <a:cubicBezTo>
                          <a:pt x="301054" y="808391"/>
                          <a:pt x="300463" y="808600"/>
                          <a:pt x="299939" y="808952"/>
                        </a:cubicBezTo>
                        <a:cubicBezTo>
                          <a:pt x="299425" y="809295"/>
                          <a:pt x="299025" y="809734"/>
                          <a:pt x="298596" y="810162"/>
                        </a:cubicBezTo>
                        <a:cubicBezTo>
                          <a:pt x="298158" y="810600"/>
                          <a:pt x="297729" y="811000"/>
                          <a:pt x="297387" y="811505"/>
                        </a:cubicBezTo>
                        <a:cubicBezTo>
                          <a:pt x="297044" y="812010"/>
                          <a:pt x="296844" y="812553"/>
                          <a:pt x="296605" y="813115"/>
                        </a:cubicBezTo>
                        <a:cubicBezTo>
                          <a:pt x="296358" y="813686"/>
                          <a:pt x="296110" y="814220"/>
                          <a:pt x="295977" y="814829"/>
                        </a:cubicBezTo>
                        <a:cubicBezTo>
                          <a:pt x="295843" y="815439"/>
                          <a:pt x="295872" y="816068"/>
                          <a:pt x="295872" y="816706"/>
                        </a:cubicBezTo>
                        <a:cubicBezTo>
                          <a:pt x="295863" y="817182"/>
                          <a:pt x="295720" y="817630"/>
                          <a:pt x="295786" y="818125"/>
                        </a:cubicBezTo>
                        <a:cubicBezTo>
                          <a:pt x="296548" y="823450"/>
                          <a:pt x="299139" y="833698"/>
                          <a:pt x="308007" y="842566"/>
                        </a:cubicBezTo>
                        <a:cubicBezTo>
                          <a:pt x="311807" y="846367"/>
                          <a:pt x="320037" y="853015"/>
                          <a:pt x="332439" y="854787"/>
                        </a:cubicBezTo>
                        <a:cubicBezTo>
                          <a:pt x="332896" y="854853"/>
                          <a:pt x="333353" y="854882"/>
                          <a:pt x="333810" y="854882"/>
                        </a:cubicBezTo>
                        <a:cubicBezTo>
                          <a:pt x="338468" y="854882"/>
                          <a:pt x="342545" y="851463"/>
                          <a:pt x="343221" y="846710"/>
                        </a:cubicBezTo>
                        <a:cubicBezTo>
                          <a:pt x="343973" y="841499"/>
                          <a:pt x="340354" y="836680"/>
                          <a:pt x="335144" y="835927"/>
                        </a:cubicBezTo>
                        <a:cubicBezTo>
                          <a:pt x="328200" y="834937"/>
                          <a:pt x="323599" y="831222"/>
                          <a:pt x="321475" y="829098"/>
                        </a:cubicBezTo>
                        <a:cubicBezTo>
                          <a:pt x="319551" y="827174"/>
                          <a:pt x="318275" y="825154"/>
                          <a:pt x="317256" y="823202"/>
                        </a:cubicBezTo>
                        <a:cubicBezTo>
                          <a:pt x="335286" y="817420"/>
                          <a:pt x="358108" y="806438"/>
                          <a:pt x="378711" y="785330"/>
                        </a:cubicBezTo>
                        <a:cubicBezTo>
                          <a:pt x="406429" y="756936"/>
                          <a:pt x="415773" y="724580"/>
                          <a:pt x="418954" y="706368"/>
                        </a:cubicBezTo>
                        <a:cubicBezTo>
                          <a:pt x="440785" y="701034"/>
                          <a:pt x="460407" y="692081"/>
                          <a:pt x="476676" y="680489"/>
                        </a:cubicBezTo>
                        <a:cubicBezTo>
                          <a:pt x="487496" y="691919"/>
                          <a:pt x="498183" y="706559"/>
                          <a:pt x="505974" y="725209"/>
                        </a:cubicBezTo>
                        <a:cubicBezTo>
                          <a:pt x="527634" y="777006"/>
                          <a:pt x="513166" y="823983"/>
                          <a:pt x="505936" y="841776"/>
                        </a:cubicBezTo>
                        <a:cubicBezTo>
                          <a:pt x="505679" y="842404"/>
                          <a:pt x="505689" y="843052"/>
                          <a:pt x="505574" y="843690"/>
                        </a:cubicBezTo>
                        <a:cubicBezTo>
                          <a:pt x="505479" y="844252"/>
                          <a:pt x="505241" y="844767"/>
                          <a:pt x="505241" y="845357"/>
                        </a:cubicBezTo>
                        <a:cubicBezTo>
                          <a:pt x="505241" y="845376"/>
                          <a:pt x="505251" y="845395"/>
                          <a:pt x="505251" y="845414"/>
                        </a:cubicBezTo>
                        <a:cubicBezTo>
                          <a:pt x="505260" y="846605"/>
                          <a:pt x="505508" y="847767"/>
                          <a:pt x="505946" y="848853"/>
                        </a:cubicBezTo>
                        <a:cubicBezTo>
                          <a:pt x="506432" y="850072"/>
                          <a:pt x="507117" y="851186"/>
                          <a:pt x="508032" y="852091"/>
                        </a:cubicBezTo>
                        <a:cubicBezTo>
                          <a:pt x="508041" y="852101"/>
                          <a:pt x="508060" y="852101"/>
                          <a:pt x="508070" y="852110"/>
                        </a:cubicBezTo>
                        <a:cubicBezTo>
                          <a:pt x="508946" y="852977"/>
                          <a:pt x="509985" y="853663"/>
                          <a:pt x="511137" y="854139"/>
                        </a:cubicBezTo>
                        <a:cubicBezTo>
                          <a:pt x="511156" y="854149"/>
                          <a:pt x="511166" y="854168"/>
                          <a:pt x="511194" y="854177"/>
                        </a:cubicBezTo>
                        <a:cubicBezTo>
                          <a:pt x="512356" y="854663"/>
                          <a:pt x="513566" y="854882"/>
                          <a:pt x="514766" y="854882"/>
                        </a:cubicBezTo>
                        <a:lnTo>
                          <a:pt x="552866" y="854882"/>
                        </a:lnTo>
                        <a:cubicBezTo>
                          <a:pt x="558133" y="854882"/>
                          <a:pt x="562391" y="850624"/>
                          <a:pt x="562391" y="845357"/>
                        </a:cubicBezTo>
                        <a:cubicBezTo>
                          <a:pt x="562391" y="840090"/>
                          <a:pt x="558133" y="835832"/>
                          <a:pt x="552866" y="835832"/>
                        </a:cubicBezTo>
                        <a:lnTo>
                          <a:pt x="528244" y="835832"/>
                        </a:lnTo>
                        <a:cubicBezTo>
                          <a:pt x="536083" y="810619"/>
                          <a:pt x="543760" y="766176"/>
                          <a:pt x="523558" y="717855"/>
                        </a:cubicBezTo>
                        <a:cubicBezTo>
                          <a:pt x="514976" y="697329"/>
                          <a:pt x="503288" y="681156"/>
                          <a:pt x="491411" y="668402"/>
                        </a:cubicBezTo>
                        <a:cubicBezTo>
                          <a:pt x="509089" y="651628"/>
                          <a:pt x="520691" y="631102"/>
                          <a:pt x="523558" y="608661"/>
                        </a:cubicBezTo>
                        <a:cubicBezTo>
                          <a:pt x="532940" y="612204"/>
                          <a:pt x="542427" y="614119"/>
                          <a:pt x="551533" y="614119"/>
                        </a:cubicBezTo>
                        <a:cubicBezTo>
                          <a:pt x="568544" y="614119"/>
                          <a:pt x="584156" y="607985"/>
                          <a:pt x="594948" y="596002"/>
                        </a:cubicBezTo>
                        <a:cubicBezTo>
                          <a:pt x="606330" y="583353"/>
                          <a:pt x="610759" y="566017"/>
                          <a:pt x="607930" y="547663"/>
                        </a:cubicBezTo>
                        <a:cubicBezTo>
                          <a:pt x="616503" y="549206"/>
                          <a:pt x="625170" y="550082"/>
                          <a:pt x="633829" y="550082"/>
                        </a:cubicBezTo>
                        <a:cubicBezTo>
                          <a:pt x="715239" y="550082"/>
                          <a:pt x="781466" y="483855"/>
                          <a:pt x="781466" y="402445"/>
                        </a:cubicBezTo>
                        <a:cubicBezTo>
                          <a:pt x="781466" y="325930"/>
                          <a:pt x="722954" y="262856"/>
                          <a:pt x="648335" y="255540"/>
                        </a:cubicBezTo>
                        <a:close/>
                        <a:moveTo>
                          <a:pt x="385617" y="408836"/>
                        </a:moveTo>
                        <a:cubicBezTo>
                          <a:pt x="279537" y="480321"/>
                          <a:pt x="138567" y="479626"/>
                          <a:pt x="29553" y="408826"/>
                        </a:cubicBezTo>
                        <a:cubicBezTo>
                          <a:pt x="63567" y="393520"/>
                          <a:pt x="97019" y="376813"/>
                          <a:pt x="129727" y="358753"/>
                        </a:cubicBezTo>
                        <a:cubicBezTo>
                          <a:pt x="141967" y="366592"/>
                          <a:pt x="155026" y="373107"/>
                          <a:pt x="168599" y="378061"/>
                        </a:cubicBezTo>
                        <a:cubicBezTo>
                          <a:pt x="181524" y="382775"/>
                          <a:pt x="194993" y="386147"/>
                          <a:pt x="208633" y="388071"/>
                        </a:cubicBezTo>
                        <a:cubicBezTo>
                          <a:pt x="209090" y="388138"/>
                          <a:pt x="209537" y="388167"/>
                          <a:pt x="209985" y="388167"/>
                        </a:cubicBezTo>
                        <a:cubicBezTo>
                          <a:pt x="214652" y="388167"/>
                          <a:pt x="218729" y="384728"/>
                          <a:pt x="219405" y="379975"/>
                        </a:cubicBezTo>
                        <a:cubicBezTo>
                          <a:pt x="220139" y="374765"/>
                          <a:pt x="216510" y="369945"/>
                          <a:pt x="211309" y="369212"/>
                        </a:cubicBezTo>
                        <a:cubicBezTo>
                          <a:pt x="198993" y="367469"/>
                          <a:pt x="186820" y="364430"/>
                          <a:pt x="175143" y="360173"/>
                        </a:cubicBezTo>
                        <a:cubicBezTo>
                          <a:pt x="166075" y="356867"/>
                          <a:pt x="157264" y="352772"/>
                          <a:pt x="148816" y="348009"/>
                        </a:cubicBezTo>
                        <a:cubicBezTo>
                          <a:pt x="174571" y="333245"/>
                          <a:pt x="199898" y="317739"/>
                          <a:pt x="224625" y="301356"/>
                        </a:cubicBezTo>
                        <a:cubicBezTo>
                          <a:pt x="242751" y="312100"/>
                          <a:pt x="276746" y="323530"/>
                          <a:pt x="302701" y="330683"/>
                        </a:cubicBezTo>
                        <a:cubicBezTo>
                          <a:pt x="326638" y="337265"/>
                          <a:pt x="351298" y="340599"/>
                          <a:pt x="376082" y="340599"/>
                        </a:cubicBezTo>
                        <a:cubicBezTo>
                          <a:pt x="377920" y="340599"/>
                          <a:pt x="379768" y="340589"/>
                          <a:pt x="381616" y="340551"/>
                        </a:cubicBezTo>
                        <a:cubicBezTo>
                          <a:pt x="386874" y="340446"/>
                          <a:pt x="391055" y="336093"/>
                          <a:pt x="390951" y="330836"/>
                        </a:cubicBezTo>
                        <a:cubicBezTo>
                          <a:pt x="390846" y="325578"/>
                          <a:pt x="386750" y="321453"/>
                          <a:pt x="381235" y="321501"/>
                        </a:cubicBezTo>
                        <a:cubicBezTo>
                          <a:pt x="356470" y="322092"/>
                          <a:pt x="331705" y="318910"/>
                          <a:pt x="307759" y="312319"/>
                        </a:cubicBezTo>
                        <a:cubicBezTo>
                          <a:pt x="281851" y="305185"/>
                          <a:pt x="257715" y="296584"/>
                          <a:pt x="242456" y="289230"/>
                        </a:cubicBezTo>
                        <a:cubicBezTo>
                          <a:pt x="246142" y="286706"/>
                          <a:pt x="249876" y="284239"/>
                          <a:pt x="253543" y="281677"/>
                        </a:cubicBezTo>
                        <a:cubicBezTo>
                          <a:pt x="283128" y="260970"/>
                          <a:pt x="311893" y="239034"/>
                          <a:pt x="339792" y="216021"/>
                        </a:cubicBezTo>
                        <a:cubicBezTo>
                          <a:pt x="349926" y="220612"/>
                          <a:pt x="373806" y="225441"/>
                          <a:pt x="390512" y="226242"/>
                        </a:cubicBezTo>
                        <a:cubicBezTo>
                          <a:pt x="392208" y="226318"/>
                          <a:pt x="393903" y="226365"/>
                          <a:pt x="395599" y="226365"/>
                        </a:cubicBezTo>
                        <a:cubicBezTo>
                          <a:pt x="411725" y="226365"/>
                          <a:pt x="427898" y="222755"/>
                          <a:pt x="442633" y="215831"/>
                        </a:cubicBezTo>
                        <a:cubicBezTo>
                          <a:pt x="447396" y="213592"/>
                          <a:pt x="449444" y="207915"/>
                          <a:pt x="447205" y="203153"/>
                        </a:cubicBezTo>
                        <a:cubicBezTo>
                          <a:pt x="444967" y="198390"/>
                          <a:pt x="439261" y="196343"/>
                          <a:pt x="434537" y="198581"/>
                        </a:cubicBezTo>
                        <a:cubicBezTo>
                          <a:pt x="425126" y="203010"/>
                          <a:pt x="410058" y="208115"/>
                          <a:pt x="391408" y="207211"/>
                        </a:cubicBezTo>
                        <a:cubicBezTo>
                          <a:pt x="379892" y="206668"/>
                          <a:pt x="366262" y="204134"/>
                          <a:pt x="356851" y="201658"/>
                        </a:cubicBezTo>
                        <a:cubicBezTo>
                          <a:pt x="394570" y="169511"/>
                          <a:pt x="430603" y="135392"/>
                          <a:pt x="464560" y="99435"/>
                        </a:cubicBezTo>
                        <a:cubicBezTo>
                          <a:pt x="468170" y="95616"/>
                          <a:pt x="467989" y="89586"/>
                          <a:pt x="464169" y="85967"/>
                        </a:cubicBezTo>
                        <a:cubicBezTo>
                          <a:pt x="460350" y="82347"/>
                          <a:pt x="454320" y="82528"/>
                          <a:pt x="450701" y="86357"/>
                        </a:cubicBezTo>
                        <a:cubicBezTo>
                          <a:pt x="387769" y="153013"/>
                          <a:pt x="317751" y="213469"/>
                          <a:pt x="242618" y="266066"/>
                        </a:cubicBezTo>
                        <a:cubicBezTo>
                          <a:pt x="222453" y="280182"/>
                          <a:pt x="201841" y="293707"/>
                          <a:pt x="180905" y="306718"/>
                        </a:cubicBezTo>
                        <a:cubicBezTo>
                          <a:pt x="180477" y="287764"/>
                          <a:pt x="180553" y="261484"/>
                          <a:pt x="181391" y="245806"/>
                        </a:cubicBezTo>
                        <a:cubicBezTo>
                          <a:pt x="182715" y="220803"/>
                          <a:pt x="185868" y="195619"/>
                          <a:pt x="190745" y="170949"/>
                        </a:cubicBezTo>
                        <a:cubicBezTo>
                          <a:pt x="191764" y="165786"/>
                          <a:pt x="188411" y="160776"/>
                          <a:pt x="183248" y="159757"/>
                        </a:cubicBezTo>
                        <a:cubicBezTo>
                          <a:pt x="178067" y="158709"/>
                          <a:pt x="173076" y="162091"/>
                          <a:pt x="172057" y="167253"/>
                        </a:cubicBezTo>
                        <a:cubicBezTo>
                          <a:pt x="166999" y="192809"/>
                          <a:pt x="163732" y="218898"/>
                          <a:pt x="162360" y="244796"/>
                        </a:cubicBezTo>
                        <a:cubicBezTo>
                          <a:pt x="161293" y="264780"/>
                          <a:pt x="161417" y="299394"/>
                          <a:pt x="162198" y="318139"/>
                        </a:cubicBezTo>
                        <a:cubicBezTo>
                          <a:pt x="116002" y="345818"/>
                          <a:pt x="68139" y="370726"/>
                          <a:pt x="19076" y="392681"/>
                        </a:cubicBezTo>
                        <a:cubicBezTo>
                          <a:pt x="18875" y="353038"/>
                          <a:pt x="25724" y="253855"/>
                          <a:pt x="91485" y="162929"/>
                        </a:cubicBezTo>
                        <a:cubicBezTo>
                          <a:pt x="98571" y="166929"/>
                          <a:pt x="106553" y="169082"/>
                          <a:pt x="114716" y="169082"/>
                        </a:cubicBezTo>
                        <a:cubicBezTo>
                          <a:pt x="140976" y="169082"/>
                          <a:pt x="162341" y="147717"/>
                          <a:pt x="162341" y="121457"/>
                        </a:cubicBezTo>
                        <a:cubicBezTo>
                          <a:pt x="162341" y="112180"/>
                          <a:pt x="159703" y="103321"/>
                          <a:pt x="154788" y="95701"/>
                        </a:cubicBezTo>
                        <a:cubicBezTo>
                          <a:pt x="168828" y="84271"/>
                          <a:pt x="183953" y="73965"/>
                          <a:pt x="199927" y="64945"/>
                        </a:cubicBezTo>
                        <a:cubicBezTo>
                          <a:pt x="216557" y="99159"/>
                          <a:pt x="253667" y="121457"/>
                          <a:pt x="295691" y="121457"/>
                        </a:cubicBezTo>
                        <a:cubicBezTo>
                          <a:pt x="353460" y="121457"/>
                          <a:pt x="400466" y="78728"/>
                          <a:pt x="400466" y="26207"/>
                        </a:cubicBezTo>
                        <a:cubicBezTo>
                          <a:pt x="400466" y="23892"/>
                          <a:pt x="400371" y="21568"/>
                          <a:pt x="400180" y="19244"/>
                        </a:cubicBezTo>
                        <a:cubicBezTo>
                          <a:pt x="449710" y="20568"/>
                          <a:pt x="488858" y="29179"/>
                          <a:pt x="507451" y="34084"/>
                        </a:cubicBezTo>
                        <a:cubicBezTo>
                          <a:pt x="552704" y="165567"/>
                          <a:pt x="511747" y="308823"/>
                          <a:pt x="407048" y="393034"/>
                        </a:cubicBezTo>
                        <a:cubicBezTo>
                          <a:pt x="404419" y="387309"/>
                          <a:pt x="402028" y="381461"/>
                          <a:pt x="399933" y="375479"/>
                        </a:cubicBezTo>
                        <a:cubicBezTo>
                          <a:pt x="398190" y="370517"/>
                          <a:pt x="392751" y="367907"/>
                          <a:pt x="387788" y="369650"/>
                        </a:cubicBezTo>
                        <a:cubicBezTo>
                          <a:pt x="382826" y="371393"/>
                          <a:pt x="380216" y="376832"/>
                          <a:pt x="381959" y="381794"/>
                        </a:cubicBezTo>
                        <a:cubicBezTo>
                          <a:pt x="384712" y="389633"/>
                          <a:pt x="388026" y="397196"/>
                          <a:pt x="391598" y="404616"/>
                        </a:cubicBezTo>
                        <a:cubicBezTo>
                          <a:pt x="389608" y="406026"/>
                          <a:pt x="387645" y="407464"/>
                          <a:pt x="385617" y="408836"/>
                        </a:cubicBezTo>
                        <a:close/>
                        <a:moveTo>
                          <a:pt x="477923" y="655238"/>
                        </a:moveTo>
                        <a:cubicBezTo>
                          <a:pt x="468541" y="647104"/>
                          <a:pt x="459712" y="641151"/>
                          <a:pt x="452958" y="637141"/>
                        </a:cubicBezTo>
                        <a:cubicBezTo>
                          <a:pt x="448434" y="634464"/>
                          <a:pt x="442595" y="635950"/>
                          <a:pt x="439900" y="640474"/>
                        </a:cubicBezTo>
                        <a:cubicBezTo>
                          <a:pt x="437223" y="645008"/>
                          <a:pt x="438709" y="650847"/>
                          <a:pt x="443233" y="653533"/>
                        </a:cubicBezTo>
                        <a:cubicBezTo>
                          <a:pt x="448548" y="656686"/>
                          <a:pt x="455359" y="661325"/>
                          <a:pt x="462617" y="667325"/>
                        </a:cubicBezTo>
                        <a:cubicBezTo>
                          <a:pt x="438785" y="683175"/>
                          <a:pt x="406943" y="692957"/>
                          <a:pt x="371891" y="692957"/>
                        </a:cubicBezTo>
                        <a:cubicBezTo>
                          <a:pt x="298358" y="692957"/>
                          <a:pt x="238541" y="650228"/>
                          <a:pt x="238541" y="597707"/>
                        </a:cubicBezTo>
                        <a:cubicBezTo>
                          <a:pt x="238541" y="545186"/>
                          <a:pt x="298358" y="502457"/>
                          <a:pt x="371891" y="502457"/>
                        </a:cubicBezTo>
                        <a:cubicBezTo>
                          <a:pt x="407505" y="502457"/>
                          <a:pt x="440900" y="512411"/>
                          <a:pt x="466150" y="530508"/>
                        </a:cubicBezTo>
                        <a:lnTo>
                          <a:pt x="505193" y="596964"/>
                        </a:lnTo>
                        <a:cubicBezTo>
                          <a:pt x="505222" y="597212"/>
                          <a:pt x="505241" y="597459"/>
                          <a:pt x="505241" y="597707"/>
                        </a:cubicBezTo>
                        <a:cubicBezTo>
                          <a:pt x="505241" y="619329"/>
                          <a:pt x="494983" y="639227"/>
                          <a:pt x="477923" y="655238"/>
                        </a:cubicBezTo>
                        <a:close/>
                        <a:moveTo>
                          <a:pt x="580784" y="583258"/>
                        </a:moveTo>
                        <a:cubicBezTo>
                          <a:pt x="567868" y="597621"/>
                          <a:pt x="543703" y="599041"/>
                          <a:pt x="521434" y="586953"/>
                        </a:cubicBezTo>
                        <a:lnTo>
                          <a:pt x="483191" y="521869"/>
                        </a:lnTo>
                        <a:cubicBezTo>
                          <a:pt x="484238" y="514573"/>
                          <a:pt x="487144" y="508134"/>
                          <a:pt x="491658" y="503114"/>
                        </a:cubicBezTo>
                        <a:cubicBezTo>
                          <a:pt x="499459" y="494437"/>
                          <a:pt x="509775" y="491846"/>
                          <a:pt x="517938" y="491379"/>
                        </a:cubicBezTo>
                        <a:lnTo>
                          <a:pt x="518843" y="492027"/>
                        </a:lnTo>
                        <a:lnTo>
                          <a:pt x="586804" y="540881"/>
                        </a:lnTo>
                        <a:cubicBezTo>
                          <a:pt x="592271" y="557216"/>
                          <a:pt x="590090" y="572904"/>
                          <a:pt x="580784" y="583258"/>
                        </a:cubicBezTo>
                        <a:close/>
                        <a:moveTo>
                          <a:pt x="633829" y="531032"/>
                        </a:moveTo>
                        <a:cubicBezTo>
                          <a:pt x="622151" y="531032"/>
                          <a:pt x="610445" y="529394"/>
                          <a:pt x="599005" y="526174"/>
                        </a:cubicBezTo>
                        <a:lnTo>
                          <a:pt x="527768" y="474977"/>
                        </a:lnTo>
                        <a:cubicBezTo>
                          <a:pt x="513023" y="453489"/>
                          <a:pt x="505241" y="428438"/>
                          <a:pt x="505241" y="402445"/>
                        </a:cubicBezTo>
                        <a:cubicBezTo>
                          <a:pt x="505241" y="331540"/>
                          <a:pt x="562924" y="273857"/>
                          <a:pt x="633829" y="273857"/>
                        </a:cubicBezTo>
                        <a:cubicBezTo>
                          <a:pt x="704733" y="273857"/>
                          <a:pt x="762416" y="331540"/>
                          <a:pt x="762416" y="402445"/>
                        </a:cubicBezTo>
                        <a:cubicBezTo>
                          <a:pt x="762416" y="473349"/>
                          <a:pt x="704733" y="531032"/>
                          <a:pt x="633829" y="531032"/>
                        </a:cubicBezTo>
                        <a:close/>
                      </a:path>
                    </a:pathLst>
                  </a:custGeom>
                  <a:grpFill/>
                  <a:ln w="3175" cap="flat">
                    <a:solidFill>
                      <a:schemeClr val="bg1"/>
                    </a:solidFill>
                    <a:prstDash val="solid"/>
                    <a:miter/>
                  </a:ln>
                </p:spPr>
                <p:txBody>
                  <a:bodyPr rtlCol="0" anchor="ctr"/>
                  <a:lstStyle/>
                  <a:p>
                    <a:endParaRPr lang="en-US" sz="1799"/>
                  </a:p>
                </p:txBody>
              </p:sp>
            </p:grpSp>
            <p:grpSp>
              <p:nvGrpSpPr>
                <p:cNvPr id="81" name="Graphic 75">
                  <a:extLst>
                    <a:ext uri="{FF2B5EF4-FFF2-40B4-BE49-F238E27FC236}">
                      <a16:creationId xmlns:a16="http://schemas.microsoft.com/office/drawing/2014/main" id="{CCE04E65-958A-4CFC-95E1-63182A4786F1}"/>
                    </a:ext>
                  </a:extLst>
                </p:cNvPr>
                <p:cNvGrpSpPr/>
                <p:nvPr/>
              </p:nvGrpSpPr>
              <p:grpSpPr>
                <a:xfrm flipH="1">
                  <a:off x="7392537" y="4559062"/>
                  <a:ext cx="581120" cy="635714"/>
                  <a:chOff x="5705058" y="3333904"/>
                  <a:chExt cx="781466" cy="854881"/>
                </a:xfrm>
                <a:solidFill>
                  <a:schemeClr val="bg1"/>
                </a:solidFill>
              </p:grpSpPr>
              <p:sp>
                <p:nvSpPr>
                  <p:cNvPr id="82" name="Freeform: Shape 81">
                    <a:extLst>
                      <a:ext uri="{FF2B5EF4-FFF2-40B4-BE49-F238E27FC236}">
                        <a16:creationId xmlns:a16="http://schemas.microsoft.com/office/drawing/2014/main" id="{22B61654-5D0B-44DB-85CB-59CD8D69FB3A}"/>
                      </a:ext>
                    </a:extLst>
                  </p:cNvPr>
                  <p:cNvSpPr/>
                  <p:nvPr/>
                </p:nvSpPr>
                <p:spPr>
                  <a:xfrm>
                    <a:off x="6267450" y="3617291"/>
                    <a:ext cx="152400" cy="152400"/>
                  </a:xfrm>
                  <a:custGeom>
                    <a:avLst/>
                    <a:gdLst>
                      <a:gd name="connsiteX0" fmla="*/ 152400 w 152400"/>
                      <a:gd name="connsiteY0" fmla="*/ 76200 h 152400"/>
                      <a:gd name="connsiteX1" fmla="*/ 76200 w 152400"/>
                      <a:gd name="connsiteY1" fmla="*/ 0 h 152400"/>
                      <a:gd name="connsiteX2" fmla="*/ 0 w 152400"/>
                      <a:gd name="connsiteY2" fmla="*/ 76200 h 152400"/>
                      <a:gd name="connsiteX3" fmla="*/ 76200 w 152400"/>
                      <a:gd name="connsiteY3" fmla="*/ 152400 h 152400"/>
                      <a:gd name="connsiteX4" fmla="*/ 152400 w 152400"/>
                      <a:gd name="connsiteY4" fmla="*/ 76200 h 152400"/>
                      <a:gd name="connsiteX5" fmla="*/ 76200 w 152400"/>
                      <a:gd name="connsiteY5" fmla="*/ 133350 h 152400"/>
                      <a:gd name="connsiteX6" fmla="*/ 19050 w 152400"/>
                      <a:gd name="connsiteY6" fmla="*/ 76200 h 152400"/>
                      <a:gd name="connsiteX7" fmla="*/ 76200 w 152400"/>
                      <a:gd name="connsiteY7" fmla="*/ 19050 h 152400"/>
                      <a:gd name="connsiteX8" fmla="*/ 84239 w 152400"/>
                      <a:gd name="connsiteY8" fmla="*/ 19679 h 152400"/>
                      <a:gd name="connsiteX9" fmla="*/ 47625 w 152400"/>
                      <a:gd name="connsiteY9" fmla="*/ 61913 h 152400"/>
                      <a:gd name="connsiteX10" fmla="*/ 90488 w 152400"/>
                      <a:gd name="connsiteY10" fmla="*/ 104775 h 152400"/>
                      <a:gd name="connsiteX11" fmla="*/ 132721 w 152400"/>
                      <a:gd name="connsiteY11" fmla="*/ 68161 h 152400"/>
                      <a:gd name="connsiteX12" fmla="*/ 133350 w 152400"/>
                      <a:gd name="connsiteY12" fmla="*/ 76200 h 152400"/>
                      <a:gd name="connsiteX13" fmla="*/ 76200 w 152400"/>
                      <a:gd name="connsiteY13" fmla="*/ 1333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00">
                        <a:moveTo>
                          <a:pt x="152400" y="76200"/>
                        </a:moveTo>
                        <a:cubicBezTo>
                          <a:pt x="152400" y="34185"/>
                          <a:pt x="118215" y="0"/>
                          <a:pt x="76200" y="0"/>
                        </a:cubicBezTo>
                        <a:cubicBezTo>
                          <a:pt x="34185" y="0"/>
                          <a:pt x="0" y="34185"/>
                          <a:pt x="0" y="76200"/>
                        </a:cubicBezTo>
                        <a:cubicBezTo>
                          <a:pt x="0" y="118215"/>
                          <a:pt x="34185" y="152400"/>
                          <a:pt x="76200" y="152400"/>
                        </a:cubicBezTo>
                        <a:cubicBezTo>
                          <a:pt x="118215" y="152400"/>
                          <a:pt x="152400" y="118215"/>
                          <a:pt x="152400" y="76200"/>
                        </a:cubicBezTo>
                        <a:close/>
                        <a:moveTo>
                          <a:pt x="76200" y="133350"/>
                        </a:moveTo>
                        <a:cubicBezTo>
                          <a:pt x="44682" y="133350"/>
                          <a:pt x="19050" y="107718"/>
                          <a:pt x="19050" y="76200"/>
                        </a:cubicBezTo>
                        <a:cubicBezTo>
                          <a:pt x="19050" y="44682"/>
                          <a:pt x="44682" y="19050"/>
                          <a:pt x="76200" y="19050"/>
                        </a:cubicBezTo>
                        <a:cubicBezTo>
                          <a:pt x="78934" y="19050"/>
                          <a:pt x="81601" y="19307"/>
                          <a:pt x="84239" y="19679"/>
                        </a:cubicBezTo>
                        <a:cubicBezTo>
                          <a:pt x="63579" y="22736"/>
                          <a:pt x="47625" y="40415"/>
                          <a:pt x="47625" y="61913"/>
                        </a:cubicBezTo>
                        <a:cubicBezTo>
                          <a:pt x="47625" y="85544"/>
                          <a:pt x="66856" y="104775"/>
                          <a:pt x="90488" y="104775"/>
                        </a:cubicBezTo>
                        <a:cubicBezTo>
                          <a:pt x="111985" y="104775"/>
                          <a:pt x="129664" y="88821"/>
                          <a:pt x="132721" y="68161"/>
                        </a:cubicBezTo>
                        <a:cubicBezTo>
                          <a:pt x="133093" y="70799"/>
                          <a:pt x="133350" y="73466"/>
                          <a:pt x="133350" y="76200"/>
                        </a:cubicBezTo>
                        <a:cubicBezTo>
                          <a:pt x="133350" y="107718"/>
                          <a:pt x="107718" y="133350"/>
                          <a:pt x="76200" y="133350"/>
                        </a:cubicBezTo>
                        <a:close/>
                      </a:path>
                    </a:pathLst>
                  </a:custGeom>
                  <a:grpFill/>
                  <a:ln w="3175" cap="flat">
                    <a:solidFill>
                      <a:schemeClr val="bg1"/>
                    </a:solidFill>
                    <a:prstDash val="solid"/>
                    <a:miter/>
                  </a:ln>
                </p:spPr>
                <p:txBody>
                  <a:bodyPr rtlCol="0" anchor="ctr"/>
                  <a:lstStyle/>
                  <a:p>
                    <a:endParaRPr lang="en-US" sz="1799"/>
                  </a:p>
                </p:txBody>
              </p:sp>
              <p:sp>
                <p:nvSpPr>
                  <p:cNvPr id="83" name="Freeform: Shape 82">
                    <a:extLst>
                      <a:ext uri="{FF2B5EF4-FFF2-40B4-BE49-F238E27FC236}">
                        <a16:creationId xmlns:a16="http://schemas.microsoft.com/office/drawing/2014/main" id="{B4413B07-3983-4286-9D09-AF0D177A3291}"/>
                      </a:ext>
                    </a:extLst>
                  </p:cNvPr>
                  <p:cNvSpPr/>
                  <p:nvPr/>
                </p:nvSpPr>
                <p:spPr>
                  <a:xfrm>
                    <a:off x="6349158" y="3780683"/>
                    <a:ext cx="75174" cy="67226"/>
                  </a:xfrm>
                  <a:custGeom>
                    <a:avLst/>
                    <a:gdLst>
                      <a:gd name="connsiteX0" fmla="*/ 61586 w 75175"/>
                      <a:gd name="connsiteY0" fmla="*/ 18982 h 67226"/>
                      <a:gd name="connsiteX1" fmla="*/ 38612 w 75175"/>
                      <a:gd name="connsiteY1" fmla="*/ 18544 h 67226"/>
                      <a:gd name="connsiteX2" fmla="*/ 20019 w 75175"/>
                      <a:gd name="connsiteY2" fmla="*/ 5266 h 67226"/>
                      <a:gd name="connsiteX3" fmla="*/ 10818 w 75175"/>
                      <a:gd name="connsiteY3" fmla="*/ 28 h 67226"/>
                      <a:gd name="connsiteX4" fmla="*/ 2455 w 75175"/>
                      <a:gd name="connsiteY4" fmla="*/ 6524 h 67226"/>
                      <a:gd name="connsiteX5" fmla="*/ 5065 w 75175"/>
                      <a:gd name="connsiteY5" fmla="*/ 42871 h 67226"/>
                      <a:gd name="connsiteX6" fmla="*/ 32621 w 75175"/>
                      <a:gd name="connsiteY6" fmla="*/ 66741 h 67226"/>
                      <a:gd name="connsiteX7" fmla="*/ 35621 w 75175"/>
                      <a:gd name="connsiteY7" fmla="*/ 67227 h 67226"/>
                      <a:gd name="connsiteX8" fmla="*/ 44661 w 75175"/>
                      <a:gd name="connsiteY8" fmla="*/ 60702 h 67226"/>
                      <a:gd name="connsiteX9" fmla="*/ 38622 w 75175"/>
                      <a:gd name="connsiteY9" fmla="*/ 48653 h 67226"/>
                      <a:gd name="connsiteX10" fmla="*/ 22096 w 75175"/>
                      <a:gd name="connsiteY10" fmla="*/ 34337 h 67226"/>
                      <a:gd name="connsiteX11" fmla="*/ 20781 w 75175"/>
                      <a:gd name="connsiteY11" fmla="*/ 31308 h 67226"/>
                      <a:gd name="connsiteX12" fmla="*/ 32592 w 75175"/>
                      <a:gd name="connsiteY12" fmla="*/ 36623 h 67226"/>
                      <a:gd name="connsiteX13" fmla="*/ 69978 w 75175"/>
                      <a:gd name="connsiteY13" fmla="*/ 36080 h 67226"/>
                      <a:gd name="connsiteX14" fmla="*/ 74217 w 75175"/>
                      <a:gd name="connsiteY14" fmla="*/ 23478 h 67226"/>
                      <a:gd name="connsiteX15" fmla="*/ 61586 w 75175"/>
                      <a:gd name="connsiteY15" fmla="*/ 18982 h 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75" h="67226">
                        <a:moveTo>
                          <a:pt x="61586" y="18982"/>
                        </a:moveTo>
                        <a:cubicBezTo>
                          <a:pt x="61225" y="19163"/>
                          <a:pt x="52309" y="23116"/>
                          <a:pt x="38612" y="18544"/>
                        </a:cubicBezTo>
                        <a:cubicBezTo>
                          <a:pt x="24887" y="13982"/>
                          <a:pt x="20143" y="5495"/>
                          <a:pt x="20019" y="5266"/>
                        </a:cubicBezTo>
                        <a:cubicBezTo>
                          <a:pt x="18286" y="1818"/>
                          <a:pt x="14666" y="-268"/>
                          <a:pt x="10818" y="28"/>
                        </a:cubicBezTo>
                        <a:cubicBezTo>
                          <a:pt x="6980" y="294"/>
                          <a:pt x="3674" y="2866"/>
                          <a:pt x="2455" y="6524"/>
                        </a:cubicBezTo>
                        <a:cubicBezTo>
                          <a:pt x="-1555" y="18592"/>
                          <a:pt x="-631" y="31498"/>
                          <a:pt x="5065" y="42871"/>
                        </a:cubicBezTo>
                        <a:cubicBezTo>
                          <a:pt x="10761" y="54244"/>
                          <a:pt x="20543" y="62721"/>
                          <a:pt x="32621" y="66741"/>
                        </a:cubicBezTo>
                        <a:cubicBezTo>
                          <a:pt x="33612" y="67065"/>
                          <a:pt x="34631" y="67227"/>
                          <a:pt x="35621" y="67227"/>
                        </a:cubicBezTo>
                        <a:cubicBezTo>
                          <a:pt x="39612" y="67227"/>
                          <a:pt x="43337" y="64702"/>
                          <a:pt x="44661" y="60702"/>
                        </a:cubicBezTo>
                        <a:cubicBezTo>
                          <a:pt x="46318" y="55711"/>
                          <a:pt x="43622" y="50320"/>
                          <a:pt x="38622" y="48653"/>
                        </a:cubicBezTo>
                        <a:cubicBezTo>
                          <a:pt x="31373" y="46243"/>
                          <a:pt x="25506" y="41166"/>
                          <a:pt x="22096" y="34337"/>
                        </a:cubicBezTo>
                        <a:cubicBezTo>
                          <a:pt x="21591" y="33346"/>
                          <a:pt x="21153" y="32327"/>
                          <a:pt x="20781" y="31308"/>
                        </a:cubicBezTo>
                        <a:cubicBezTo>
                          <a:pt x="24144" y="33270"/>
                          <a:pt x="28059" y="35108"/>
                          <a:pt x="32592" y="36623"/>
                        </a:cubicBezTo>
                        <a:cubicBezTo>
                          <a:pt x="53805" y="43671"/>
                          <a:pt x="68378" y="36870"/>
                          <a:pt x="69978" y="36080"/>
                        </a:cubicBezTo>
                        <a:cubicBezTo>
                          <a:pt x="74617" y="33746"/>
                          <a:pt x="76474" y="28165"/>
                          <a:pt x="74217" y="23478"/>
                        </a:cubicBezTo>
                        <a:cubicBezTo>
                          <a:pt x="71988" y="18792"/>
                          <a:pt x="66311" y="16811"/>
                          <a:pt x="61586" y="18982"/>
                        </a:cubicBezTo>
                        <a:close/>
                      </a:path>
                    </a:pathLst>
                  </a:custGeom>
                  <a:grpFill/>
                  <a:ln w="3175" cap="flat">
                    <a:solidFill>
                      <a:schemeClr val="bg1"/>
                    </a:solidFill>
                    <a:prstDash val="solid"/>
                    <a:miter/>
                  </a:ln>
                </p:spPr>
                <p:txBody>
                  <a:bodyPr rtlCol="0" anchor="ctr"/>
                  <a:lstStyle/>
                  <a:p>
                    <a:endParaRPr lang="en-US" sz="1799"/>
                  </a:p>
                </p:txBody>
              </p:sp>
              <p:sp>
                <p:nvSpPr>
                  <p:cNvPr id="84" name="Freeform: Shape 83">
                    <a:extLst>
                      <a:ext uri="{FF2B5EF4-FFF2-40B4-BE49-F238E27FC236}">
                        <a16:creationId xmlns:a16="http://schemas.microsoft.com/office/drawing/2014/main" id="{77EF2CBF-15AB-49BB-AD08-AAE3835BA522}"/>
                      </a:ext>
                    </a:extLst>
                  </p:cNvPr>
                  <p:cNvSpPr/>
                  <p:nvPr/>
                </p:nvSpPr>
                <p:spPr>
                  <a:xfrm>
                    <a:off x="5705058" y="3333904"/>
                    <a:ext cx="781466" cy="854881"/>
                  </a:xfrm>
                  <a:custGeom>
                    <a:avLst/>
                    <a:gdLst>
                      <a:gd name="connsiteX0" fmla="*/ 648335 w 781466"/>
                      <a:gd name="connsiteY0" fmla="*/ 255540 h 854882"/>
                      <a:gd name="connsiteX1" fmla="*/ 648116 w 781466"/>
                      <a:gd name="connsiteY1" fmla="*/ 250721 h 854882"/>
                      <a:gd name="connsiteX2" fmla="*/ 699970 w 781466"/>
                      <a:gd name="connsiteY2" fmla="*/ 186818 h 854882"/>
                      <a:gd name="connsiteX3" fmla="*/ 720239 w 781466"/>
                      <a:gd name="connsiteY3" fmla="*/ 199019 h 854882"/>
                      <a:gd name="connsiteX4" fmla="*/ 743376 w 781466"/>
                      <a:gd name="connsiteY4" fmla="*/ 175883 h 854882"/>
                      <a:gd name="connsiteX5" fmla="*/ 720239 w 781466"/>
                      <a:gd name="connsiteY5" fmla="*/ 152747 h 854882"/>
                      <a:gd name="connsiteX6" fmla="*/ 698656 w 781466"/>
                      <a:gd name="connsiteY6" fmla="*/ 167739 h 854882"/>
                      <a:gd name="connsiteX7" fmla="*/ 629066 w 781466"/>
                      <a:gd name="connsiteY7" fmla="*/ 250721 h 854882"/>
                      <a:gd name="connsiteX8" fmla="*/ 629257 w 781466"/>
                      <a:gd name="connsiteY8" fmla="*/ 255036 h 854882"/>
                      <a:gd name="connsiteX9" fmla="*/ 486191 w 781466"/>
                      <a:gd name="connsiteY9" fmla="*/ 402445 h 854882"/>
                      <a:gd name="connsiteX10" fmla="*/ 505003 w 781466"/>
                      <a:gd name="connsiteY10" fmla="*/ 474225 h 854882"/>
                      <a:gd name="connsiteX11" fmla="*/ 486963 w 781466"/>
                      <a:gd name="connsiteY11" fmla="*/ 482169 h 854882"/>
                      <a:gd name="connsiteX12" fmla="*/ 436328 w 781466"/>
                      <a:gd name="connsiteY12" fmla="*/ 439173 h 854882"/>
                      <a:gd name="connsiteX13" fmla="*/ 415992 w 781466"/>
                      <a:gd name="connsiteY13" fmla="*/ 410188 h 854882"/>
                      <a:gd name="connsiteX14" fmla="*/ 523720 w 781466"/>
                      <a:gd name="connsiteY14" fmla="*/ 22978 h 854882"/>
                      <a:gd name="connsiteX15" fmla="*/ 517176 w 781466"/>
                      <a:gd name="connsiteY15" fmla="*/ 16996 h 854882"/>
                      <a:gd name="connsiteX16" fmla="*/ 389141 w 781466"/>
                      <a:gd name="connsiteY16" fmla="*/ 23 h 854882"/>
                      <a:gd name="connsiteX17" fmla="*/ 381692 w 781466"/>
                      <a:gd name="connsiteY17" fmla="*/ 3566 h 854882"/>
                      <a:gd name="connsiteX18" fmla="*/ 379797 w 781466"/>
                      <a:gd name="connsiteY18" fmla="*/ 11586 h 854882"/>
                      <a:gd name="connsiteX19" fmla="*/ 381416 w 781466"/>
                      <a:gd name="connsiteY19" fmla="*/ 26207 h 854882"/>
                      <a:gd name="connsiteX20" fmla="*/ 295691 w 781466"/>
                      <a:gd name="connsiteY20" fmla="*/ 102407 h 854882"/>
                      <a:gd name="connsiteX21" fmla="*/ 213681 w 781466"/>
                      <a:gd name="connsiteY21" fmla="*/ 48429 h 854882"/>
                      <a:gd name="connsiteX22" fmla="*/ 208194 w 781466"/>
                      <a:gd name="connsiteY22" fmla="*/ 42676 h 854882"/>
                      <a:gd name="connsiteX23" fmla="*/ 200251 w 781466"/>
                      <a:gd name="connsiteY23" fmla="*/ 43085 h 854882"/>
                      <a:gd name="connsiteX24" fmla="*/ 137147 w 781466"/>
                      <a:gd name="connsiteY24" fmla="*/ 85605 h 854882"/>
                      <a:gd name="connsiteX25" fmla="*/ 135290 w 781466"/>
                      <a:gd name="connsiteY25" fmla="*/ 87262 h 854882"/>
                      <a:gd name="connsiteX26" fmla="*/ 132042 w 781466"/>
                      <a:gd name="connsiteY26" fmla="*/ 94130 h 854882"/>
                      <a:gd name="connsiteX27" fmla="*/ 134852 w 781466"/>
                      <a:gd name="connsiteY27" fmla="*/ 101188 h 854882"/>
                      <a:gd name="connsiteX28" fmla="*/ 143291 w 781466"/>
                      <a:gd name="connsiteY28" fmla="*/ 121457 h 854882"/>
                      <a:gd name="connsiteX29" fmla="*/ 114716 w 781466"/>
                      <a:gd name="connsiteY29" fmla="*/ 150032 h 854882"/>
                      <a:gd name="connsiteX30" fmla="*/ 95752 w 781466"/>
                      <a:gd name="connsiteY30" fmla="*/ 142641 h 854882"/>
                      <a:gd name="connsiteX31" fmla="*/ 88503 w 781466"/>
                      <a:gd name="connsiteY31" fmla="*/ 140259 h 854882"/>
                      <a:gd name="connsiteX32" fmla="*/ 81826 w 781466"/>
                      <a:gd name="connsiteY32" fmla="*/ 143965 h 854882"/>
                      <a:gd name="connsiteX33" fmla="*/ 426 w 781466"/>
                      <a:gd name="connsiteY33" fmla="*/ 407759 h 854882"/>
                      <a:gd name="connsiteX34" fmla="*/ 749 w 781466"/>
                      <a:gd name="connsiteY34" fmla="*/ 408874 h 854882"/>
                      <a:gd name="connsiteX35" fmla="*/ 1207 w 781466"/>
                      <a:gd name="connsiteY35" fmla="*/ 411007 h 854882"/>
                      <a:gd name="connsiteX36" fmla="*/ 1502 w 781466"/>
                      <a:gd name="connsiteY36" fmla="*/ 411474 h 854882"/>
                      <a:gd name="connsiteX37" fmla="*/ 1950 w 781466"/>
                      <a:gd name="connsiteY37" fmla="*/ 412198 h 854882"/>
                      <a:gd name="connsiteX38" fmla="*/ 4064 w 781466"/>
                      <a:gd name="connsiteY38" fmla="*/ 414598 h 854882"/>
                      <a:gd name="connsiteX39" fmla="*/ 4359 w 781466"/>
                      <a:gd name="connsiteY39" fmla="*/ 414932 h 854882"/>
                      <a:gd name="connsiteX40" fmla="*/ 4731 w 781466"/>
                      <a:gd name="connsiteY40" fmla="*/ 415179 h 854882"/>
                      <a:gd name="connsiteX41" fmla="*/ 4836 w 781466"/>
                      <a:gd name="connsiteY41" fmla="*/ 415246 h 854882"/>
                      <a:gd name="connsiteX42" fmla="*/ 208823 w 781466"/>
                      <a:gd name="connsiteY42" fmla="*/ 481340 h 854882"/>
                      <a:gd name="connsiteX43" fmla="*/ 396266 w 781466"/>
                      <a:gd name="connsiteY43" fmla="*/ 424638 h 854882"/>
                      <a:gd name="connsiteX44" fmla="*/ 400647 w 781466"/>
                      <a:gd name="connsiteY44" fmla="*/ 421542 h 854882"/>
                      <a:gd name="connsiteX45" fmla="*/ 421754 w 781466"/>
                      <a:gd name="connsiteY45" fmla="*/ 451451 h 854882"/>
                      <a:gd name="connsiteX46" fmla="*/ 473237 w 781466"/>
                      <a:gd name="connsiteY46" fmla="*/ 496018 h 854882"/>
                      <a:gd name="connsiteX47" fmla="*/ 467103 w 781466"/>
                      <a:gd name="connsiteY47" fmla="*/ 508410 h 854882"/>
                      <a:gd name="connsiteX48" fmla="*/ 371891 w 781466"/>
                      <a:gd name="connsiteY48" fmla="*/ 483407 h 854882"/>
                      <a:gd name="connsiteX49" fmla="*/ 219491 w 781466"/>
                      <a:gd name="connsiteY49" fmla="*/ 597707 h 854882"/>
                      <a:gd name="connsiteX50" fmla="*/ 371891 w 781466"/>
                      <a:gd name="connsiteY50" fmla="*/ 712007 h 854882"/>
                      <a:gd name="connsiteX51" fmla="*/ 398733 w 781466"/>
                      <a:gd name="connsiteY51" fmla="*/ 710121 h 854882"/>
                      <a:gd name="connsiteX52" fmla="*/ 365071 w 781466"/>
                      <a:gd name="connsiteY52" fmla="*/ 772034 h 854882"/>
                      <a:gd name="connsiteX53" fmla="*/ 302921 w 781466"/>
                      <a:gd name="connsiteY53" fmla="*/ 807543 h 854882"/>
                      <a:gd name="connsiteX54" fmla="*/ 301644 w 781466"/>
                      <a:gd name="connsiteY54" fmla="*/ 808143 h 854882"/>
                      <a:gd name="connsiteX55" fmla="*/ 299939 w 781466"/>
                      <a:gd name="connsiteY55" fmla="*/ 808952 h 854882"/>
                      <a:gd name="connsiteX56" fmla="*/ 298596 w 781466"/>
                      <a:gd name="connsiteY56" fmla="*/ 810162 h 854882"/>
                      <a:gd name="connsiteX57" fmla="*/ 297387 w 781466"/>
                      <a:gd name="connsiteY57" fmla="*/ 811505 h 854882"/>
                      <a:gd name="connsiteX58" fmla="*/ 296605 w 781466"/>
                      <a:gd name="connsiteY58" fmla="*/ 813115 h 854882"/>
                      <a:gd name="connsiteX59" fmla="*/ 295977 w 781466"/>
                      <a:gd name="connsiteY59" fmla="*/ 814829 h 854882"/>
                      <a:gd name="connsiteX60" fmla="*/ 295872 w 781466"/>
                      <a:gd name="connsiteY60" fmla="*/ 816706 h 854882"/>
                      <a:gd name="connsiteX61" fmla="*/ 295786 w 781466"/>
                      <a:gd name="connsiteY61" fmla="*/ 818125 h 854882"/>
                      <a:gd name="connsiteX62" fmla="*/ 308007 w 781466"/>
                      <a:gd name="connsiteY62" fmla="*/ 842566 h 854882"/>
                      <a:gd name="connsiteX63" fmla="*/ 332439 w 781466"/>
                      <a:gd name="connsiteY63" fmla="*/ 854787 h 854882"/>
                      <a:gd name="connsiteX64" fmla="*/ 333810 w 781466"/>
                      <a:gd name="connsiteY64" fmla="*/ 854882 h 854882"/>
                      <a:gd name="connsiteX65" fmla="*/ 343221 w 781466"/>
                      <a:gd name="connsiteY65" fmla="*/ 846710 h 854882"/>
                      <a:gd name="connsiteX66" fmla="*/ 335144 w 781466"/>
                      <a:gd name="connsiteY66" fmla="*/ 835927 h 854882"/>
                      <a:gd name="connsiteX67" fmla="*/ 321475 w 781466"/>
                      <a:gd name="connsiteY67" fmla="*/ 829098 h 854882"/>
                      <a:gd name="connsiteX68" fmla="*/ 317256 w 781466"/>
                      <a:gd name="connsiteY68" fmla="*/ 823202 h 854882"/>
                      <a:gd name="connsiteX69" fmla="*/ 378711 w 781466"/>
                      <a:gd name="connsiteY69" fmla="*/ 785330 h 854882"/>
                      <a:gd name="connsiteX70" fmla="*/ 418954 w 781466"/>
                      <a:gd name="connsiteY70" fmla="*/ 706368 h 854882"/>
                      <a:gd name="connsiteX71" fmla="*/ 476676 w 781466"/>
                      <a:gd name="connsiteY71" fmla="*/ 680489 h 854882"/>
                      <a:gd name="connsiteX72" fmla="*/ 505974 w 781466"/>
                      <a:gd name="connsiteY72" fmla="*/ 725209 h 854882"/>
                      <a:gd name="connsiteX73" fmla="*/ 505936 w 781466"/>
                      <a:gd name="connsiteY73" fmla="*/ 841776 h 854882"/>
                      <a:gd name="connsiteX74" fmla="*/ 505574 w 781466"/>
                      <a:gd name="connsiteY74" fmla="*/ 843690 h 854882"/>
                      <a:gd name="connsiteX75" fmla="*/ 505241 w 781466"/>
                      <a:gd name="connsiteY75" fmla="*/ 845357 h 854882"/>
                      <a:gd name="connsiteX76" fmla="*/ 505251 w 781466"/>
                      <a:gd name="connsiteY76" fmla="*/ 845414 h 854882"/>
                      <a:gd name="connsiteX77" fmla="*/ 505946 w 781466"/>
                      <a:gd name="connsiteY77" fmla="*/ 848853 h 854882"/>
                      <a:gd name="connsiteX78" fmla="*/ 508032 w 781466"/>
                      <a:gd name="connsiteY78" fmla="*/ 852091 h 854882"/>
                      <a:gd name="connsiteX79" fmla="*/ 508070 w 781466"/>
                      <a:gd name="connsiteY79" fmla="*/ 852110 h 854882"/>
                      <a:gd name="connsiteX80" fmla="*/ 511137 w 781466"/>
                      <a:gd name="connsiteY80" fmla="*/ 854139 h 854882"/>
                      <a:gd name="connsiteX81" fmla="*/ 511194 w 781466"/>
                      <a:gd name="connsiteY81" fmla="*/ 854177 h 854882"/>
                      <a:gd name="connsiteX82" fmla="*/ 514766 w 781466"/>
                      <a:gd name="connsiteY82" fmla="*/ 854882 h 854882"/>
                      <a:gd name="connsiteX83" fmla="*/ 552866 w 781466"/>
                      <a:gd name="connsiteY83" fmla="*/ 854882 h 854882"/>
                      <a:gd name="connsiteX84" fmla="*/ 562391 w 781466"/>
                      <a:gd name="connsiteY84" fmla="*/ 845357 h 854882"/>
                      <a:gd name="connsiteX85" fmla="*/ 552866 w 781466"/>
                      <a:gd name="connsiteY85" fmla="*/ 835832 h 854882"/>
                      <a:gd name="connsiteX86" fmla="*/ 528244 w 781466"/>
                      <a:gd name="connsiteY86" fmla="*/ 835832 h 854882"/>
                      <a:gd name="connsiteX87" fmla="*/ 523558 w 781466"/>
                      <a:gd name="connsiteY87" fmla="*/ 717855 h 854882"/>
                      <a:gd name="connsiteX88" fmla="*/ 491411 w 781466"/>
                      <a:gd name="connsiteY88" fmla="*/ 668402 h 854882"/>
                      <a:gd name="connsiteX89" fmla="*/ 523558 w 781466"/>
                      <a:gd name="connsiteY89" fmla="*/ 608661 h 854882"/>
                      <a:gd name="connsiteX90" fmla="*/ 551533 w 781466"/>
                      <a:gd name="connsiteY90" fmla="*/ 614119 h 854882"/>
                      <a:gd name="connsiteX91" fmla="*/ 594948 w 781466"/>
                      <a:gd name="connsiteY91" fmla="*/ 596002 h 854882"/>
                      <a:gd name="connsiteX92" fmla="*/ 607930 w 781466"/>
                      <a:gd name="connsiteY92" fmla="*/ 547663 h 854882"/>
                      <a:gd name="connsiteX93" fmla="*/ 633829 w 781466"/>
                      <a:gd name="connsiteY93" fmla="*/ 550082 h 854882"/>
                      <a:gd name="connsiteX94" fmla="*/ 781466 w 781466"/>
                      <a:gd name="connsiteY94" fmla="*/ 402445 h 854882"/>
                      <a:gd name="connsiteX95" fmla="*/ 648335 w 781466"/>
                      <a:gd name="connsiteY95" fmla="*/ 255540 h 854882"/>
                      <a:gd name="connsiteX96" fmla="*/ 385617 w 781466"/>
                      <a:gd name="connsiteY96" fmla="*/ 408836 h 854882"/>
                      <a:gd name="connsiteX97" fmla="*/ 29553 w 781466"/>
                      <a:gd name="connsiteY97" fmla="*/ 408826 h 854882"/>
                      <a:gd name="connsiteX98" fmla="*/ 129727 w 781466"/>
                      <a:gd name="connsiteY98" fmla="*/ 358753 h 854882"/>
                      <a:gd name="connsiteX99" fmla="*/ 168599 w 781466"/>
                      <a:gd name="connsiteY99" fmla="*/ 378061 h 854882"/>
                      <a:gd name="connsiteX100" fmla="*/ 208633 w 781466"/>
                      <a:gd name="connsiteY100" fmla="*/ 388071 h 854882"/>
                      <a:gd name="connsiteX101" fmla="*/ 209985 w 781466"/>
                      <a:gd name="connsiteY101" fmla="*/ 388167 h 854882"/>
                      <a:gd name="connsiteX102" fmla="*/ 219405 w 781466"/>
                      <a:gd name="connsiteY102" fmla="*/ 379975 h 854882"/>
                      <a:gd name="connsiteX103" fmla="*/ 211309 w 781466"/>
                      <a:gd name="connsiteY103" fmla="*/ 369212 h 854882"/>
                      <a:gd name="connsiteX104" fmla="*/ 175143 w 781466"/>
                      <a:gd name="connsiteY104" fmla="*/ 360173 h 854882"/>
                      <a:gd name="connsiteX105" fmla="*/ 148816 w 781466"/>
                      <a:gd name="connsiteY105" fmla="*/ 348009 h 854882"/>
                      <a:gd name="connsiteX106" fmla="*/ 224625 w 781466"/>
                      <a:gd name="connsiteY106" fmla="*/ 301356 h 854882"/>
                      <a:gd name="connsiteX107" fmla="*/ 302701 w 781466"/>
                      <a:gd name="connsiteY107" fmla="*/ 330683 h 854882"/>
                      <a:gd name="connsiteX108" fmla="*/ 376082 w 781466"/>
                      <a:gd name="connsiteY108" fmla="*/ 340599 h 854882"/>
                      <a:gd name="connsiteX109" fmla="*/ 381616 w 781466"/>
                      <a:gd name="connsiteY109" fmla="*/ 340551 h 854882"/>
                      <a:gd name="connsiteX110" fmla="*/ 390951 w 781466"/>
                      <a:gd name="connsiteY110" fmla="*/ 330836 h 854882"/>
                      <a:gd name="connsiteX111" fmla="*/ 381235 w 781466"/>
                      <a:gd name="connsiteY111" fmla="*/ 321501 h 854882"/>
                      <a:gd name="connsiteX112" fmla="*/ 307759 w 781466"/>
                      <a:gd name="connsiteY112" fmla="*/ 312319 h 854882"/>
                      <a:gd name="connsiteX113" fmla="*/ 242456 w 781466"/>
                      <a:gd name="connsiteY113" fmla="*/ 289230 h 854882"/>
                      <a:gd name="connsiteX114" fmla="*/ 253543 w 781466"/>
                      <a:gd name="connsiteY114" fmla="*/ 281677 h 854882"/>
                      <a:gd name="connsiteX115" fmla="*/ 339792 w 781466"/>
                      <a:gd name="connsiteY115" fmla="*/ 216021 h 854882"/>
                      <a:gd name="connsiteX116" fmla="*/ 390512 w 781466"/>
                      <a:gd name="connsiteY116" fmla="*/ 226242 h 854882"/>
                      <a:gd name="connsiteX117" fmla="*/ 395599 w 781466"/>
                      <a:gd name="connsiteY117" fmla="*/ 226365 h 854882"/>
                      <a:gd name="connsiteX118" fmla="*/ 442633 w 781466"/>
                      <a:gd name="connsiteY118" fmla="*/ 215831 h 854882"/>
                      <a:gd name="connsiteX119" fmla="*/ 447205 w 781466"/>
                      <a:gd name="connsiteY119" fmla="*/ 203153 h 854882"/>
                      <a:gd name="connsiteX120" fmla="*/ 434537 w 781466"/>
                      <a:gd name="connsiteY120" fmla="*/ 198581 h 854882"/>
                      <a:gd name="connsiteX121" fmla="*/ 391408 w 781466"/>
                      <a:gd name="connsiteY121" fmla="*/ 207211 h 854882"/>
                      <a:gd name="connsiteX122" fmla="*/ 356851 w 781466"/>
                      <a:gd name="connsiteY122" fmla="*/ 201658 h 854882"/>
                      <a:gd name="connsiteX123" fmla="*/ 464560 w 781466"/>
                      <a:gd name="connsiteY123" fmla="*/ 99435 h 854882"/>
                      <a:gd name="connsiteX124" fmla="*/ 464169 w 781466"/>
                      <a:gd name="connsiteY124" fmla="*/ 85967 h 854882"/>
                      <a:gd name="connsiteX125" fmla="*/ 450701 w 781466"/>
                      <a:gd name="connsiteY125" fmla="*/ 86357 h 854882"/>
                      <a:gd name="connsiteX126" fmla="*/ 242618 w 781466"/>
                      <a:gd name="connsiteY126" fmla="*/ 266066 h 854882"/>
                      <a:gd name="connsiteX127" fmla="*/ 180905 w 781466"/>
                      <a:gd name="connsiteY127" fmla="*/ 306718 h 854882"/>
                      <a:gd name="connsiteX128" fmla="*/ 181391 w 781466"/>
                      <a:gd name="connsiteY128" fmla="*/ 245806 h 854882"/>
                      <a:gd name="connsiteX129" fmla="*/ 190745 w 781466"/>
                      <a:gd name="connsiteY129" fmla="*/ 170949 h 854882"/>
                      <a:gd name="connsiteX130" fmla="*/ 183248 w 781466"/>
                      <a:gd name="connsiteY130" fmla="*/ 159757 h 854882"/>
                      <a:gd name="connsiteX131" fmla="*/ 172057 w 781466"/>
                      <a:gd name="connsiteY131" fmla="*/ 167253 h 854882"/>
                      <a:gd name="connsiteX132" fmla="*/ 162360 w 781466"/>
                      <a:gd name="connsiteY132" fmla="*/ 244796 h 854882"/>
                      <a:gd name="connsiteX133" fmla="*/ 162198 w 781466"/>
                      <a:gd name="connsiteY133" fmla="*/ 318139 h 854882"/>
                      <a:gd name="connsiteX134" fmla="*/ 19076 w 781466"/>
                      <a:gd name="connsiteY134" fmla="*/ 392681 h 854882"/>
                      <a:gd name="connsiteX135" fmla="*/ 91485 w 781466"/>
                      <a:gd name="connsiteY135" fmla="*/ 162929 h 854882"/>
                      <a:gd name="connsiteX136" fmla="*/ 114716 w 781466"/>
                      <a:gd name="connsiteY136" fmla="*/ 169082 h 854882"/>
                      <a:gd name="connsiteX137" fmla="*/ 162341 w 781466"/>
                      <a:gd name="connsiteY137" fmla="*/ 121457 h 854882"/>
                      <a:gd name="connsiteX138" fmla="*/ 154788 w 781466"/>
                      <a:gd name="connsiteY138" fmla="*/ 95701 h 854882"/>
                      <a:gd name="connsiteX139" fmla="*/ 199927 w 781466"/>
                      <a:gd name="connsiteY139" fmla="*/ 64945 h 854882"/>
                      <a:gd name="connsiteX140" fmla="*/ 295691 w 781466"/>
                      <a:gd name="connsiteY140" fmla="*/ 121457 h 854882"/>
                      <a:gd name="connsiteX141" fmla="*/ 400466 w 781466"/>
                      <a:gd name="connsiteY141" fmla="*/ 26207 h 854882"/>
                      <a:gd name="connsiteX142" fmla="*/ 400180 w 781466"/>
                      <a:gd name="connsiteY142" fmla="*/ 19244 h 854882"/>
                      <a:gd name="connsiteX143" fmla="*/ 507451 w 781466"/>
                      <a:gd name="connsiteY143" fmla="*/ 34084 h 854882"/>
                      <a:gd name="connsiteX144" fmla="*/ 407048 w 781466"/>
                      <a:gd name="connsiteY144" fmla="*/ 393034 h 854882"/>
                      <a:gd name="connsiteX145" fmla="*/ 399933 w 781466"/>
                      <a:gd name="connsiteY145" fmla="*/ 375479 h 854882"/>
                      <a:gd name="connsiteX146" fmla="*/ 387788 w 781466"/>
                      <a:gd name="connsiteY146" fmla="*/ 369650 h 854882"/>
                      <a:gd name="connsiteX147" fmla="*/ 381959 w 781466"/>
                      <a:gd name="connsiteY147" fmla="*/ 381794 h 854882"/>
                      <a:gd name="connsiteX148" fmla="*/ 391598 w 781466"/>
                      <a:gd name="connsiteY148" fmla="*/ 404616 h 854882"/>
                      <a:gd name="connsiteX149" fmla="*/ 385617 w 781466"/>
                      <a:gd name="connsiteY149" fmla="*/ 408836 h 854882"/>
                      <a:gd name="connsiteX150" fmla="*/ 477923 w 781466"/>
                      <a:gd name="connsiteY150" fmla="*/ 655238 h 854882"/>
                      <a:gd name="connsiteX151" fmla="*/ 452958 w 781466"/>
                      <a:gd name="connsiteY151" fmla="*/ 637141 h 854882"/>
                      <a:gd name="connsiteX152" fmla="*/ 439900 w 781466"/>
                      <a:gd name="connsiteY152" fmla="*/ 640474 h 854882"/>
                      <a:gd name="connsiteX153" fmla="*/ 443233 w 781466"/>
                      <a:gd name="connsiteY153" fmla="*/ 653533 h 854882"/>
                      <a:gd name="connsiteX154" fmla="*/ 462617 w 781466"/>
                      <a:gd name="connsiteY154" fmla="*/ 667325 h 854882"/>
                      <a:gd name="connsiteX155" fmla="*/ 371891 w 781466"/>
                      <a:gd name="connsiteY155" fmla="*/ 692957 h 854882"/>
                      <a:gd name="connsiteX156" fmla="*/ 238541 w 781466"/>
                      <a:gd name="connsiteY156" fmla="*/ 597707 h 854882"/>
                      <a:gd name="connsiteX157" fmla="*/ 371891 w 781466"/>
                      <a:gd name="connsiteY157" fmla="*/ 502457 h 854882"/>
                      <a:gd name="connsiteX158" fmla="*/ 466150 w 781466"/>
                      <a:gd name="connsiteY158" fmla="*/ 530508 h 854882"/>
                      <a:gd name="connsiteX159" fmla="*/ 505193 w 781466"/>
                      <a:gd name="connsiteY159" fmla="*/ 596964 h 854882"/>
                      <a:gd name="connsiteX160" fmla="*/ 505241 w 781466"/>
                      <a:gd name="connsiteY160" fmla="*/ 597707 h 854882"/>
                      <a:gd name="connsiteX161" fmla="*/ 477923 w 781466"/>
                      <a:gd name="connsiteY161" fmla="*/ 655238 h 854882"/>
                      <a:gd name="connsiteX162" fmla="*/ 580784 w 781466"/>
                      <a:gd name="connsiteY162" fmla="*/ 583258 h 854882"/>
                      <a:gd name="connsiteX163" fmla="*/ 521434 w 781466"/>
                      <a:gd name="connsiteY163" fmla="*/ 586953 h 854882"/>
                      <a:gd name="connsiteX164" fmla="*/ 483191 w 781466"/>
                      <a:gd name="connsiteY164" fmla="*/ 521869 h 854882"/>
                      <a:gd name="connsiteX165" fmla="*/ 491658 w 781466"/>
                      <a:gd name="connsiteY165" fmla="*/ 503114 h 854882"/>
                      <a:gd name="connsiteX166" fmla="*/ 517938 w 781466"/>
                      <a:gd name="connsiteY166" fmla="*/ 491379 h 854882"/>
                      <a:gd name="connsiteX167" fmla="*/ 518843 w 781466"/>
                      <a:gd name="connsiteY167" fmla="*/ 492027 h 854882"/>
                      <a:gd name="connsiteX168" fmla="*/ 586804 w 781466"/>
                      <a:gd name="connsiteY168" fmla="*/ 540881 h 854882"/>
                      <a:gd name="connsiteX169" fmla="*/ 580784 w 781466"/>
                      <a:gd name="connsiteY169" fmla="*/ 583258 h 854882"/>
                      <a:gd name="connsiteX170" fmla="*/ 633829 w 781466"/>
                      <a:gd name="connsiteY170" fmla="*/ 531032 h 854882"/>
                      <a:gd name="connsiteX171" fmla="*/ 599005 w 781466"/>
                      <a:gd name="connsiteY171" fmla="*/ 526174 h 854882"/>
                      <a:gd name="connsiteX172" fmla="*/ 527768 w 781466"/>
                      <a:gd name="connsiteY172" fmla="*/ 474977 h 854882"/>
                      <a:gd name="connsiteX173" fmla="*/ 505241 w 781466"/>
                      <a:gd name="connsiteY173" fmla="*/ 402445 h 854882"/>
                      <a:gd name="connsiteX174" fmla="*/ 633829 w 781466"/>
                      <a:gd name="connsiteY174" fmla="*/ 273857 h 854882"/>
                      <a:gd name="connsiteX175" fmla="*/ 762416 w 781466"/>
                      <a:gd name="connsiteY175" fmla="*/ 402445 h 854882"/>
                      <a:gd name="connsiteX176" fmla="*/ 633829 w 781466"/>
                      <a:gd name="connsiteY176" fmla="*/ 531032 h 85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781466" h="854882">
                        <a:moveTo>
                          <a:pt x="648335" y="255540"/>
                        </a:moveTo>
                        <a:cubicBezTo>
                          <a:pt x="648221" y="253940"/>
                          <a:pt x="648116" y="252331"/>
                          <a:pt x="648116" y="250721"/>
                        </a:cubicBezTo>
                        <a:cubicBezTo>
                          <a:pt x="648116" y="219326"/>
                          <a:pt x="670395" y="193047"/>
                          <a:pt x="699970" y="186818"/>
                        </a:cubicBezTo>
                        <a:cubicBezTo>
                          <a:pt x="703885" y="194047"/>
                          <a:pt x="711457" y="199019"/>
                          <a:pt x="720239" y="199019"/>
                        </a:cubicBezTo>
                        <a:cubicBezTo>
                          <a:pt x="732993" y="199019"/>
                          <a:pt x="743376" y="188637"/>
                          <a:pt x="743376" y="175883"/>
                        </a:cubicBezTo>
                        <a:cubicBezTo>
                          <a:pt x="743376" y="163129"/>
                          <a:pt x="732993" y="152747"/>
                          <a:pt x="720239" y="152747"/>
                        </a:cubicBezTo>
                        <a:cubicBezTo>
                          <a:pt x="710352" y="152747"/>
                          <a:pt x="701961" y="159005"/>
                          <a:pt x="698656" y="167739"/>
                        </a:cubicBezTo>
                        <a:cubicBezTo>
                          <a:pt x="659165" y="174759"/>
                          <a:pt x="629066" y="209249"/>
                          <a:pt x="629066" y="250721"/>
                        </a:cubicBezTo>
                        <a:cubicBezTo>
                          <a:pt x="629066" y="252169"/>
                          <a:pt x="629190" y="253597"/>
                          <a:pt x="629257" y="255036"/>
                        </a:cubicBezTo>
                        <a:cubicBezTo>
                          <a:pt x="549980" y="257484"/>
                          <a:pt x="486191" y="322577"/>
                          <a:pt x="486191" y="402445"/>
                        </a:cubicBezTo>
                        <a:cubicBezTo>
                          <a:pt x="486191" y="427781"/>
                          <a:pt x="492716" y="452289"/>
                          <a:pt x="505003" y="474225"/>
                        </a:cubicBezTo>
                        <a:cubicBezTo>
                          <a:pt x="498412" y="475873"/>
                          <a:pt x="492325" y="478521"/>
                          <a:pt x="486963" y="482169"/>
                        </a:cubicBezTo>
                        <a:cubicBezTo>
                          <a:pt x="467846" y="470663"/>
                          <a:pt x="450768" y="456299"/>
                          <a:pt x="436328" y="439173"/>
                        </a:cubicBezTo>
                        <a:cubicBezTo>
                          <a:pt x="428660" y="430086"/>
                          <a:pt x="421907" y="420380"/>
                          <a:pt x="415992" y="410188"/>
                        </a:cubicBezTo>
                        <a:cubicBezTo>
                          <a:pt x="530406" y="320282"/>
                          <a:pt x="574793" y="164653"/>
                          <a:pt x="523720" y="22978"/>
                        </a:cubicBezTo>
                        <a:cubicBezTo>
                          <a:pt x="522681" y="20082"/>
                          <a:pt x="520148" y="17825"/>
                          <a:pt x="517176" y="16996"/>
                        </a:cubicBezTo>
                        <a:cubicBezTo>
                          <a:pt x="499259" y="11967"/>
                          <a:pt x="450930" y="261"/>
                          <a:pt x="389141" y="23"/>
                        </a:cubicBezTo>
                        <a:cubicBezTo>
                          <a:pt x="385855" y="-206"/>
                          <a:pt x="383512" y="1309"/>
                          <a:pt x="381692" y="3566"/>
                        </a:cubicBezTo>
                        <a:cubicBezTo>
                          <a:pt x="379873" y="5814"/>
                          <a:pt x="379178" y="8767"/>
                          <a:pt x="379797" y="11586"/>
                        </a:cubicBezTo>
                        <a:cubicBezTo>
                          <a:pt x="380873" y="16453"/>
                          <a:pt x="381416" y="21368"/>
                          <a:pt x="381416" y="26207"/>
                        </a:cubicBezTo>
                        <a:cubicBezTo>
                          <a:pt x="381416" y="68222"/>
                          <a:pt x="342954" y="102407"/>
                          <a:pt x="295691" y="102407"/>
                        </a:cubicBezTo>
                        <a:cubicBezTo>
                          <a:pt x="257715" y="102407"/>
                          <a:pt x="224758" y="80719"/>
                          <a:pt x="213681" y="48429"/>
                        </a:cubicBezTo>
                        <a:cubicBezTo>
                          <a:pt x="212776" y="45800"/>
                          <a:pt x="210776" y="43695"/>
                          <a:pt x="208194" y="42676"/>
                        </a:cubicBezTo>
                        <a:cubicBezTo>
                          <a:pt x="205613" y="41657"/>
                          <a:pt x="202718" y="41790"/>
                          <a:pt x="200251" y="43085"/>
                        </a:cubicBezTo>
                        <a:cubicBezTo>
                          <a:pt x="177552" y="54973"/>
                          <a:pt x="156312" y="69279"/>
                          <a:pt x="137147" y="85605"/>
                        </a:cubicBezTo>
                        <a:lnTo>
                          <a:pt x="135290" y="87262"/>
                        </a:lnTo>
                        <a:cubicBezTo>
                          <a:pt x="133299" y="89005"/>
                          <a:pt x="132118" y="91491"/>
                          <a:pt x="132042" y="94130"/>
                        </a:cubicBezTo>
                        <a:cubicBezTo>
                          <a:pt x="131966" y="96768"/>
                          <a:pt x="132975" y="99330"/>
                          <a:pt x="134852" y="101188"/>
                        </a:cubicBezTo>
                        <a:cubicBezTo>
                          <a:pt x="140291" y="106598"/>
                          <a:pt x="143291" y="113799"/>
                          <a:pt x="143291" y="121457"/>
                        </a:cubicBezTo>
                        <a:cubicBezTo>
                          <a:pt x="143291" y="137211"/>
                          <a:pt x="130470" y="150032"/>
                          <a:pt x="114716" y="150032"/>
                        </a:cubicBezTo>
                        <a:cubicBezTo>
                          <a:pt x="107810" y="150032"/>
                          <a:pt x="101076" y="147413"/>
                          <a:pt x="95752" y="142641"/>
                        </a:cubicBezTo>
                        <a:cubicBezTo>
                          <a:pt x="93771" y="140869"/>
                          <a:pt x="91104" y="139993"/>
                          <a:pt x="88503" y="140259"/>
                        </a:cubicBezTo>
                        <a:cubicBezTo>
                          <a:pt x="85865" y="140507"/>
                          <a:pt x="83436" y="141850"/>
                          <a:pt x="81826" y="143965"/>
                        </a:cubicBezTo>
                        <a:cubicBezTo>
                          <a:pt x="-3746" y="256093"/>
                          <a:pt x="-984" y="383385"/>
                          <a:pt x="426" y="407759"/>
                        </a:cubicBezTo>
                        <a:cubicBezTo>
                          <a:pt x="445" y="408160"/>
                          <a:pt x="673" y="408493"/>
                          <a:pt x="749" y="408874"/>
                        </a:cubicBezTo>
                        <a:cubicBezTo>
                          <a:pt x="873" y="409588"/>
                          <a:pt x="902" y="410312"/>
                          <a:pt x="1207" y="411007"/>
                        </a:cubicBezTo>
                        <a:cubicBezTo>
                          <a:pt x="1283" y="411179"/>
                          <a:pt x="1416" y="411303"/>
                          <a:pt x="1502" y="411474"/>
                        </a:cubicBezTo>
                        <a:cubicBezTo>
                          <a:pt x="1635" y="411731"/>
                          <a:pt x="1797" y="411950"/>
                          <a:pt x="1950" y="412198"/>
                        </a:cubicBezTo>
                        <a:cubicBezTo>
                          <a:pt x="2531" y="413132"/>
                          <a:pt x="3235" y="413932"/>
                          <a:pt x="4064" y="414598"/>
                        </a:cubicBezTo>
                        <a:cubicBezTo>
                          <a:pt x="4178" y="414694"/>
                          <a:pt x="4236" y="414846"/>
                          <a:pt x="4359" y="414932"/>
                        </a:cubicBezTo>
                        <a:cubicBezTo>
                          <a:pt x="4483" y="415018"/>
                          <a:pt x="4607" y="415094"/>
                          <a:pt x="4731" y="415179"/>
                        </a:cubicBezTo>
                        <a:cubicBezTo>
                          <a:pt x="4769" y="415198"/>
                          <a:pt x="4798" y="415227"/>
                          <a:pt x="4836" y="415246"/>
                        </a:cubicBezTo>
                        <a:cubicBezTo>
                          <a:pt x="65748" y="459204"/>
                          <a:pt x="137490" y="481340"/>
                          <a:pt x="208823" y="481340"/>
                        </a:cubicBezTo>
                        <a:cubicBezTo>
                          <a:pt x="274622" y="481340"/>
                          <a:pt x="340078" y="462500"/>
                          <a:pt x="396266" y="424638"/>
                        </a:cubicBezTo>
                        <a:cubicBezTo>
                          <a:pt x="397751" y="423638"/>
                          <a:pt x="399180" y="422571"/>
                          <a:pt x="400647" y="421542"/>
                        </a:cubicBezTo>
                        <a:cubicBezTo>
                          <a:pt x="406867" y="432020"/>
                          <a:pt x="413839" y="442049"/>
                          <a:pt x="421754" y="451451"/>
                        </a:cubicBezTo>
                        <a:cubicBezTo>
                          <a:pt x="436556" y="468996"/>
                          <a:pt x="453930" y="483836"/>
                          <a:pt x="473237" y="496018"/>
                        </a:cubicBezTo>
                        <a:cubicBezTo>
                          <a:pt x="470665" y="499828"/>
                          <a:pt x="468636" y="503981"/>
                          <a:pt x="467103" y="508410"/>
                        </a:cubicBezTo>
                        <a:cubicBezTo>
                          <a:pt x="440176" y="492227"/>
                          <a:pt x="406924" y="483407"/>
                          <a:pt x="371891" y="483407"/>
                        </a:cubicBezTo>
                        <a:cubicBezTo>
                          <a:pt x="287862" y="483407"/>
                          <a:pt x="219491" y="534680"/>
                          <a:pt x="219491" y="597707"/>
                        </a:cubicBezTo>
                        <a:cubicBezTo>
                          <a:pt x="219491" y="660734"/>
                          <a:pt x="287862" y="712007"/>
                          <a:pt x="371891" y="712007"/>
                        </a:cubicBezTo>
                        <a:cubicBezTo>
                          <a:pt x="381064" y="712007"/>
                          <a:pt x="389998" y="711293"/>
                          <a:pt x="398733" y="710121"/>
                        </a:cubicBezTo>
                        <a:cubicBezTo>
                          <a:pt x="394894" y="726542"/>
                          <a:pt x="385998" y="750583"/>
                          <a:pt x="365071" y="772034"/>
                        </a:cubicBezTo>
                        <a:cubicBezTo>
                          <a:pt x="343697" y="793941"/>
                          <a:pt x="319475" y="803437"/>
                          <a:pt x="302921" y="807543"/>
                        </a:cubicBezTo>
                        <a:cubicBezTo>
                          <a:pt x="302444" y="807657"/>
                          <a:pt x="302082" y="807962"/>
                          <a:pt x="301644" y="808143"/>
                        </a:cubicBezTo>
                        <a:cubicBezTo>
                          <a:pt x="301054" y="808391"/>
                          <a:pt x="300463" y="808600"/>
                          <a:pt x="299939" y="808952"/>
                        </a:cubicBezTo>
                        <a:cubicBezTo>
                          <a:pt x="299425" y="809295"/>
                          <a:pt x="299025" y="809734"/>
                          <a:pt x="298596" y="810162"/>
                        </a:cubicBezTo>
                        <a:cubicBezTo>
                          <a:pt x="298158" y="810600"/>
                          <a:pt x="297729" y="811000"/>
                          <a:pt x="297387" y="811505"/>
                        </a:cubicBezTo>
                        <a:cubicBezTo>
                          <a:pt x="297044" y="812010"/>
                          <a:pt x="296844" y="812553"/>
                          <a:pt x="296605" y="813115"/>
                        </a:cubicBezTo>
                        <a:cubicBezTo>
                          <a:pt x="296358" y="813686"/>
                          <a:pt x="296110" y="814220"/>
                          <a:pt x="295977" y="814829"/>
                        </a:cubicBezTo>
                        <a:cubicBezTo>
                          <a:pt x="295843" y="815439"/>
                          <a:pt x="295872" y="816068"/>
                          <a:pt x="295872" y="816706"/>
                        </a:cubicBezTo>
                        <a:cubicBezTo>
                          <a:pt x="295863" y="817182"/>
                          <a:pt x="295720" y="817630"/>
                          <a:pt x="295786" y="818125"/>
                        </a:cubicBezTo>
                        <a:cubicBezTo>
                          <a:pt x="296548" y="823450"/>
                          <a:pt x="299139" y="833698"/>
                          <a:pt x="308007" y="842566"/>
                        </a:cubicBezTo>
                        <a:cubicBezTo>
                          <a:pt x="311807" y="846367"/>
                          <a:pt x="320037" y="853015"/>
                          <a:pt x="332439" y="854787"/>
                        </a:cubicBezTo>
                        <a:cubicBezTo>
                          <a:pt x="332896" y="854853"/>
                          <a:pt x="333353" y="854882"/>
                          <a:pt x="333810" y="854882"/>
                        </a:cubicBezTo>
                        <a:cubicBezTo>
                          <a:pt x="338468" y="854882"/>
                          <a:pt x="342545" y="851463"/>
                          <a:pt x="343221" y="846710"/>
                        </a:cubicBezTo>
                        <a:cubicBezTo>
                          <a:pt x="343973" y="841499"/>
                          <a:pt x="340354" y="836680"/>
                          <a:pt x="335144" y="835927"/>
                        </a:cubicBezTo>
                        <a:cubicBezTo>
                          <a:pt x="328200" y="834937"/>
                          <a:pt x="323599" y="831222"/>
                          <a:pt x="321475" y="829098"/>
                        </a:cubicBezTo>
                        <a:cubicBezTo>
                          <a:pt x="319551" y="827174"/>
                          <a:pt x="318275" y="825154"/>
                          <a:pt x="317256" y="823202"/>
                        </a:cubicBezTo>
                        <a:cubicBezTo>
                          <a:pt x="335286" y="817420"/>
                          <a:pt x="358108" y="806438"/>
                          <a:pt x="378711" y="785330"/>
                        </a:cubicBezTo>
                        <a:cubicBezTo>
                          <a:pt x="406429" y="756936"/>
                          <a:pt x="415773" y="724580"/>
                          <a:pt x="418954" y="706368"/>
                        </a:cubicBezTo>
                        <a:cubicBezTo>
                          <a:pt x="440785" y="701034"/>
                          <a:pt x="460407" y="692081"/>
                          <a:pt x="476676" y="680489"/>
                        </a:cubicBezTo>
                        <a:cubicBezTo>
                          <a:pt x="487496" y="691919"/>
                          <a:pt x="498183" y="706559"/>
                          <a:pt x="505974" y="725209"/>
                        </a:cubicBezTo>
                        <a:cubicBezTo>
                          <a:pt x="527634" y="777006"/>
                          <a:pt x="513166" y="823983"/>
                          <a:pt x="505936" y="841776"/>
                        </a:cubicBezTo>
                        <a:cubicBezTo>
                          <a:pt x="505679" y="842404"/>
                          <a:pt x="505689" y="843052"/>
                          <a:pt x="505574" y="843690"/>
                        </a:cubicBezTo>
                        <a:cubicBezTo>
                          <a:pt x="505479" y="844252"/>
                          <a:pt x="505241" y="844767"/>
                          <a:pt x="505241" y="845357"/>
                        </a:cubicBezTo>
                        <a:cubicBezTo>
                          <a:pt x="505241" y="845376"/>
                          <a:pt x="505251" y="845395"/>
                          <a:pt x="505251" y="845414"/>
                        </a:cubicBezTo>
                        <a:cubicBezTo>
                          <a:pt x="505260" y="846605"/>
                          <a:pt x="505508" y="847767"/>
                          <a:pt x="505946" y="848853"/>
                        </a:cubicBezTo>
                        <a:cubicBezTo>
                          <a:pt x="506432" y="850072"/>
                          <a:pt x="507117" y="851186"/>
                          <a:pt x="508032" y="852091"/>
                        </a:cubicBezTo>
                        <a:cubicBezTo>
                          <a:pt x="508041" y="852101"/>
                          <a:pt x="508060" y="852101"/>
                          <a:pt x="508070" y="852110"/>
                        </a:cubicBezTo>
                        <a:cubicBezTo>
                          <a:pt x="508946" y="852977"/>
                          <a:pt x="509985" y="853663"/>
                          <a:pt x="511137" y="854139"/>
                        </a:cubicBezTo>
                        <a:cubicBezTo>
                          <a:pt x="511156" y="854149"/>
                          <a:pt x="511166" y="854168"/>
                          <a:pt x="511194" y="854177"/>
                        </a:cubicBezTo>
                        <a:cubicBezTo>
                          <a:pt x="512356" y="854663"/>
                          <a:pt x="513566" y="854882"/>
                          <a:pt x="514766" y="854882"/>
                        </a:cubicBezTo>
                        <a:lnTo>
                          <a:pt x="552866" y="854882"/>
                        </a:lnTo>
                        <a:cubicBezTo>
                          <a:pt x="558133" y="854882"/>
                          <a:pt x="562391" y="850624"/>
                          <a:pt x="562391" y="845357"/>
                        </a:cubicBezTo>
                        <a:cubicBezTo>
                          <a:pt x="562391" y="840090"/>
                          <a:pt x="558133" y="835832"/>
                          <a:pt x="552866" y="835832"/>
                        </a:cubicBezTo>
                        <a:lnTo>
                          <a:pt x="528244" y="835832"/>
                        </a:lnTo>
                        <a:cubicBezTo>
                          <a:pt x="536083" y="810619"/>
                          <a:pt x="543760" y="766176"/>
                          <a:pt x="523558" y="717855"/>
                        </a:cubicBezTo>
                        <a:cubicBezTo>
                          <a:pt x="514976" y="697329"/>
                          <a:pt x="503288" y="681156"/>
                          <a:pt x="491411" y="668402"/>
                        </a:cubicBezTo>
                        <a:cubicBezTo>
                          <a:pt x="509089" y="651628"/>
                          <a:pt x="520691" y="631102"/>
                          <a:pt x="523558" y="608661"/>
                        </a:cubicBezTo>
                        <a:cubicBezTo>
                          <a:pt x="532940" y="612204"/>
                          <a:pt x="542427" y="614119"/>
                          <a:pt x="551533" y="614119"/>
                        </a:cubicBezTo>
                        <a:cubicBezTo>
                          <a:pt x="568544" y="614119"/>
                          <a:pt x="584156" y="607985"/>
                          <a:pt x="594948" y="596002"/>
                        </a:cubicBezTo>
                        <a:cubicBezTo>
                          <a:pt x="606330" y="583353"/>
                          <a:pt x="610759" y="566017"/>
                          <a:pt x="607930" y="547663"/>
                        </a:cubicBezTo>
                        <a:cubicBezTo>
                          <a:pt x="616503" y="549206"/>
                          <a:pt x="625170" y="550082"/>
                          <a:pt x="633829" y="550082"/>
                        </a:cubicBezTo>
                        <a:cubicBezTo>
                          <a:pt x="715239" y="550082"/>
                          <a:pt x="781466" y="483855"/>
                          <a:pt x="781466" y="402445"/>
                        </a:cubicBezTo>
                        <a:cubicBezTo>
                          <a:pt x="781466" y="325930"/>
                          <a:pt x="722954" y="262856"/>
                          <a:pt x="648335" y="255540"/>
                        </a:cubicBezTo>
                        <a:close/>
                        <a:moveTo>
                          <a:pt x="385617" y="408836"/>
                        </a:moveTo>
                        <a:cubicBezTo>
                          <a:pt x="279537" y="480321"/>
                          <a:pt x="138567" y="479626"/>
                          <a:pt x="29553" y="408826"/>
                        </a:cubicBezTo>
                        <a:cubicBezTo>
                          <a:pt x="63567" y="393520"/>
                          <a:pt x="97019" y="376813"/>
                          <a:pt x="129727" y="358753"/>
                        </a:cubicBezTo>
                        <a:cubicBezTo>
                          <a:pt x="141967" y="366592"/>
                          <a:pt x="155026" y="373107"/>
                          <a:pt x="168599" y="378061"/>
                        </a:cubicBezTo>
                        <a:cubicBezTo>
                          <a:pt x="181524" y="382775"/>
                          <a:pt x="194993" y="386147"/>
                          <a:pt x="208633" y="388071"/>
                        </a:cubicBezTo>
                        <a:cubicBezTo>
                          <a:pt x="209090" y="388138"/>
                          <a:pt x="209537" y="388167"/>
                          <a:pt x="209985" y="388167"/>
                        </a:cubicBezTo>
                        <a:cubicBezTo>
                          <a:pt x="214652" y="388167"/>
                          <a:pt x="218729" y="384728"/>
                          <a:pt x="219405" y="379975"/>
                        </a:cubicBezTo>
                        <a:cubicBezTo>
                          <a:pt x="220139" y="374765"/>
                          <a:pt x="216510" y="369945"/>
                          <a:pt x="211309" y="369212"/>
                        </a:cubicBezTo>
                        <a:cubicBezTo>
                          <a:pt x="198993" y="367469"/>
                          <a:pt x="186820" y="364430"/>
                          <a:pt x="175143" y="360173"/>
                        </a:cubicBezTo>
                        <a:cubicBezTo>
                          <a:pt x="166075" y="356867"/>
                          <a:pt x="157264" y="352772"/>
                          <a:pt x="148816" y="348009"/>
                        </a:cubicBezTo>
                        <a:cubicBezTo>
                          <a:pt x="174571" y="333245"/>
                          <a:pt x="199898" y="317739"/>
                          <a:pt x="224625" y="301356"/>
                        </a:cubicBezTo>
                        <a:cubicBezTo>
                          <a:pt x="242751" y="312100"/>
                          <a:pt x="276746" y="323530"/>
                          <a:pt x="302701" y="330683"/>
                        </a:cubicBezTo>
                        <a:cubicBezTo>
                          <a:pt x="326638" y="337265"/>
                          <a:pt x="351298" y="340599"/>
                          <a:pt x="376082" y="340599"/>
                        </a:cubicBezTo>
                        <a:cubicBezTo>
                          <a:pt x="377920" y="340599"/>
                          <a:pt x="379768" y="340589"/>
                          <a:pt x="381616" y="340551"/>
                        </a:cubicBezTo>
                        <a:cubicBezTo>
                          <a:pt x="386874" y="340446"/>
                          <a:pt x="391055" y="336093"/>
                          <a:pt x="390951" y="330836"/>
                        </a:cubicBezTo>
                        <a:cubicBezTo>
                          <a:pt x="390846" y="325578"/>
                          <a:pt x="386750" y="321453"/>
                          <a:pt x="381235" y="321501"/>
                        </a:cubicBezTo>
                        <a:cubicBezTo>
                          <a:pt x="356470" y="322092"/>
                          <a:pt x="331705" y="318910"/>
                          <a:pt x="307759" y="312319"/>
                        </a:cubicBezTo>
                        <a:cubicBezTo>
                          <a:pt x="281851" y="305185"/>
                          <a:pt x="257715" y="296584"/>
                          <a:pt x="242456" y="289230"/>
                        </a:cubicBezTo>
                        <a:cubicBezTo>
                          <a:pt x="246142" y="286706"/>
                          <a:pt x="249876" y="284239"/>
                          <a:pt x="253543" y="281677"/>
                        </a:cubicBezTo>
                        <a:cubicBezTo>
                          <a:pt x="283128" y="260970"/>
                          <a:pt x="311893" y="239034"/>
                          <a:pt x="339792" y="216021"/>
                        </a:cubicBezTo>
                        <a:cubicBezTo>
                          <a:pt x="349926" y="220612"/>
                          <a:pt x="373806" y="225441"/>
                          <a:pt x="390512" y="226242"/>
                        </a:cubicBezTo>
                        <a:cubicBezTo>
                          <a:pt x="392208" y="226318"/>
                          <a:pt x="393903" y="226365"/>
                          <a:pt x="395599" y="226365"/>
                        </a:cubicBezTo>
                        <a:cubicBezTo>
                          <a:pt x="411725" y="226365"/>
                          <a:pt x="427898" y="222755"/>
                          <a:pt x="442633" y="215831"/>
                        </a:cubicBezTo>
                        <a:cubicBezTo>
                          <a:pt x="447396" y="213592"/>
                          <a:pt x="449444" y="207915"/>
                          <a:pt x="447205" y="203153"/>
                        </a:cubicBezTo>
                        <a:cubicBezTo>
                          <a:pt x="444967" y="198390"/>
                          <a:pt x="439261" y="196343"/>
                          <a:pt x="434537" y="198581"/>
                        </a:cubicBezTo>
                        <a:cubicBezTo>
                          <a:pt x="425126" y="203010"/>
                          <a:pt x="410058" y="208115"/>
                          <a:pt x="391408" y="207211"/>
                        </a:cubicBezTo>
                        <a:cubicBezTo>
                          <a:pt x="379892" y="206668"/>
                          <a:pt x="366262" y="204134"/>
                          <a:pt x="356851" y="201658"/>
                        </a:cubicBezTo>
                        <a:cubicBezTo>
                          <a:pt x="394570" y="169511"/>
                          <a:pt x="430603" y="135392"/>
                          <a:pt x="464560" y="99435"/>
                        </a:cubicBezTo>
                        <a:cubicBezTo>
                          <a:pt x="468170" y="95616"/>
                          <a:pt x="467989" y="89586"/>
                          <a:pt x="464169" y="85967"/>
                        </a:cubicBezTo>
                        <a:cubicBezTo>
                          <a:pt x="460350" y="82347"/>
                          <a:pt x="454320" y="82528"/>
                          <a:pt x="450701" y="86357"/>
                        </a:cubicBezTo>
                        <a:cubicBezTo>
                          <a:pt x="387769" y="153013"/>
                          <a:pt x="317751" y="213469"/>
                          <a:pt x="242618" y="266066"/>
                        </a:cubicBezTo>
                        <a:cubicBezTo>
                          <a:pt x="222453" y="280182"/>
                          <a:pt x="201841" y="293707"/>
                          <a:pt x="180905" y="306718"/>
                        </a:cubicBezTo>
                        <a:cubicBezTo>
                          <a:pt x="180477" y="287764"/>
                          <a:pt x="180553" y="261484"/>
                          <a:pt x="181391" y="245806"/>
                        </a:cubicBezTo>
                        <a:cubicBezTo>
                          <a:pt x="182715" y="220803"/>
                          <a:pt x="185868" y="195619"/>
                          <a:pt x="190745" y="170949"/>
                        </a:cubicBezTo>
                        <a:cubicBezTo>
                          <a:pt x="191764" y="165786"/>
                          <a:pt x="188411" y="160776"/>
                          <a:pt x="183248" y="159757"/>
                        </a:cubicBezTo>
                        <a:cubicBezTo>
                          <a:pt x="178067" y="158709"/>
                          <a:pt x="173076" y="162091"/>
                          <a:pt x="172057" y="167253"/>
                        </a:cubicBezTo>
                        <a:cubicBezTo>
                          <a:pt x="166999" y="192809"/>
                          <a:pt x="163732" y="218898"/>
                          <a:pt x="162360" y="244796"/>
                        </a:cubicBezTo>
                        <a:cubicBezTo>
                          <a:pt x="161293" y="264780"/>
                          <a:pt x="161417" y="299394"/>
                          <a:pt x="162198" y="318139"/>
                        </a:cubicBezTo>
                        <a:cubicBezTo>
                          <a:pt x="116002" y="345818"/>
                          <a:pt x="68139" y="370726"/>
                          <a:pt x="19076" y="392681"/>
                        </a:cubicBezTo>
                        <a:cubicBezTo>
                          <a:pt x="18875" y="353038"/>
                          <a:pt x="25724" y="253855"/>
                          <a:pt x="91485" y="162929"/>
                        </a:cubicBezTo>
                        <a:cubicBezTo>
                          <a:pt x="98571" y="166929"/>
                          <a:pt x="106553" y="169082"/>
                          <a:pt x="114716" y="169082"/>
                        </a:cubicBezTo>
                        <a:cubicBezTo>
                          <a:pt x="140976" y="169082"/>
                          <a:pt x="162341" y="147717"/>
                          <a:pt x="162341" y="121457"/>
                        </a:cubicBezTo>
                        <a:cubicBezTo>
                          <a:pt x="162341" y="112180"/>
                          <a:pt x="159703" y="103321"/>
                          <a:pt x="154788" y="95701"/>
                        </a:cubicBezTo>
                        <a:cubicBezTo>
                          <a:pt x="168828" y="84271"/>
                          <a:pt x="183953" y="73965"/>
                          <a:pt x="199927" y="64945"/>
                        </a:cubicBezTo>
                        <a:cubicBezTo>
                          <a:pt x="216557" y="99159"/>
                          <a:pt x="253667" y="121457"/>
                          <a:pt x="295691" y="121457"/>
                        </a:cubicBezTo>
                        <a:cubicBezTo>
                          <a:pt x="353460" y="121457"/>
                          <a:pt x="400466" y="78728"/>
                          <a:pt x="400466" y="26207"/>
                        </a:cubicBezTo>
                        <a:cubicBezTo>
                          <a:pt x="400466" y="23892"/>
                          <a:pt x="400371" y="21568"/>
                          <a:pt x="400180" y="19244"/>
                        </a:cubicBezTo>
                        <a:cubicBezTo>
                          <a:pt x="449710" y="20568"/>
                          <a:pt x="488858" y="29179"/>
                          <a:pt x="507451" y="34084"/>
                        </a:cubicBezTo>
                        <a:cubicBezTo>
                          <a:pt x="552704" y="165567"/>
                          <a:pt x="511747" y="308823"/>
                          <a:pt x="407048" y="393034"/>
                        </a:cubicBezTo>
                        <a:cubicBezTo>
                          <a:pt x="404419" y="387309"/>
                          <a:pt x="402028" y="381461"/>
                          <a:pt x="399933" y="375479"/>
                        </a:cubicBezTo>
                        <a:cubicBezTo>
                          <a:pt x="398190" y="370517"/>
                          <a:pt x="392751" y="367907"/>
                          <a:pt x="387788" y="369650"/>
                        </a:cubicBezTo>
                        <a:cubicBezTo>
                          <a:pt x="382826" y="371393"/>
                          <a:pt x="380216" y="376832"/>
                          <a:pt x="381959" y="381794"/>
                        </a:cubicBezTo>
                        <a:cubicBezTo>
                          <a:pt x="384712" y="389633"/>
                          <a:pt x="388026" y="397196"/>
                          <a:pt x="391598" y="404616"/>
                        </a:cubicBezTo>
                        <a:cubicBezTo>
                          <a:pt x="389608" y="406026"/>
                          <a:pt x="387645" y="407464"/>
                          <a:pt x="385617" y="408836"/>
                        </a:cubicBezTo>
                        <a:close/>
                        <a:moveTo>
                          <a:pt x="477923" y="655238"/>
                        </a:moveTo>
                        <a:cubicBezTo>
                          <a:pt x="468541" y="647104"/>
                          <a:pt x="459712" y="641151"/>
                          <a:pt x="452958" y="637141"/>
                        </a:cubicBezTo>
                        <a:cubicBezTo>
                          <a:pt x="448434" y="634464"/>
                          <a:pt x="442595" y="635950"/>
                          <a:pt x="439900" y="640474"/>
                        </a:cubicBezTo>
                        <a:cubicBezTo>
                          <a:pt x="437223" y="645008"/>
                          <a:pt x="438709" y="650847"/>
                          <a:pt x="443233" y="653533"/>
                        </a:cubicBezTo>
                        <a:cubicBezTo>
                          <a:pt x="448548" y="656686"/>
                          <a:pt x="455359" y="661325"/>
                          <a:pt x="462617" y="667325"/>
                        </a:cubicBezTo>
                        <a:cubicBezTo>
                          <a:pt x="438785" y="683175"/>
                          <a:pt x="406943" y="692957"/>
                          <a:pt x="371891" y="692957"/>
                        </a:cubicBezTo>
                        <a:cubicBezTo>
                          <a:pt x="298358" y="692957"/>
                          <a:pt x="238541" y="650228"/>
                          <a:pt x="238541" y="597707"/>
                        </a:cubicBezTo>
                        <a:cubicBezTo>
                          <a:pt x="238541" y="545186"/>
                          <a:pt x="298358" y="502457"/>
                          <a:pt x="371891" y="502457"/>
                        </a:cubicBezTo>
                        <a:cubicBezTo>
                          <a:pt x="407505" y="502457"/>
                          <a:pt x="440900" y="512411"/>
                          <a:pt x="466150" y="530508"/>
                        </a:cubicBezTo>
                        <a:lnTo>
                          <a:pt x="505193" y="596964"/>
                        </a:lnTo>
                        <a:cubicBezTo>
                          <a:pt x="505222" y="597212"/>
                          <a:pt x="505241" y="597459"/>
                          <a:pt x="505241" y="597707"/>
                        </a:cubicBezTo>
                        <a:cubicBezTo>
                          <a:pt x="505241" y="619329"/>
                          <a:pt x="494983" y="639227"/>
                          <a:pt x="477923" y="655238"/>
                        </a:cubicBezTo>
                        <a:close/>
                        <a:moveTo>
                          <a:pt x="580784" y="583258"/>
                        </a:moveTo>
                        <a:cubicBezTo>
                          <a:pt x="567868" y="597621"/>
                          <a:pt x="543703" y="599041"/>
                          <a:pt x="521434" y="586953"/>
                        </a:cubicBezTo>
                        <a:lnTo>
                          <a:pt x="483191" y="521869"/>
                        </a:lnTo>
                        <a:cubicBezTo>
                          <a:pt x="484238" y="514573"/>
                          <a:pt x="487144" y="508134"/>
                          <a:pt x="491658" y="503114"/>
                        </a:cubicBezTo>
                        <a:cubicBezTo>
                          <a:pt x="499459" y="494437"/>
                          <a:pt x="509775" y="491846"/>
                          <a:pt x="517938" y="491379"/>
                        </a:cubicBezTo>
                        <a:lnTo>
                          <a:pt x="518843" y="492027"/>
                        </a:lnTo>
                        <a:lnTo>
                          <a:pt x="586804" y="540881"/>
                        </a:lnTo>
                        <a:cubicBezTo>
                          <a:pt x="592271" y="557216"/>
                          <a:pt x="590090" y="572904"/>
                          <a:pt x="580784" y="583258"/>
                        </a:cubicBezTo>
                        <a:close/>
                        <a:moveTo>
                          <a:pt x="633829" y="531032"/>
                        </a:moveTo>
                        <a:cubicBezTo>
                          <a:pt x="622151" y="531032"/>
                          <a:pt x="610445" y="529394"/>
                          <a:pt x="599005" y="526174"/>
                        </a:cubicBezTo>
                        <a:lnTo>
                          <a:pt x="527768" y="474977"/>
                        </a:lnTo>
                        <a:cubicBezTo>
                          <a:pt x="513023" y="453489"/>
                          <a:pt x="505241" y="428438"/>
                          <a:pt x="505241" y="402445"/>
                        </a:cubicBezTo>
                        <a:cubicBezTo>
                          <a:pt x="505241" y="331540"/>
                          <a:pt x="562924" y="273857"/>
                          <a:pt x="633829" y="273857"/>
                        </a:cubicBezTo>
                        <a:cubicBezTo>
                          <a:pt x="704733" y="273857"/>
                          <a:pt x="762416" y="331540"/>
                          <a:pt x="762416" y="402445"/>
                        </a:cubicBezTo>
                        <a:cubicBezTo>
                          <a:pt x="762416" y="473349"/>
                          <a:pt x="704733" y="531032"/>
                          <a:pt x="633829" y="531032"/>
                        </a:cubicBezTo>
                        <a:close/>
                      </a:path>
                    </a:pathLst>
                  </a:custGeom>
                  <a:grpFill/>
                  <a:ln w="3175" cap="flat">
                    <a:solidFill>
                      <a:schemeClr val="bg1"/>
                    </a:solidFill>
                    <a:prstDash val="solid"/>
                    <a:miter/>
                  </a:ln>
                </p:spPr>
                <p:txBody>
                  <a:bodyPr rtlCol="0" anchor="ctr"/>
                  <a:lstStyle/>
                  <a:p>
                    <a:endParaRPr lang="en-US" sz="1799"/>
                  </a:p>
                </p:txBody>
              </p:sp>
            </p:grpSp>
          </p:grpSp>
        </p:grpSp>
      </p:grpSp>
    </p:spTree>
    <p:custDataLst>
      <p:tags r:id="rId1"/>
    </p:custDataLst>
    <p:extLst>
      <p:ext uri="{BB962C8B-B14F-4D97-AF65-F5344CB8AC3E}">
        <p14:creationId xmlns:p14="http://schemas.microsoft.com/office/powerpoint/2010/main" val="568923549"/>
      </p:ext>
    </p:extLst>
  </p:cSld>
  <p:clrMapOvr>
    <a:masterClrMapping/>
  </p:clrMapOvr>
  <mc:AlternateContent xmlns:mc="http://schemas.openxmlformats.org/markup-compatibility/2006" xmlns:p14="http://schemas.microsoft.com/office/powerpoint/2010/main">
    <mc:Choice Requires="p14">
      <p:transition spd="slow" p14:dur="2000" advTm="292064"/>
    </mc:Choice>
    <mc:Fallback xmlns="">
      <p:transition spd="slow" advTm="2920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water, items, bag&#10;&#10;Description automatically generated">
            <a:extLst>
              <a:ext uri="{FF2B5EF4-FFF2-40B4-BE49-F238E27FC236}">
                <a16:creationId xmlns:a16="http://schemas.microsoft.com/office/drawing/2014/main" id="{97CB8DAE-20D2-4F16-B3FA-0B3B03EA485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 y="893"/>
            <a:ext cx="12188825" cy="3428107"/>
          </a:xfrm>
          <a:prstGeom prst="rect">
            <a:avLst/>
          </a:prstGeom>
        </p:spPr>
      </p:pic>
      <p:sp>
        <p:nvSpPr>
          <p:cNvPr id="5" name="TextBox 4">
            <a:extLst>
              <a:ext uri="{FF2B5EF4-FFF2-40B4-BE49-F238E27FC236}">
                <a16:creationId xmlns:a16="http://schemas.microsoft.com/office/drawing/2014/main" id="{796B5A04-2830-481E-8405-D24462D5A468}"/>
              </a:ext>
            </a:extLst>
          </p:cNvPr>
          <p:cNvSpPr txBox="1"/>
          <p:nvPr/>
        </p:nvSpPr>
        <p:spPr>
          <a:xfrm>
            <a:off x="533261" y="365923"/>
            <a:ext cx="9319372" cy="1446173"/>
          </a:xfrm>
          <a:prstGeom prst="rect">
            <a:avLst/>
          </a:prstGeom>
          <a:noFill/>
        </p:spPr>
        <p:txBody>
          <a:bodyPr wrap="square" rtlCol="0">
            <a:spAutoFit/>
          </a:bodyPr>
          <a:lstStyle/>
          <a:p>
            <a:r>
              <a:rPr lang="en-US" sz="3999" b="1" dirty="0">
                <a:solidFill>
                  <a:schemeClr val="bg1"/>
                </a:solidFill>
                <a:latin typeface="Century Gothic" panose="020B0502020202020204" pitchFamily="34" charset="0"/>
              </a:rPr>
              <a:t>The Inconvenient Truth About </a:t>
            </a:r>
            <a:r>
              <a:rPr lang="en-US" sz="4799" b="1" dirty="0">
                <a:solidFill>
                  <a:schemeClr val="bg1"/>
                </a:solidFill>
                <a:latin typeface="Century Gothic" panose="020B0502020202020204" pitchFamily="34" charset="0"/>
              </a:rPr>
              <a:t>Single-Use Plastic Packaging</a:t>
            </a:r>
            <a:endParaRPr lang="en-US" sz="3199" b="1" dirty="0">
              <a:solidFill>
                <a:schemeClr val="bg1"/>
              </a:solidFill>
              <a:latin typeface="Century Gothic" panose="020B0502020202020204" pitchFamily="34" charset="0"/>
            </a:endParaRPr>
          </a:p>
        </p:txBody>
      </p:sp>
      <p:pic>
        <p:nvPicPr>
          <p:cNvPr id="6" name="Picture 5" descr="A close up of a sign&#10;&#10;Description automatically generated">
            <a:extLst>
              <a:ext uri="{FF2B5EF4-FFF2-40B4-BE49-F238E27FC236}">
                <a16:creationId xmlns:a16="http://schemas.microsoft.com/office/drawing/2014/main" id="{921B3DB8-F512-4B95-938B-E82560F09DAA}"/>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0703311" y="520170"/>
            <a:ext cx="1166317" cy="636172"/>
          </a:xfrm>
          <a:prstGeom prst="rect">
            <a:avLst/>
          </a:prstGeom>
        </p:spPr>
      </p:pic>
      <p:grpSp>
        <p:nvGrpSpPr>
          <p:cNvPr id="45" name="Group 44">
            <a:extLst>
              <a:ext uri="{FF2B5EF4-FFF2-40B4-BE49-F238E27FC236}">
                <a16:creationId xmlns:a16="http://schemas.microsoft.com/office/drawing/2014/main" id="{AD49D74D-7EF8-4E1F-B99C-EF10A4665E89}"/>
              </a:ext>
            </a:extLst>
          </p:cNvPr>
          <p:cNvGrpSpPr/>
          <p:nvPr/>
        </p:nvGrpSpPr>
        <p:grpSpPr>
          <a:xfrm>
            <a:off x="8550390" y="2379321"/>
            <a:ext cx="3126497" cy="3570050"/>
            <a:chOff x="8552617" y="2379048"/>
            <a:chExt cx="3127311" cy="3570980"/>
          </a:xfrm>
        </p:grpSpPr>
        <p:sp>
          <p:nvSpPr>
            <p:cNvPr id="18" name="Oval 17">
              <a:extLst>
                <a:ext uri="{FF2B5EF4-FFF2-40B4-BE49-F238E27FC236}">
                  <a16:creationId xmlns:a16="http://schemas.microsoft.com/office/drawing/2014/main" id="{207FBCE6-F07D-49B1-942B-895BB72AB2FD}"/>
                </a:ext>
              </a:extLst>
            </p:cNvPr>
            <p:cNvSpPr/>
            <p:nvPr/>
          </p:nvSpPr>
          <p:spPr>
            <a:xfrm>
              <a:off x="8552617" y="2379048"/>
              <a:ext cx="1240454" cy="1240451"/>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9" name="TextBox 18">
              <a:extLst>
                <a:ext uri="{FF2B5EF4-FFF2-40B4-BE49-F238E27FC236}">
                  <a16:creationId xmlns:a16="http://schemas.microsoft.com/office/drawing/2014/main" id="{6673E314-D442-4C1A-9CFA-5CCF00810CE5}"/>
                </a:ext>
              </a:extLst>
            </p:cNvPr>
            <p:cNvSpPr txBox="1"/>
            <p:nvPr/>
          </p:nvSpPr>
          <p:spPr>
            <a:xfrm>
              <a:off x="8552617" y="4688144"/>
              <a:ext cx="2909597" cy="1261884"/>
            </a:xfrm>
            <a:prstGeom prst="rect">
              <a:avLst/>
            </a:prstGeom>
            <a:noFill/>
          </p:spPr>
          <p:txBody>
            <a:bodyPr wrap="square" rtlCol="0">
              <a:spAutoFit/>
            </a:bodyPr>
            <a:lstStyle/>
            <a:p>
              <a:pPr marL="285664" indent="-285664">
                <a:spcBef>
                  <a:spcPts val="1799"/>
                </a:spcBef>
                <a:spcAft>
                  <a:spcPts val="600"/>
                </a:spcAft>
                <a:buClr>
                  <a:schemeClr val="accent1"/>
                </a:buClr>
                <a:buFont typeface="Calibri" panose="020F0502020204030204" pitchFamily="34" charset="0"/>
                <a:buChar char="‒"/>
              </a:pPr>
              <a:r>
                <a:rPr lang="en-US" sz="1400" dirty="0">
                  <a:latin typeface="Century Gothic" panose="020B0502020202020204" pitchFamily="34" charset="0"/>
                </a:rPr>
                <a:t>We can’t even design it to be less wasteful </a:t>
              </a:r>
            </a:p>
            <a:p>
              <a:pPr marL="285664" indent="-285664">
                <a:spcBef>
                  <a:spcPts val="1799"/>
                </a:spcBef>
                <a:spcAft>
                  <a:spcPts val="600"/>
                </a:spcAft>
                <a:buClr>
                  <a:schemeClr val="accent1"/>
                </a:buClr>
                <a:buFont typeface="Calibri" panose="020F0502020204030204" pitchFamily="34" charset="0"/>
                <a:buChar char="‒"/>
              </a:pPr>
              <a:r>
                <a:rPr lang="en-US" sz="1400" dirty="0">
                  <a:latin typeface="Century Gothic" panose="020B0502020202020204" pitchFamily="34" charset="0"/>
                </a:rPr>
                <a:t>Or, to make it stay in one piece while opening! </a:t>
              </a:r>
            </a:p>
          </p:txBody>
        </p:sp>
        <p:sp>
          <p:nvSpPr>
            <p:cNvPr id="20" name="TextBox 19">
              <a:extLst>
                <a:ext uri="{FF2B5EF4-FFF2-40B4-BE49-F238E27FC236}">
                  <a16:creationId xmlns:a16="http://schemas.microsoft.com/office/drawing/2014/main" id="{6763C683-E35B-4B85-9738-3486192918C0}"/>
                </a:ext>
              </a:extLst>
            </p:cNvPr>
            <p:cNvSpPr txBox="1"/>
            <p:nvPr/>
          </p:nvSpPr>
          <p:spPr>
            <a:xfrm>
              <a:off x="8552617" y="3838802"/>
              <a:ext cx="3127311" cy="630039"/>
            </a:xfrm>
            <a:prstGeom prst="rect">
              <a:avLst/>
            </a:prstGeom>
            <a:noFill/>
          </p:spPr>
          <p:txBody>
            <a:bodyPr wrap="square" rtlCol="0" anchor="ctr">
              <a:noAutofit/>
            </a:bodyPr>
            <a:lstStyle/>
            <a:p>
              <a:pPr>
                <a:spcBef>
                  <a:spcPts val="1200"/>
                </a:spcBef>
              </a:pPr>
              <a:r>
                <a:rPr lang="en-US" sz="1999" b="1" dirty="0">
                  <a:solidFill>
                    <a:schemeClr val="accent1"/>
                  </a:solidFill>
                  <a:latin typeface="Century Gothic" panose="020B0502020202020204" pitchFamily="34" charset="0"/>
                </a:rPr>
                <a:t>Cannot collect the uncollectible</a:t>
              </a:r>
            </a:p>
          </p:txBody>
        </p:sp>
        <p:sp>
          <p:nvSpPr>
            <p:cNvPr id="28" name="Graphic 24">
              <a:extLst>
                <a:ext uri="{FF2B5EF4-FFF2-40B4-BE49-F238E27FC236}">
                  <a16:creationId xmlns:a16="http://schemas.microsoft.com/office/drawing/2014/main" id="{5E9B145C-E519-4389-B09F-4AFBB4565686}"/>
                </a:ext>
              </a:extLst>
            </p:cNvPr>
            <p:cNvSpPr/>
            <p:nvPr/>
          </p:nvSpPr>
          <p:spPr>
            <a:xfrm>
              <a:off x="8850268" y="2619018"/>
              <a:ext cx="700568" cy="760511"/>
            </a:xfrm>
            <a:custGeom>
              <a:avLst/>
              <a:gdLst>
                <a:gd name="connsiteX0" fmla="*/ 836283 w 849013"/>
                <a:gd name="connsiteY0" fmla="*/ 194965 h 921658"/>
                <a:gd name="connsiteX1" fmla="*/ 677577 w 849013"/>
                <a:gd name="connsiteY1" fmla="*/ 103808 h 921658"/>
                <a:gd name="connsiteX2" fmla="*/ 632593 w 849013"/>
                <a:gd name="connsiteY2" fmla="*/ 89520 h 921658"/>
                <a:gd name="connsiteX3" fmla="*/ 632017 w 849013"/>
                <a:gd name="connsiteY3" fmla="*/ 89427 h 921658"/>
                <a:gd name="connsiteX4" fmla="*/ 630621 w 849013"/>
                <a:gd name="connsiteY4" fmla="*/ 89427 h 921658"/>
                <a:gd name="connsiteX5" fmla="*/ 545306 w 849013"/>
                <a:gd name="connsiteY5" fmla="*/ 119677 h 921658"/>
                <a:gd name="connsiteX6" fmla="*/ 479952 w 849013"/>
                <a:gd name="connsiteY6" fmla="*/ 97352 h 921658"/>
                <a:gd name="connsiteX7" fmla="*/ 540580 w 849013"/>
                <a:gd name="connsiteY7" fmla="*/ 88051 h 921658"/>
                <a:gd name="connsiteX8" fmla="*/ 561974 w 849013"/>
                <a:gd name="connsiteY8" fmla="*/ 58899 h 921658"/>
                <a:gd name="connsiteX9" fmla="*/ 556245 w 849013"/>
                <a:gd name="connsiteY9" fmla="*/ 21692 h 921658"/>
                <a:gd name="connsiteX10" fmla="*/ 527093 w 849013"/>
                <a:gd name="connsiteY10" fmla="*/ 298 h 921658"/>
                <a:gd name="connsiteX11" fmla="*/ 346211 w 849013"/>
                <a:gd name="connsiteY11" fmla="*/ 28203 h 921658"/>
                <a:gd name="connsiteX12" fmla="*/ 302158 w 849013"/>
                <a:gd name="connsiteY12" fmla="*/ 45095 h 921658"/>
                <a:gd name="connsiteX13" fmla="*/ 301637 w 849013"/>
                <a:gd name="connsiteY13" fmla="*/ 45374 h 921658"/>
                <a:gd name="connsiteX14" fmla="*/ 300502 w 849013"/>
                <a:gd name="connsiteY14" fmla="*/ 46174 h 921658"/>
                <a:gd name="connsiteX15" fmla="*/ 255426 w 849013"/>
                <a:gd name="connsiteY15" fmla="*/ 109538 h 921658"/>
                <a:gd name="connsiteX16" fmla="*/ 23461 w 849013"/>
                <a:gd name="connsiteY16" fmla="*/ 606629 h 921658"/>
                <a:gd name="connsiteX17" fmla="*/ 154799 w 849013"/>
                <a:gd name="connsiteY17" fmla="*/ 784027 h 921658"/>
                <a:gd name="connsiteX18" fmla="*/ 134559 w 849013"/>
                <a:gd name="connsiteY18" fmla="*/ 818908 h 921658"/>
                <a:gd name="connsiteX19" fmla="*/ 144009 w 849013"/>
                <a:gd name="connsiteY19" fmla="*/ 853809 h 921658"/>
                <a:gd name="connsiteX20" fmla="*/ 176658 w 849013"/>
                <a:gd name="connsiteY20" fmla="*/ 872542 h 921658"/>
                <a:gd name="connsiteX21" fmla="*/ 211521 w 849013"/>
                <a:gd name="connsiteY21" fmla="*/ 863241 h 921658"/>
                <a:gd name="connsiteX22" fmla="*/ 231390 w 849013"/>
                <a:gd name="connsiteY22" fmla="*/ 829103 h 921658"/>
                <a:gd name="connsiteX23" fmla="*/ 359326 w 849013"/>
                <a:gd name="connsiteY23" fmla="*/ 860729 h 921658"/>
                <a:gd name="connsiteX24" fmla="*/ 365242 w 849013"/>
                <a:gd name="connsiteY24" fmla="*/ 899964 h 921658"/>
                <a:gd name="connsiteX25" fmla="*/ 394136 w 849013"/>
                <a:gd name="connsiteY25" fmla="*/ 921379 h 921658"/>
                <a:gd name="connsiteX26" fmla="*/ 394394 w 849013"/>
                <a:gd name="connsiteY26" fmla="*/ 921339 h 921658"/>
                <a:gd name="connsiteX27" fmla="*/ 431601 w 849013"/>
                <a:gd name="connsiteY27" fmla="*/ 915628 h 921658"/>
                <a:gd name="connsiteX28" fmla="*/ 452921 w 849013"/>
                <a:gd name="connsiteY28" fmla="*/ 886421 h 921658"/>
                <a:gd name="connsiteX29" fmla="*/ 448474 w 849013"/>
                <a:gd name="connsiteY29" fmla="*/ 856990 h 921658"/>
                <a:gd name="connsiteX30" fmla="*/ 770540 w 849013"/>
                <a:gd name="connsiteY30" fmla="*/ 413199 h 921658"/>
                <a:gd name="connsiteX31" fmla="*/ 662545 w 849013"/>
                <a:gd name="connsiteY31" fmla="*/ 200658 h 921658"/>
                <a:gd name="connsiteX32" fmla="*/ 655104 w 849013"/>
                <a:gd name="connsiteY32" fmla="*/ 193328 h 921658"/>
                <a:gd name="connsiteX33" fmla="*/ 792100 w 849013"/>
                <a:gd name="connsiteY33" fmla="*/ 271984 h 921658"/>
                <a:gd name="connsiteX34" fmla="*/ 826981 w 849013"/>
                <a:gd name="connsiteY34" fmla="*/ 262515 h 921658"/>
                <a:gd name="connsiteX35" fmla="*/ 845585 w 849013"/>
                <a:gd name="connsiteY35" fmla="*/ 229865 h 921658"/>
                <a:gd name="connsiteX36" fmla="*/ 836283 w 849013"/>
                <a:gd name="connsiteY36" fmla="*/ 194965 h 921658"/>
                <a:gd name="connsiteX37" fmla="*/ 615720 w 849013"/>
                <a:gd name="connsiteY37" fmla="*/ 115342 h 921658"/>
                <a:gd name="connsiteX38" fmla="*/ 610809 w 849013"/>
                <a:gd name="connsiteY38" fmla="*/ 156270 h 921658"/>
                <a:gd name="connsiteX39" fmla="*/ 594865 w 849013"/>
                <a:gd name="connsiteY39" fmla="*/ 163079 h 921658"/>
                <a:gd name="connsiteX40" fmla="*/ 560133 w 849013"/>
                <a:gd name="connsiteY40" fmla="*/ 141536 h 921658"/>
                <a:gd name="connsiteX41" fmla="*/ 615720 w 849013"/>
                <a:gd name="connsiteY41" fmla="*/ 115342 h 921658"/>
                <a:gd name="connsiteX42" fmla="*/ 310827 w 849013"/>
                <a:gd name="connsiteY42" fmla="*/ 202667 h 921658"/>
                <a:gd name="connsiteX43" fmla="*/ 295973 w 849013"/>
                <a:gd name="connsiteY43" fmla="*/ 191779 h 921658"/>
                <a:gd name="connsiteX44" fmla="*/ 295944 w 849013"/>
                <a:gd name="connsiteY44" fmla="*/ 191784 h 921658"/>
                <a:gd name="connsiteX45" fmla="*/ 284875 w 849013"/>
                <a:gd name="connsiteY45" fmla="*/ 193477 h 921658"/>
                <a:gd name="connsiteX46" fmla="*/ 279294 w 849013"/>
                <a:gd name="connsiteY46" fmla="*/ 156809 h 921658"/>
                <a:gd name="connsiteX47" fmla="*/ 315775 w 849013"/>
                <a:gd name="connsiteY47" fmla="*/ 152475 h 921658"/>
                <a:gd name="connsiteX48" fmla="*/ 315775 w 849013"/>
                <a:gd name="connsiteY48" fmla="*/ 153126 h 921658"/>
                <a:gd name="connsiteX49" fmla="*/ 360815 w 849013"/>
                <a:gd name="connsiteY49" fmla="*/ 450540 h 921658"/>
                <a:gd name="connsiteX50" fmla="*/ 319645 w 849013"/>
                <a:gd name="connsiteY50" fmla="*/ 423658 h 921658"/>
                <a:gd name="connsiteX51" fmla="*/ 288782 w 849013"/>
                <a:gd name="connsiteY51" fmla="*/ 219224 h 921658"/>
                <a:gd name="connsiteX52" fmla="*/ 299944 w 849013"/>
                <a:gd name="connsiteY52" fmla="*/ 217513 h 921658"/>
                <a:gd name="connsiteX53" fmla="*/ 310827 w 849013"/>
                <a:gd name="connsiteY53" fmla="*/ 202667 h 921658"/>
                <a:gd name="connsiteX54" fmla="*/ 341690 w 849013"/>
                <a:gd name="connsiteY54" fmla="*/ 149200 h 921658"/>
                <a:gd name="connsiteX55" fmla="*/ 358619 w 849013"/>
                <a:gd name="connsiteY55" fmla="*/ 117295 h 921658"/>
                <a:gd name="connsiteX56" fmla="*/ 387641 w 849013"/>
                <a:gd name="connsiteY56" fmla="*/ 116123 h 921658"/>
                <a:gd name="connsiteX57" fmla="*/ 388645 w 849013"/>
                <a:gd name="connsiteY57" fmla="*/ 116123 h 921658"/>
                <a:gd name="connsiteX58" fmla="*/ 525977 w 849013"/>
                <a:gd name="connsiteY58" fmla="*/ 143768 h 921658"/>
                <a:gd name="connsiteX59" fmla="*/ 525214 w 849013"/>
                <a:gd name="connsiteY59" fmla="*/ 145033 h 921658"/>
                <a:gd name="connsiteX60" fmla="*/ 379083 w 849013"/>
                <a:gd name="connsiteY60" fmla="*/ 397037 h 921658"/>
                <a:gd name="connsiteX61" fmla="*/ 390059 w 849013"/>
                <a:gd name="connsiteY61" fmla="*/ 469609 h 921658"/>
                <a:gd name="connsiteX62" fmla="*/ 385334 w 849013"/>
                <a:gd name="connsiteY62" fmla="*/ 438243 h 921658"/>
                <a:gd name="connsiteX63" fmla="*/ 513382 w 849013"/>
                <a:gd name="connsiteY63" fmla="*/ 217401 h 921658"/>
                <a:gd name="connsiteX64" fmla="*/ 523260 w 849013"/>
                <a:gd name="connsiteY64" fmla="*/ 223075 h 921658"/>
                <a:gd name="connsiteX65" fmla="*/ 541064 w 849013"/>
                <a:gd name="connsiteY65" fmla="*/ 218294 h 921658"/>
                <a:gd name="connsiteX66" fmla="*/ 536283 w 849013"/>
                <a:gd name="connsiteY66" fmla="*/ 200490 h 921658"/>
                <a:gd name="connsiteX67" fmla="*/ 526516 w 849013"/>
                <a:gd name="connsiteY67" fmla="*/ 194909 h 921658"/>
                <a:gd name="connsiteX68" fmla="*/ 545120 w 849013"/>
                <a:gd name="connsiteY68" fmla="*/ 162837 h 921658"/>
                <a:gd name="connsiteX69" fmla="*/ 576355 w 849013"/>
                <a:gd name="connsiteY69" fmla="*/ 182203 h 921658"/>
                <a:gd name="connsiteX70" fmla="*/ 576020 w 849013"/>
                <a:gd name="connsiteY70" fmla="*/ 182761 h 921658"/>
                <a:gd name="connsiteX71" fmla="*/ 404291 w 849013"/>
                <a:gd name="connsiteY71" fmla="*/ 479004 h 921658"/>
                <a:gd name="connsiteX72" fmla="*/ 350099 w 849013"/>
                <a:gd name="connsiteY72" fmla="*/ 53839 h 921658"/>
                <a:gd name="connsiteX73" fmla="*/ 530553 w 849013"/>
                <a:gd name="connsiteY73" fmla="*/ 26120 h 921658"/>
                <a:gd name="connsiteX74" fmla="*/ 536134 w 849013"/>
                <a:gd name="connsiteY74" fmla="*/ 62378 h 921658"/>
                <a:gd name="connsiteX75" fmla="*/ 402189 w 849013"/>
                <a:gd name="connsiteY75" fmla="*/ 82972 h 921658"/>
                <a:gd name="connsiteX76" fmla="*/ 400738 w 849013"/>
                <a:gd name="connsiteY76" fmla="*/ 70880 h 921658"/>
                <a:gd name="connsiteX77" fmla="*/ 386485 w 849013"/>
                <a:gd name="connsiteY77" fmla="*/ 59217 h 921658"/>
                <a:gd name="connsiteX78" fmla="*/ 374822 w 849013"/>
                <a:gd name="connsiteY78" fmla="*/ 73469 h 921658"/>
                <a:gd name="connsiteX79" fmla="*/ 374879 w 849013"/>
                <a:gd name="connsiteY79" fmla="*/ 73949 h 921658"/>
                <a:gd name="connsiteX80" fmla="*/ 376423 w 849013"/>
                <a:gd name="connsiteY80" fmla="*/ 86972 h 921658"/>
                <a:gd name="connsiteX81" fmla="*/ 363177 w 849013"/>
                <a:gd name="connsiteY81" fmla="*/ 89018 h 921658"/>
                <a:gd name="connsiteX82" fmla="*/ 347011 w 849013"/>
                <a:gd name="connsiteY82" fmla="*/ 93911 h 921658"/>
                <a:gd name="connsiteX83" fmla="*/ 326547 w 849013"/>
                <a:gd name="connsiteY83" fmla="*/ 61020 h 921658"/>
                <a:gd name="connsiteX84" fmla="*/ 350099 w 849013"/>
                <a:gd name="connsiteY84" fmla="*/ 53839 h 921658"/>
                <a:gd name="connsiteX85" fmla="*/ 305023 w 849013"/>
                <a:gd name="connsiteY85" fmla="*/ 75624 h 921658"/>
                <a:gd name="connsiteX86" fmla="*/ 326714 w 849013"/>
                <a:gd name="connsiteY86" fmla="*/ 110654 h 921658"/>
                <a:gd name="connsiteX87" fmla="*/ 318492 w 849013"/>
                <a:gd name="connsiteY87" fmla="*/ 125909 h 921658"/>
                <a:gd name="connsiteX88" fmla="*/ 277899 w 849013"/>
                <a:gd name="connsiteY88" fmla="*/ 130746 h 921658"/>
                <a:gd name="connsiteX89" fmla="*/ 305023 w 849013"/>
                <a:gd name="connsiteY89" fmla="*/ 75624 h 921658"/>
                <a:gd name="connsiteX90" fmla="*/ 132587 w 849013"/>
                <a:gd name="connsiteY90" fmla="*/ 222963 h 921658"/>
                <a:gd name="connsiteX91" fmla="*/ 251649 w 849013"/>
                <a:gd name="connsiteY91" fmla="*/ 142782 h 921658"/>
                <a:gd name="connsiteX92" fmla="*/ 251779 w 849013"/>
                <a:gd name="connsiteY92" fmla="*/ 145591 h 921658"/>
                <a:gd name="connsiteX93" fmla="*/ 251779 w 849013"/>
                <a:gd name="connsiteY93" fmla="*/ 146987 h 921658"/>
                <a:gd name="connsiteX94" fmla="*/ 251779 w 849013"/>
                <a:gd name="connsiteY94" fmla="*/ 147173 h 921658"/>
                <a:gd name="connsiteX95" fmla="*/ 252691 w 849013"/>
                <a:gd name="connsiteY95" fmla="*/ 155284 h 921658"/>
                <a:gd name="connsiteX96" fmla="*/ 290307 w 849013"/>
                <a:gd name="connsiteY96" fmla="*/ 404571 h 921658"/>
                <a:gd name="connsiteX97" fmla="*/ 90636 w 849013"/>
                <a:gd name="connsiteY97" fmla="*/ 274179 h 921658"/>
                <a:gd name="connsiteX98" fmla="*/ 132587 w 849013"/>
                <a:gd name="connsiteY98" fmla="*/ 222963 h 921658"/>
                <a:gd name="connsiteX99" fmla="*/ 133907 w 849013"/>
                <a:gd name="connsiteY99" fmla="*/ 726430 h 921658"/>
                <a:gd name="connsiteX100" fmla="*/ 75027 w 849013"/>
                <a:gd name="connsiteY100" fmla="*/ 299536 h 921658"/>
                <a:gd name="connsiteX101" fmla="*/ 296409 w 849013"/>
                <a:gd name="connsiteY101" fmla="*/ 444029 h 921658"/>
                <a:gd name="connsiteX102" fmla="*/ 307832 w 849013"/>
                <a:gd name="connsiteY102" fmla="*/ 519931 h 921658"/>
                <a:gd name="connsiteX103" fmla="*/ 169756 w 849013"/>
                <a:gd name="connsiteY103" fmla="*/ 758056 h 921658"/>
                <a:gd name="connsiteX104" fmla="*/ 133907 w 849013"/>
                <a:gd name="connsiteY104" fmla="*/ 726430 h 921658"/>
                <a:gd name="connsiteX105" fmla="*/ 189141 w 849013"/>
                <a:gd name="connsiteY105" fmla="*/ 849642 h 921658"/>
                <a:gd name="connsiteX106" fmla="*/ 157255 w 849013"/>
                <a:gd name="connsiteY106" fmla="*/ 831354 h 921658"/>
                <a:gd name="connsiteX107" fmla="*/ 313990 w 849013"/>
                <a:gd name="connsiteY107" fmla="*/ 561101 h 921658"/>
                <a:gd name="connsiteX108" fmla="*/ 322863 w 849013"/>
                <a:gd name="connsiteY108" fmla="*/ 619907 h 921658"/>
                <a:gd name="connsiteX109" fmla="*/ 322305 w 849013"/>
                <a:gd name="connsiteY109" fmla="*/ 620762 h 921658"/>
                <a:gd name="connsiteX110" fmla="*/ 246403 w 849013"/>
                <a:gd name="connsiteY110" fmla="*/ 803133 h 921658"/>
                <a:gd name="connsiteX111" fmla="*/ 329114 w 849013"/>
                <a:gd name="connsiteY111" fmla="*/ 661039 h 921658"/>
                <a:gd name="connsiteX112" fmla="*/ 354694 w 849013"/>
                <a:gd name="connsiteY112" fmla="*/ 830498 h 921658"/>
                <a:gd name="connsiteX113" fmla="*/ 246403 w 849013"/>
                <a:gd name="connsiteY113" fmla="*/ 803040 h 921658"/>
                <a:gd name="connsiteX114" fmla="*/ 390841 w 849013"/>
                <a:gd name="connsiteY114" fmla="*/ 895518 h 921658"/>
                <a:gd name="connsiteX115" fmla="*/ 325598 w 849013"/>
                <a:gd name="connsiteY115" fmla="*/ 463098 h 921658"/>
                <a:gd name="connsiteX116" fmla="*/ 366768 w 849013"/>
                <a:gd name="connsiteY116" fmla="*/ 489961 h 921658"/>
                <a:gd name="connsiteX117" fmla="*/ 427099 w 849013"/>
                <a:gd name="connsiteY117" fmla="*/ 889937 h 921658"/>
                <a:gd name="connsiteX118" fmla="*/ 643979 w 849013"/>
                <a:gd name="connsiteY118" fmla="*/ 723900 h 921658"/>
                <a:gd name="connsiteX119" fmla="*/ 444047 w 849013"/>
                <a:gd name="connsiteY119" fmla="*/ 827634 h 921658"/>
                <a:gd name="connsiteX120" fmla="*/ 400310 w 849013"/>
                <a:gd name="connsiteY120" fmla="*/ 537735 h 921658"/>
                <a:gd name="connsiteX121" fmla="*/ 411193 w 849013"/>
                <a:gd name="connsiteY121" fmla="*/ 518964 h 921658"/>
                <a:gd name="connsiteX122" fmla="*/ 673130 w 849013"/>
                <a:gd name="connsiteY122" fmla="*/ 689949 h 921658"/>
                <a:gd name="connsiteX123" fmla="*/ 643979 w 849013"/>
                <a:gd name="connsiteY123" fmla="*/ 723807 h 921658"/>
                <a:gd name="connsiteX124" fmla="*/ 745572 w 849013"/>
                <a:gd name="connsiteY124" fmla="*/ 475078 h 921658"/>
                <a:gd name="connsiteX125" fmla="*/ 690134 w 849013"/>
                <a:gd name="connsiteY125" fmla="*/ 665597 h 921658"/>
                <a:gd name="connsiteX126" fmla="*/ 426132 w 849013"/>
                <a:gd name="connsiteY126" fmla="*/ 493179 h 921658"/>
                <a:gd name="connsiteX127" fmla="*/ 598475 w 849013"/>
                <a:gd name="connsiteY127" fmla="*/ 195728 h 921658"/>
                <a:gd name="connsiteX128" fmla="*/ 603944 w 849013"/>
                <a:gd name="connsiteY128" fmla="*/ 188807 h 921658"/>
                <a:gd name="connsiteX129" fmla="*/ 641430 w 849013"/>
                <a:gd name="connsiteY129" fmla="*/ 221624 h 921658"/>
                <a:gd name="connsiteX130" fmla="*/ 745573 w 849013"/>
                <a:gd name="connsiteY130" fmla="*/ 474985 h 921658"/>
                <a:gd name="connsiteX131" fmla="*/ 804657 w 849013"/>
                <a:gd name="connsiteY131" fmla="*/ 249139 h 921658"/>
                <a:gd name="connsiteX132" fmla="*/ 687046 w 849013"/>
                <a:gd name="connsiteY132" fmla="*/ 181626 h 921658"/>
                <a:gd name="connsiteX133" fmla="*/ 693483 w 849013"/>
                <a:gd name="connsiteY133" fmla="*/ 171264 h 921658"/>
                <a:gd name="connsiteX134" fmla="*/ 689278 w 849013"/>
                <a:gd name="connsiteY134" fmla="*/ 153330 h 921658"/>
                <a:gd name="connsiteX135" fmla="*/ 671344 w 849013"/>
                <a:gd name="connsiteY135" fmla="*/ 157535 h 921658"/>
                <a:gd name="connsiteX136" fmla="*/ 664461 w 849013"/>
                <a:gd name="connsiteY136" fmla="*/ 168697 h 921658"/>
                <a:gd name="connsiteX137" fmla="*/ 652815 w 849013"/>
                <a:gd name="connsiteY137" fmla="*/ 162018 h 921658"/>
                <a:gd name="connsiteX138" fmla="*/ 637188 w 849013"/>
                <a:gd name="connsiteY138" fmla="*/ 155935 h 921658"/>
                <a:gd name="connsiteX139" fmla="*/ 641802 w 849013"/>
                <a:gd name="connsiteY139" fmla="*/ 117481 h 921658"/>
                <a:gd name="connsiteX140" fmla="*/ 664629 w 849013"/>
                <a:gd name="connsiteY140" fmla="*/ 126504 h 921658"/>
                <a:gd name="connsiteX141" fmla="*/ 822926 w 849013"/>
                <a:gd name="connsiteY141" fmla="*/ 217364 h 92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849013" h="921658">
                  <a:moveTo>
                    <a:pt x="836283" y="194965"/>
                  </a:moveTo>
                  <a:lnTo>
                    <a:pt x="677577" y="103808"/>
                  </a:lnTo>
                  <a:cubicBezTo>
                    <a:pt x="663778" y="95880"/>
                    <a:pt x="648438" y="91007"/>
                    <a:pt x="632593" y="89520"/>
                  </a:cubicBezTo>
                  <a:lnTo>
                    <a:pt x="632017" y="89427"/>
                  </a:lnTo>
                  <a:cubicBezTo>
                    <a:pt x="631552" y="89427"/>
                    <a:pt x="631086" y="89427"/>
                    <a:pt x="630621" y="89427"/>
                  </a:cubicBezTo>
                  <a:cubicBezTo>
                    <a:pt x="599194" y="87059"/>
                    <a:pt x="568222" y="98040"/>
                    <a:pt x="545306" y="119677"/>
                  </a:cubicBezTo>
                  <a:cubicBezTo>
                    <a:pt x="524238" y="110281"/>
                    <a:pt x="502364" y="102809"/>
                    <a:pt x="479952" y="97352"/>
                  </a:cubicBezTo>
                  <a:lnTo>
                    <a:pt x="540580" y="88051"/>
                  </a:lnTo>
                  <a:cubicBezTo>
                    <a:pt x="554529" y="85893"/>
                    <a:pt x="564099" y="72853"/>
                    <a:pt x="561974" y="58899"/>
                  </a:cubicBezTo>
                  <a:lnTo>
                    <a:pt x="556245" y="21692"/>
                  </a:lnTo>
                  <a:cubicBezTo>
                    <a:pt x="554097" y="7738"/>
                    <a:pt x="541049" y="-1838"/>
                    <a:pt x="527093" y="298"/>
                  </a:cubicBezTo>
                  <a:lnTo>
                    <a:pt x="346211" y="28203"/>
                  </a:lnTo>
                  <a:cubicBezTo>
                    <a:pt x="330486" y="30612"/>
                    <a:pt x="315462" y="36372"/>
                    <a:pt x="302158" y="45095"/>
                  </a:cubicBezTo>
                  <a:lnTo>
                    <a:pt x="301637" y="45374"/>
                  </a:lnTo>
                  <a:cubicBezTo>
                    <a:pt x="301246" y="45635"/>
                    <a:pt x="300855" y="45895"/>
                    <a:pt x="300502" y="46174"/>
                  </a:cubicBezTo>
                  <a:cubicBezTo>
                    <a:pt x="278404" y="61247"/>
                    <a:pt x="262417" y="83719"/>
                    <a:pt x="255426" y="109538"/>
                  </a:cubicBezTo>
                  <a:cubicBezTo>
                    <a:pt x="54103" y="182750"/>
                    <a:pt x="-49751" y="405306"/>
                    <a:pt x="23461" y="606629"/>
                  </a:cubicBezTo>
                  <a:cubicBezTo>
                    <a:pt x="49137" y="677233"/>
                    <a:pt x="94764" y="738861"/>
                    <a:pt x="154799" y="784027"/>
                  </a:cubicBezTo>
                  <a:lnTo>
                    <a:pt x="134559" y="818908"/>
                  </a:lnTo>
                  <a:cubicBezTo>
                    <a:pt x="127550" y="831158"/>
                    <a:pt x="131777" y="846769"/>
                    <a:pt x="144009" y="853809"/>
                  </a:cubicBezTo>
                  <a:lnTo>
                    <a:pt x="176658" y="872542"/>
                  </a:lnTo>
                  <a:cubicBezTo>
                    <a:pt x="188861" y="879551"/>
                    <a:pt x="204432" y="875397"/>
                    <a:pt x="211521" y="863241"/>
                  </a:cubicBezTo>
                  <a:lnTo>
                    <a:pt x="231390" y="829103"/>
                  </a:lnTo>
                  <a:cubicBezTo>
                    <a:pt x="271904" y="846910"/>
                    <a:pt x="315182" y="857609"/>
                    <a:pt x="359326" y="860729"/>
                  </a:cubicBezTo>
                  <a:lnTo>
                    <a:pt x="365242" y="899964"/>
                  </a:lnTo>
                  <a:cubicBezTo>
                    <a:pt x="367307" y="913857"/>
                    <a:pt x="380244" y="923444"/>
                    <a:pt x="394136" y="921379"/>
                  </a:cubicBezTo>
                  <a:cubicBezTo>
                    <a:pt x="394222" y="921366"/>
                    <a:pt x="394308" y="921353"/>
                    <a:pt x="394394" y="921339"/>
                  </a:cubicBezTo>
                  <a:lnTo>
                    <a:pt x="431601" y="915628"/>
                  </a:lnTo>
                  <a:cubicBezTo>
                    <a:pt x="445550" y="913445"/>
                    <a:pt x="455093" y="900372"/>
                    <a:pt x="452921" y="886421"/>
                  </a:cubicBezTo>
                  <a:lnTo>
                    <a:pt x="448474" y="856990"/>
                  </a:lnTo>
                  <a:cubicBezTo>
                    <a:pt x="659960" y="823376"/>
                    <a:pt x="804153" y="624685"/>
                    <a:pt x="770540" y="413199"/>
                  </a:cubicBezTo>
                  <a:cubicBezTo>
                    <a:pt x="757756" y="332769"/>
                    <a:pt x="719971" y="258405"/>
                    <a:pt x="662545" y="200658"/>
                  </a:cubicBezTo>
                  <a:cubicBezTo>
                    <a:pt x="660071" y="198165"/>
                    <a:pt x="657559" y="195746"/>
                    <a:pt x="655104" y="193328"/>
                  </a:cubicBezTo>
                  <a:lnTo>
                    <a:pt x="792100" y="271984"/>
                  </a:lnTo>
                  <a:cubicBezTo>
                    <a:pt x="804350" y="278977"/>
                    <a:pt x="819949" y="274742"/>
                    <a:pt x="826981" y="262515"/>
                  </a:cubicBezTo>
                  <a:lnTo>
                    <a:pt x="845585" y="229865"/>
                  </a:lnTo>
                  <a:cubicBezTo>
                    <a:pt x="852630" y="217656"/>
                    <a:pt x="848470" y="202049"/>
                    <a:pt x="836283" y="194965"/>
                  </a:cubicBezTo>
                  <a:close/>
                  <a:moveTo>
                    <a:pt x="615720" y="115342"/>
                  </a:moveTo>
                  <a:lnTo>
                    <a:pt x="610809" y="156270"/>
                  </a:lnTo>
                  <a:cubicBezTo>
                    <a:pt x="605176" y="157708"/>
                    <a:pt x="599799" y="160005"/>
                    <a:pt x="594865" y="163079"/>
                  </a:cubicBezTo>
                  <a:lnTo>
                    <a:pt x="560133" y="141536"/>
                  </a:lnTo>
                  <a:cubicBezTo>
                    <a:pt x="574794" y="126244"/>
                    <a:pt x="594593" y="116915"/>
                    <a:pt x="615720" y="115342"/>
                  </a:cubicBezTo>
                  <a:close/>
                  <a:moveTo>
                    <a:pt x="310827" y="202667"/>
                  </a:moveTo>
                  <a:cubicBezTo>
                    <a:pt x="309732" y="195559"/>
                    <a:pt x="303082" y="190684"/>
                    <a:pt x="295973" y="191779"/>
                  </a:cubicBezTo>
                  <a:cubicBezTo>
                    <a:pt x="295964" y="191781"/>
                    <a:pt x="295954" y="191782"/>
                    <a:pt x="295944" y="191784"/>
                  </a:cubicBezTo>
                  <a:lnTo>
                    <a:pt x="284875" y="193477"/>
                  </a:lnTo>
                  <a:lnTo>
                    <a:pt x="279294" y="156809"/>
                  </a:lnTo>
                  <a:lnTo>
                    <a:pt x="315775" y="152475"/>
                  </a:lnTo>
                  <a:cubicBezTo>
                    <a:pt x="315775" y="152698"/>
                    <a:pt x="315775" y="152903"/>
                    <a:pt x="315775" y="153126"/>
                  </a:cubicBezTo>
                  <a:lnTo>
                    <a:pt x="360815" y="450540"/>
                  </a:lnTo>
                  <a:lnTo>
                    <a:pt x="319645" y="423658"/>
                  </a:lnTo>
                  <a:lnTo>
                    <a:pt x="288782" y="219224"/>
                  </a:lnTo>
                  <a:lnTo>
                    <a:pt x="299944" y="217513"/>
                  </a:lnTo>
                  <a:cubicBezTo>
                    <a:pt x="307047" y="216415"/>
                    <a:pt x="311917" y="209771"/>
                    <a:pt x="310827" y="202667"/>
                  </a:cubicBezTo>
                  <a:close/>
                  <a:moveTo>
                    <a:pt x="341690" y="149200"/>
                  </a:moveTo>
                  <a:cubicBezTo>
                    <a:pt x="339674" y="135995"/>
                    <a:pt x="346554" y="123029"/>
                    <a:pt x="358619" y="117295"/>
                  </a:cubicBezTo>
                  <a:cubicBezTo>
                    <a:pt x="368219" y="116533"/>
                    <a:pt x="377893" y="116123"/>
                    <a:pt x="387641" y="116123"/>
                  </a:cubicBezTo>
                  <a:lnTo>
                    <a:pt x="388645" y="116123"/>
                  </a:lnTo>
                  <a:cubicBezTo>
                    <a:pt x="435798" y="116189"/>
                    <a:pt x="482471" y="125584"/>
                    <a:pt x="525977" y="143768"/>
                  </a:cubicBezTo>
                  <a:cubicBezTo>
                    <a:pt x="525735" y="144196"/>
                    <a:pt x="525456" y="144605"/>
                    <a:pt x="525214" y="145033"/>
                  </a:cubicBezTo>
                  <a:lnTo>
                    <a:pt x="379083" y="397037"/>
                  </a:lnTo>
                  <a:close/>
                  <a:moveTo>
                    <a:pt x="390059" y="469609"/>
                  </a:moveTo>
                  <a:lnTo>
                    <a:pt x="385334" y="438243"/>
                  </a:lnTo>
                  <a:lnTo>
                    <a:pt x="513382" y="217401"/>
                  </a:lnTo>
                  <a:lnTo>
                    <a:pt x="523260" y="223075"/>
                  </a:lnTo>
                  <a:cubicBezTo>
                    <a:pt x="529497" y="226671"/>
                    <a:pt x="537468" y="224531"/>
                    <a:pt x="541064" y="218294"/>
                  </a:cubicBezTo>
                  <a:cubicBezTo>
                    <a:pt x="544660" y="212057"/>
                    <a:pt x="542520" y="204086"/>
                    <a:pt x="536283" y="200490"/>
                  </a:cubicBezTo>
                  <a:lnTo>
                    <a:pt x="526516" y="194909"/>
                  </a:lnTo>
                  <a:lnTo>
                    <a:pt x="545120" y="162837"/>
                  </a:lnTo>
                  <a:lnTo>
                    <a:pt x="576355" y="182203"/>
                  </a:lnTo>
                  <a:lnTo>
                    <a:pt x="576020" y="182761"/>
                  </a:lnTo>
                  <a:lnTo>
                    <a:pt x="404291" y="479004"/>
                  </a:lnTo>
                  <a:close/>
                  <a:moveTo>
                    <a:pt x="350099" y="53839"/>
                  </a:moveTo>
                  <a:lnTo>
                    <a:pt x="530553" y="26120"/>
                  </a:lnTo>
                  <a:lnTo>
                    <a:pt x="536134" y="62378"/>
                  </a:lnTo>
                  <a:lnTo>
                    <a:pt x="402189" y="82972"/>
                  </a:lnTo>
                  <a:lnTo>
                    <a:pt x="400738" y="70880"/>
                  </a:lnTo>
                  <a:cubicBezTo>
                    <a:pt x="400023" y="63723"/>
                    <a:pt x="393641" y="58501"/>
                    <a:pt x="386485" y="59217"/>
                  </a:cubicBezTo>
                  <a:cubicBezTo>
                    <a:pt x="379329" y="59932"/>
                    <a:pt x="374107" y="66313"/>
                    <a:pt x="374822" y="73469"/>
                  </a:cubicBezTo>
                  <a:cubicBezTo>
                    <a:pt x="374838" y="73630"/>
                    <a:pt x="374857" y="73790"/>
                    <a:pt x="374879" y="73949"/>
                  </a:cubicBezTo>
                  <a:lnTo>
                    <a:pt x="376423" y="86972"/>
                  </a:lnTo>
                  <a:lnTo>
                    <a:pt x="363177" y="89018"/>
                  </a:lnTo>
                  <a:cubicBezTo>
                    <a:pt x="357571" y="89819"/>
                    <a:pt x="352120" y="91469"/>
                    <a:pt x="347011" y="93911"/>
                  </a:cubicBezTo>
                  <a:lnTo>
                    <a:pt x="326547" y="61020"/>
                  </a:lnTo>
                  <a:cubicBezTo>
                    <a:pt x="334010" y="57503"/>
                    <a:pt x="341943" y="55085"/>
                    <a:pt x="350099" y="53839"/>
                  </a:cubicBezTo>
                  <a:close/>
                  <a:moveTo>
                    <a:pt x="305023" y="75624"/>
                  </a:moveTo>
                  <a:lnTo>
                    <a:pt x="326714" y="110654"/>
                  </a:lnTo>
                  <a:cubicBezTo>
                    <a:pt x="323202" y="115284"/>
                    <a:pt x="320428" y="120430"/>
                    <a:pt x="318492" y="125909"/>
                  </a:cubicBezTo>
                  <a:lnTo>
                    <a:pt x="277899" y="130746"/>
                  </a:lnTo>
                  <a:cubicBezTo>
                    <a:pt x="279827" y="109654"/>
                    <a:pt x="289488" y="90020"/>
                    <a:pt x="305023" y="75624"/>
                  </a:cubicBezTo>
                  <a:close/>
                  <a:moveTo>
                    <a:pt x="132587" y="222963"/>
                  </a:moveTo>
                  <a:cubicBezTo>
                    <a:pt x="166442" y="188458"/>
                    <a:pt x="206946" y="161180"/>
                    <a:pt x="251649" y="142782"/>
                  </a:cubicBezTo>
                  <a:cubicBezTo>
                    <a:pt x="251649" y="143712"/>
                    <a:pt x="251649" y="144643"/>
                    <a:pt x="251779" y="145591"/>
                  </a:cubicBezTo>
                  <a:cubicBezTo>
                    <a:pt x="251779" y="146038"/>
                    <a:pt x="251779" y="146503"/>
                    <a:pt x="251779" y="146987"/>
                  </a:cubicBezTo>
                  <a:cubicBezTo>
                    <a:pt x="251771" y="147048"/>
                    <a:pt x="251771" y="147111"/>
                    <a:pt x="251779" y="147173"/>
                  </a:cubicBezTo>
                  <a:cubicBezTo>
                    <a:pt x="251984" y="149870"/>
                    <a:pt x="252263" y="152586"/>
                    <a:pt x="252691" y="155284"/>
                  </a:cubicBezTo>
                  <a:lnTo>
                    <a:pt x="290307" y="404571"/>
                  </a:lnTo>
                  <a:lnTo>
                    <a:pt x="90636" y="274179"/>
                  </a:lnTo>
                  <a:cubicBezTo>
                    <a:pt x="103018" y="255856"/>
                    <a:pt x="117061" y="238712"/>
                    <a:pt x="132587" y="222963"/>
                  </a:cubicBezTo>
                  <a:close/>
                  <a:moveTo>
                    <a:pt x="133907" y="726430"/>
                  </a:moveTo>
                  <a:cubicBezTo>
                    <a:pt x="21340" y="613154"/>
                    <a:pt x="-2673" y="439055"/>
                    <a:pt x="75027" y="299536"/>
                  </a:cubicBezTo>
                  <a:lnTo>
                    <a:pt x="296409" y="444029"/>
                  </a:lnTo>
                  <a:lnTo>
                    <a:pt x="307832" y="519931"/>
                  </a:lnTo>
                  <a:lnTo>
                    <a:pt x="169756" y="758056"/>
                  </a:lnTo>
                  <a:cubicBezTo>
                    <a:pt x="157128" y="748309"/>
                    <a:pt x="145153" y="737745"/>
                    <a:pt x="133907" y="726430"/>
                  </a:cubicBezTo>
                  <a:close/>
                  <a:moveTo>
                    <a:pt x="189141" y="849642"/>
                  </a:moveTo>
                  <a:lnTo>
                    <a:pt x="157255" y="831354"/>
                  </a:lnTo>
                  <a:lnTo>
                    <a:pt x="313990" y="561101"/>
                  </a:lnTo>
                  <a:lnTo>
                    <a:pt x="322863" y="619907"/>
                  </a:lnTo>
                  <a:cubicBezTo>
                    <a:pt x="322677" y="620186"/>
                    <a:pt x="322473" y="620465"/>
                    <a:pt x="322305" y="620762"/>
                  </a:cubicBezTo>
                  <a:close/>
                  <a:moveTo>
                    <a:pt x="246403" y="803133"/>
                  </a:moveTo>
                  <a:lnTo>
                    <a:pt x="329114" y="661039"/>
                  </a:lnTo>
                  <a:lnTo>
                    <a:pt x="354694" y="830498"/>
                  </a:lnTo>
                  <a:cubicBezTo>
                    <a:pt x="317375" y="827113"/>
                    <a:pt x="280826" y="817845"/>
                    <a:pt x="246403" y="803040"/>
                  </a:cubicBezTo>
                  <a:close/>
                  <a:moveTo>
                    <a:pt x="390841" y="895518"/>
                  </a:moveTo>
                  <a:lnTo>
                    <a:pt x="325598" y="463098"/>
                  </a:lnTo>
                  <a:lnTo>
                    <a:pt x="366768" y="489961"/>
                  </a:lnTo>
                  <a:lnTo>
                    <a:pt x="427099" y="889937"/>
                  </a:lnTo>
                  <a:close/>
                  <a:moveTo>
                    <a:pt x="643979" y="723900"/>
                  </a:moveTo>
                  <a:cubicBezTo>
                    <a:pt x="590388" y="779299"/>
                    <a:pt x="520198" y="815716"/>
                    <a:pt x="444047" y="827634"/>
                  </a:cubicBezTo>
                  <a:lnTo>
                    <a:pt x="400310" y="537735"/>
                  </a:lnTo>
                  <a:lnTo>
                    <a:pt x="411193" y="518964"/>
                  </a:lnTo>
                  <a:lnTo>
                    <a:pt x="673130" y="689949"/>
                  </a:lnTo>
                  <a:cubicBezTo>
                    <a:pt x="664129" y="701832"/>
                    <a:pt x="654393" y="713140"/>
                    <a:pt x="643979" y="723807"/>
                  </a:cubicBezTo>
                  <a:close/>
                  <a:moveTo>
                    <a:pt x="745572" y="475078"/>
                  </a:moveTo>
                  <a:cubicBezTo>
                    <a:pt x="745521" y="542555"/>
                    <a:pt x="726295" y="608628"/>
                    <a:pt x="690134" y="665597"/>
                  </a:cubicBezTo>
                  <a:lnTo>
                    <a:pt x="426132" y="493179"/>
                  </a:lnTo>
                  <a:lnTo>
                    <a:pt x="598475" y="195728"/>
                  </a:lnTo>
                  <a:cubicBezTo>
                    <a:pt x="599951" y="193167"/>
                    <a:pt x="601793" y="190835"/>
                    <a:pt x="603944" y="188807"/>
                  </a:cubicBezTo>
                  <a:cubicBezTo>
                    <a:pt x="617173" y="198878"/>
                    <a:pt x="629698" y="209843"/>
                    <a:pt x="641430" y="221624"/>
                  </a:cubicBezTo>
                  <a:cubicBezTo>
                    <a:pt x="708590" y="288779"/>
                    <a:pt x="746091" y="380012"/>
                    <a:pt x="745573" y="474985"/>
                  </a:cubicBezTo>
                  <a:close/>
                  <a:moveTo>
                    <a:pt x="804657" y="249139"/>
                  </a:moveTo>
                  <a:lnTo>
                    <a:pt x="687046" y="181626"/>
                  </a:lnTo>
                  <a:lnTo>
                    <a:pt x="693483" y="171264"/>
                  </a:lnTo>
                  <a:cubicBezTo>
                    <a:pt x="697274" y="165151"/>
                    <a:pt x="695392" y="157122"/>
                    <a:pt x="689278" y="153330"/>
                  </a:cubicBezTo>
                  <a:cubicBezTo>
                    <a:pt x="683165" y="149539"/>
                    <a:pt x="675136" y="151422"/>
                    <a:pt x="671344" y="157535"/>
                  </a:cubicBezTo>
                  <a:lnTo>
                    <a:pt x="664461" y="168697"/>
                  </a:lnTo>
                  <a:lnTo>
                    <a:pt x="652815" y="162018"/>
                  </a:lnTo>
                  <a:cubicBezTo>
                    <a:pt x="647939" y="159223"/>
                    <a:pt x="642671" y="157173"/>
                    <a:pt x="637188" y="155935"/>
                  </a:cubicBezTo>
                  <a:lnTo>
                    <a:pt x="641802" y="117481"/>
                  </a:lnTo>
                  <a:cubicBezTo>
                    <a:pt x="649808" y="119365"/>
                    <a:pt x="657498" y="122405"/>
                    <a:pt x="664629" y="126504"/>
                  </a:cubicBezTo>
                  <a:lnTo>
                    <a:pt x="822926" y="217364"/>
                  </a:lnTo>
                  <a:close/>
                </a:path>
              </a:pathLst>
            </a:custGeom>
            <a:solidFill>
              <a:schemeClr val="accent1"/>
            </a:solidFill>
            <a:ln w="1860" cap="flat">
              <a:noFill/>
              <a:prstDash val="solid"/>
              <a:miter/>
            </a:ln>
          </p:spPr>
          <p:txBody>
            <a:bodyPr rtlCol="0" anchor="ctr"/>
            <a:lstStyle/>
            <a:p>
              <a:endParaRPr lang="en-US" sz="1799"/>
            </a:p>
          </p:txBody>
        </p:sp>
      </p:grpSp>
      <p:grpSp>
        <p:nvGrpSpPr>
          <p:cNvPr id="46" name="Group 45">
            <a:extLst>
              <a:ext uri="{FF2B5EF4-FFF2-40B4-BE49-F238E27FC236}">
                <a16:creationId xmlns:a16="http://schemas.microsoft.com/office/drawing/2014/main" id="{05A48518-2EE6-4B55-8168-C9667ABA162A}"/>
              </a:ext>
            </a:extLst>
          </p:cNvPr>
          <p:cNvGrpSpPr/>
          <p:nvPr/>
        </p:nvGrpSpPr>
        <p:grpSpPr>
          <a:xfrm>
            <a:off x="511939" y="2379321"/>
            <a:ext cx="3126497" cy="3570050"/>
            <a:chOff x="512073" y="2379048"/>
            <a:chExt cx="3127311" cy="3570980"/>
          </a:xfrm>
        </p:grpSpPr>
        <p:sp>
          <p:nvSpPr>
            <p:cNvPr id="9" name="Oval 8">
              <a:extLst>
                <a:ext uri="{FF2B5EF4-FFF2-40B4-BE49-F238E27FC236}">
                  <a16:creationId xmlns:a16="http://schemas.microsoft.com/office/drawing/2014/main" id="{B5BAD816-AC64-49DA-BF2B-F0D20035D8AE}"/>
                </a:ext>
              </a:extLst>
            </p:cNvPr>
            <p:cNvSpPr/>
            <p:nvPr/>
          </p:nvSpPr>
          <p:spPr>
            <a:xfrm>
              <a:off x="512073" y="2379048"/>
              <a:ext cx="1240454" cy="1240451"/>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8" name="TextBox 7">
              <a:extLst>
                <a:ext uri="{FF2B5EF4-FFF2-40B4-BE49-F238E27FC236}">
                  <a16:creationId xmlns:a16="http://schemas.microsoft.com/office/drawing/2014/main" id="{5D2D426B-B4A9-44E1-8B3D-9AFB7D06C0AD}"/>
                </a:ext>
              </a:extLst>
            </p:cNvPr>
            <p:cNvSpPr txBox="1"/>
            <p:nvPr/>
          </p:nvSpPr>
          <p:spPr>
            <a:xfrm>
              <a:off x="512073" y="4688144"/>
              <a:ext cx="2909597" cy="1261884"/>
            </a:xfrm>
            <a:prstGeom prst="rect">
              <a:avLst/>
            </a:prstGeom>
            <a:noFill/>
          </p:spPr>
          <p:txBody>
            <a:bodyPr wrap="square" rtlCol="0">
              <a:spAutoFit/>
            </a:bodyPr>
            <a:lstStyle/>
            <a:p>
              <a:pPr marL="285664" indent="-285664">
                <a:spcBef>
                  <a:spcPts val="1799"/>
                </a:spcBef>
                <a:spcAft>
                  <a:spcPts val="600"/>
                </a:spcAft>
                <a:buClr>
                  <a:schemeClr val="accent1"/>
                </a:buClr>
                <a:buFont typeface="Calibri" panose="020F0502020204030204" pitchFamily="34" charset="0"/>
                <a:buChar char="‒"/>
              </a:pPr>
              <a:r>
                <a:rPr lang="en-US" sz="1400" dirty="0">
                  <a:latin typeface="Century Gothic" panose="020B0502020202020204" pitchFamily="34" charset="0"/>
                </a:rPr>
                <a:t>Fortressed Incumbent Position (FIP)</a:t>
              </a:r>
            </a:p>
            <a:p>
              <a:pPr marL="285664" indent="-285664">
                <a:spcBef>
                  <a:spcPts val="1799"/>
                </a:spcBef>
                <a:spcAft>
                  <a:spcPts val="600"/>
                </a:spcAft>
                <a:buClr>
                  <a:schemeClr val="accent1"/>
                </a:buClr>
                <a:buFont typeface="Calibri" panose="020F0502020204030204" pitchFamily="34" charset="0"/>
                <a:buChar char="‒"/>
              </a:pPr>
              <a:r>
                <a:rPr lang="en-US" sz="1400" dirty="0">
                  <a:latin typeface="Century Gothic" panose="020B0502020202020204" pitchFamily="34" charset="0"/>
                </a:rPr>
                <a:t>Entangled Relationships &amp; Influence (ERI)</a:t>
              </a:r>
            </a:p>
          </p:txBody>
        </p:sp>
        <p:sp>
          <p:nvSpPr>
            <p:cNvPr id="10" name="TextBox 9">
              <a:extLst>
                <a:ext uri="{FF2B5EF4-FFF2-40B4-BE49-F238E27FC236}">
                  <a16:creationId xmlns:a16="http://schemas.microsoft.com/office/drawing/2014/main" id="{47C6B375-04CA-4FC4-8292-5D8793BA2F9F}"/>
                </a:ext>
              </a:extLst>
            </p:cNvPr>
            <p:cNvSpPr txBox="1"/>
            <p:nvPr/>
          </p:nvSpPr>
          <p:spPr>
            <a:xfrm>
              <a:off x="512073" y="3838802"/>
              <a:ext cx="3127311" cy="630039"/>
            </a:xfrm>
            <a:prstGeom prst="rect">
              <a:avLst/>
            </a:prstGeom>
            <a:noFill/>
          </p:spPr>
          <p:txBody>
            <a:bodyPr wrap="square" rtlCol="0" anchor="ctr">
              <a:noAutofit/>
            </a:bodyPr>
            <a:lstStyle/>
            <a:p>
              <a:pPr>
                <a:spcBef>
                  <a:spcPts val="1200"/>
                </a:spcBef>
              </a:pPr>
              <a:r>
                <a:rPr lang="en-US" sz="1999" b="1" dirty="0">
                  <a:solidFill>
                    <a:schemeClr val="accent1"/>
                  </a:solidFill>
                  <a:latin typeface="Century Gothic" panose="020B0502020202020204" pitchFamily="34" charset="0"/>
                </a:rPr>
                <a:t>Political/Legislative Influences</a:t>
              </a:r>
            </a:p>
          </p:txBody>
        </p:sp>
        <p:grpSp>
          <p:nvGrpSpPr>
            <p:cNvPr id="29" name="Graphic 22">
              <a:extLst>
                <a:ext uri="{FF2B5EF4-FFF2-40B4-BE49-F238E27FC236}">
                  <a16:creationId xmlns:a16="http://schemas.microsoft.com/office/drawing/2014/main" id="{83DD6D57-7202-4021-B9E0-FAA9BAF7F6B2}"/>
                </a:ext>
              </a:extLst>
            </p:cNvPr>
            <p:cNvGrpSpPr/>
            <p:nvPr/>
          </p:nvGrpSpPr>
          <p:grpSpPr>
            <a:xfrm>
              <a:off x="829622" y="2710921"/>
              <a:ext cx="605356" cy="576705"/>
              <a:chOff x="836661" y="2425138"/>
              <a:chExt cx="879230" cy="837617"/>
            </a:xfrm>
            <a:solidFill>
              <a:schemeClr val="accent1"/>
            </a:solidFill>
          </p:grpSpPr>
          <p:grpSp>
            <p:nvGrpSpPr>
              <p:cNvPr id="30" name="Graphic 22">
                <a:extLst>
                  <a:ext uri="{FF2B5EF4-FFF2-40B4-BE49-F238E27FC236}">
                    <a16:creationId xmlns:a16="http://schemas.microsoft.com/office/drawing/2014/main" id="{83DD6D57-7202-4021-B9E0-FAA9BAF7F6B2}"/>
                  </a:ext>
                </a:extLst>
              </p:cNvPr>
              <p:cNvGrpSpPr/>
              <p:nvPr/>
            </p:nvGrpSpPr>
            <p:grpSpPr>
              <a:xfrm>
                <a:off x="836661" y="2425138"/>
                <a:ext cx="782613" cy="782620"/>
                <a:chOff x="836661" y="2425138"/>
                <a:chExt cx="782613" cy="782620"/>
              </a:xfrm>
              <a:grpFill/>
            </p:grpSpPr>
            <p:grpSp>
              <p:nvGrpSpPr>
                <p:cNvPr id="31" name="Graphic 22">
                  <a:extLst>
                    <a:ext uri="{FF2B5EF4-FFF2-40B4-BE49-F238E27FC236}">
                      <a16:creationId xmlns:a16="http://schemas.microsoft.com/office/drawing/2014/main" id="{83DD6D57-7202-4021-B9E0-FAA9BAF7F6B2}"/>
                    </a:ext>
                  </a:extLst>
                </p:cNvPr>
                <p:cNvGrpSpPr/>
                <p:nvPr/>
              </p:nvGrpSpPr>
              <p:grpSpPr>
                <a:xfrm>
                  <a:off x="1066749" y="2425138"/>
                  <a:ext cx="552526" cy="552527"/>
                  <a:chOff x="1066749" y="2425138"/>
                  <a:chExt cx="552526" cy="552527"/>
                </a:xfrm>
                <a:grpFill/>
              </p:grpSpPr>
              <p:sp>
                <p:nvSpPr>
                  <p:cNvPr id="32" name="Freeform: Shape 31">
                    <a:extLst>
                      <a:ext uri="{FF2B5EF4-FFF2-40B4-BE49-F238E27FC236}">
                        <a16:creationId xmlns:a16="http://schemas.microsoft.com/office/drawing/2014/main" id="{07A2B96D-83A0-454C-888D-61806B7ABCCB}"/>
                      </a:ext>
                    </a:extLst>
                  </p:cNvPr>
                  <p:cNvSpPr/>
                  <p:nvPr/>
                </p:nvSpPr>
                <p:spPr>
                  <a:xfrm>
                    <a:off x="1311170" y="2669559"/>
                    <a:ext cx="308104" cy="308106"/>
                  </a:xfrm>
                  <a:custGeom>
                    <a:avLst/>
                    <a:gdLst>
                      <a:gd name="connsiteX0" fmla="*/ 65029 w 308104"/>
                      <a:gd name="connsiteY0" fmla="*/ 308107 h 308106"/>
                      <a:gd name="connsiteX1" fmla="*/ 19307 w 308104"/>
                      <a:gd name="connsiteY1" fmla="*/ 288806 h 308106"/>
                      <a:gd name="connsiteX2" fmla="*/ 16320 w 308104"/>
                      <a:gd name="connsiteY2" fmla="*/ 202854 h 308106"/>
                      <a:gd name="connsiteX3" fmla="*/ 202856 w 308104"/>
                      <a:gd name="connsiteY3" fmla="*/ 16318 h 308106"/>
                      <a:gd name="connsiteX4" fmla="*/ 288807 w 308104"/>
                      <a:gd name="connsiteY4" fmla="*/ 19296 h 308106"/>
                      <a:gd name="connsiteX5" fmla="*/ 291777 w 308104"/>
                      <a:gd name="connsiteY5" fmla="*/ 105248 h 308106"/>
                      <a:gd name="connsiteX6" fmla="*/ 105259 w 308104"/>
                      <a:gd name="connsiteY6" fmla="*/ 291784 h 308106"/>
                      <a:gd name="connsiteX7" fmla="*/ 105259 w 308104"/>
                      <a:gd name="connsiteY7" fmla="*/ 291784 h 308106"/>
                      <a:gd name="connsiteX8" fmla="*/ 65029 w 308104"/>
                      <a:gd name="connsiteY8" fmla="*/ 308107 h 308106"/>
                      <a:gd name="connsiteX9" fmla="*/ 92308 w 308104"/>
                      <a:gd name="connsiteY9" fmla="*/ 278833 h 308106"/>
                      <a:gd name="connsiteX10" fmla="*/ 92487 w 308104"/>
                      <a:gd name="connsiteY10" fmla="*/ 278833 h 308106"/>
                      <a:gd name="connsiteX11" fmla="*/ 92308 w 308104"/>
                      <a:gd name="connsiteY11" fmla="*/ 278833 h 308106"/>
                      <a:gd name="connsiteX12" fmla="*/ 243104 w 308104"/>
                      <a:gd name="connsiteY12" fmla="*/ 36558 h 308106"/>
                      <a:gd name="connsiteX13" fmla="*/ 228757 w 308104"/>
                      <a:gd name="connsiteY13" fmla="*/ 42220 h 308106"/>
                      <a:gd name="connsiteX14" fmla="*/ 42221 w 308104"/>
                      <a:gd name="connsiteY14" fmla="*/ 228756 h 308106"/>
                      <a:gd name="connsiteX15" fmla="*/ 45209 w 308104"/>
                      <a:gd name="connsiteY15" fmla="*/ 262904 h 308106"/>
                      <a:gd name="connsiteX16" fmla="*/ 79357 w 308104"/>
                      <a:gd name="connsiteY16" fmla="*/ 265882 h 308106"/>
                      <a:gd name="connsiteX17" fmla="*/ 265875 w 308104"/>
                      <a:gd name="connsiteY17" fmla="*/ 79346 h 308106"/>
                      <a:gd name="connsiteX18" fmla="*/ 262906 w 308104"/>
                      <a:gd name="connsiteY18" fmla="*/ 45198 h 308106"/>
                      <a:gd name="connsiteX19" fmla="*/ 243104 w 308104"/>
                      <a:gd name="connsiteY19" fmla="*/ 36558 h 30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8104" h="308106">
                        <a:moveTo>
                          <a:pt x="65029" y="308107"/>
                        </a:moveTo>
                        <a:cubicBezTo>
                          <a:pt x="48768" y="308107"/>
                          <a:pt x="32115" y="301622"/>
                          <a:pt x="19307" y="288806"/>
                        </a:cubicBezTo>
                        <a:cubicBezTo>
                          <a:pt x="-5218" y="264281"/>
                          <a:pt x="-6559" y="225724"/>
                          <a:pt x="16320" y="202854"/>
                        </a:cubicBezTo>
                        <a:lnTo>
                          <a:pt x="202856" y="16318"/>
                        </a:lnTo>
                        <a:cubicBezTo>
                          <a:pt x="225734" y="-6570"/>
                          <a:pt x="264319" y="-5202"/>
                          <a:pt x="288807" y="19296"/>
                        </a:cubicBezTo>
                        <a:cubicBezTo>
                          <a:pt x="313332" y="43812"/>
                          <a:pt x="314656" y="82369"/>
                          <a:pt x="291777" y="105248"/>
                        </a:cubicBezTo>
                        <a:lnTo>
                          <a:pt x="105259" y="291784"/>
                        </a:lnTo>
                        <a:lnTo>
                          <a:pt x="105259" y="291784"/>
                        </a:lnTo>
                        <a:cubicBezTo>
                          <a:pt x="94347" y="302705"/>
                          <a:pt x="79858" y="308107"/>
                          <a:pt x="65029" y="308107"/>
                        </a:cubicBezTo>
                        <a:close/>
                        <a:moveTo>
                          <a:pt x="92308" y="278833"/>
                        </a:moveTo>
                        <a:lnTo>
                          <a:pt x="92487" y="278833"/>
                        </a:lnTo>
                        <a:lnTo>
                          <a:pt x="92308" y="278833"/>
                        </a:lnTo>
                        <a:close/>
                        <a:moveTo>
                          <a:pt x="243104" y="36558"/>
                        </a:moveTo>
                        <a:cubicBezTo>
                          <a:pt x="237684" y="36558"/>
                          <a:pt x="232568" y="38418"/>
                          <a:pt x="228757" y="42220"/>
                        </a:cubicBezTo>
                        <a:lnTo>
                          <a:pt x="42221" y="228756"/>
                        </a:lnTo>
                        <a:cubicBezTo>
                          <a:pt x="33635" y="237351"/>
                          <a:pt x="34977" y="252663"/>
                          <a:pt x="45209" y="262904"/>
                        </a:cubicBezTo>
                        <a:cubicBezTo>
                          <a:pt x="55459" y="273136"/>
                          <a:pt x="70753" y="274468"/>
                          <a:pt x="79357" y="265882"/>
                        </a:cubicBezTo>
                        <a:lnTo>
                          <a:pt x="265875" y="79346"/>
                        </a:lnTo>
                        <a:cubicBezTo>
                          <a:pt x="274461" y="70751"/>
                          <a:pt x="273138" y="55430"/>
                          <a:pt x="262906" y="45198"/>
                        </a:cubicBezTo>
                        <a:cubicBezTo>
                          <a:pt x="257199" y="39501"/>
                          <a:pt x="249919" y="36558"/>
                          <a:pt x="243104" y="36558"/>
                        </a:cubicBezTo>
                        <a:close/>
                      </a:path>
                    </a:pathLst>
                  </a:custGeom>
                  <a:grpFill/>
                  <a:ln w="18317" cap="flat">
                    <a:noFill/>
                    <a:prstDash val="solid"/>
                    <a:miter/>
                  </a:ln>
                </p:spPr>
                <p:txBody>
                  <a:bodyPr rtlCol="0" anchor="ctr"/>
                  <a:lstStyle/>
                  <a:p>
                    <a:endParaRPr lang="en-US" sz="1799"/>
                  </a:p>
                </p:txBody>
              </p:sp>
              <p:sp>
                <p:nvSpPr>
                  <p:cNvPr id="33" name="Freeform: Shape 32">
                    <a:extLst>
                      <a:ext uri="{FF2B5EF4-FFF2-40B4-BE49-F238E27FC236}">
                        <a16:creationId xmlns:a16="http://schemas.microsoft.com/office/drawing/2014/main" id="{3584A778-B93E-4542-9686-C3A6C119A2C1}"/>
                      </a:ext>
                    </a:extLst>
                  </p:cNvPr>
                  <p:cNvSpPr/>
                  <p:nvPr/>
                </p:nvSpPr>
                <p:spPr>
                  <a:xfrm>
                    <a:off x="1066749" y="2425138"/>
                    <a:ext cx="308114" cy="308106"/>
                  </a:xfrm>
                  <a:custGeom>
                    <a:avLst/>
                    <a:gdLst>
                      <a:gd name="connsiteX0" fmla="*/ 65029 w 308114"/>
                      <a:gd name="connsiteY0" fmla="*/ 308106 h 308106"/>
                      <a:gd name="connsiteX1" fmla="*/ 19307 w 308114"/>
                      <a:gd name="connsiteY1" fmla="*/ 288805 h 308106"/>
                      <a:gd name="connsiteX2" fmla="*/ 16320 w 308114"/>
                      <a:gd name="connsiteY2" fmla="*/ 202853 h 308106"/>
                      <a:gd name="connsiteX3" fmla="*/ 202856 w 308114"/>
                      <a:gd name="connsiteY3" fmla="*/ 16326 h 308106"/>
                      <a:gd name="connsiteX4" fmla="*/ 288807 w 308114"/>
                      <a:gd name="connsiteY4" fmla="*/ 19286 h 308106"/>
                      <a:gd name="connsiteX5" fmla="*/ 291795 w 308114"/>
                      <a:gd name="connsiteY5" fmla="*/ 105247 h 308106"/>
                      <a:gd name="connsiteX6" fmla="*/ 105259 w 308114"/>
                      <a:gd name="connsiteY6" fmla="*/ 291783 h 308106"/>
                      <a:gd name="connsiteX7" fmla="*/ 65029 w 308114"/>
                      <a:gd name="connsiteY7" fmla="*/ 308106 h 308106"/>
                      <a:gd name="connsiteX8" fmla="*/ 243122 w 308114"/>
                      <a:gd name="connsiteY8" fmla="*/ 36566 h 308106"/>
                      <a:gd name="connsiteX9" fmla="*/ 228757 w 308114"/>
                      <a:gd name="connsiteY9" fmla="*/ 42228 h 308106"/>
                      <a:gd name="connsiteX10" fmla="*/ 42221 w 308114"/>
                      <a:gd name="connsiteY10" fmla="*/ 228755 h 308106"/>
                      <a:gd name="connsiteX11" fmla="*/ 45209 w 308114"/>
                      <a:gd name="connsiteY11" fmla="*/ 262903 h 308106"/>
                      <a:gd name="connsiteX12" fmla="*/ 79357 w 308114"/>
                      <a:gd name="connsiteY12" fmla="*/ 265881 h 308106"/>
                      <a:gd name="connsiteX13" fmla="*/ 265893 w 308114"/>
                      <a:gd name="connsiteY13" fmla="*/ 79345 h 308106"/>
                      <a:gd name="connsiteX14" fmla="*/ 262906 w 308114"/>
                      <a:gd name="connsiteY14" fmla="*/ 45197 h 308106"/>
                      <a:gd name="connsiteX15" fmla="*/ 243122 w 308114"/>
                      <a:gd name="connsiteY15" fmla="*/ 36566 h 30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114" h="308106">
                        <a:moveTo>
                          <a:pt x="65029" y="308106"/>
                        </a:moveTo>
                        <a:cubicBezTo>
                          <a:pt x="48768" y="308106"/>
                          <a:pt x="32115" y="301622"/>
                          <a:pt x="19307" y="288805"/>
                        </a:cubicBezTo>
                        <a:cubicBezTo>
                          <a:pt x="-5218" y="264280"/>
                          <a:pt x="-6559" y="225723"/>
                          <a:pt x="16320" y="202853"/>
                        </a:cubicBezTo>
                        <a:lnTo>
                          <a:pt x="202856" y="16326"/>
                        </a:lnTo>
                        <a:cubicBezTo>
                          <a:pt x="225734" y="-6562"/>
                          <a:pt x="264265" y="-5211"/>
                          <a:pt x="288807" y="19286"/>
                        </a:cubicBezTo>
                        <a:cubicBezTo>
                          <a:pt x="313332" y="43820"/>
                          <a:pt x="314673" y="82377"/>
                          <a:pt x="291795" y="105247"/>
                        </a:cubicBezTo>
                        <a:lnTo>
                          <a:pt x="105259" y="291783"/>
                        </a:lnTo>
                        <a:cubicBezTo>
                          <a:pt x="94347" y="302704"/>
                          <a:pt x="79858" y="308106"/>
                          <a:pt x="65029" y="308106"/>
                        </a:cubicBezTo>
                        <a:close/>
                        <a:moveTo>
                          <a:pt x="243122" y="36566"/>
                        </a:moveTo>
                        <a:cubicBezTo>
                          <a:pt x="237684" y="36566"/>
                          <a:pt x="232568" y="38427"/>
                          <a:pt x="228757" y="42228"/>
                        </a:cubicBezTo>
                        <a:lnTo>
                          <a:pt x="42221" y="228755"/>
                        </a:lnTo>
                        <a:cubicBezTo>
                          <a:pt x="33635" y="237350"/>
                          <a:pt x="34977" y="252662"/>
                          <a:pt x="45209" y="262903"/>
                        </a:cubicBezTo>
                        <a:cubicBezTo>
                          <a:pt x="55441" y="273135"/>
                          <a:pt x="70771" y="274468"/>
                          <a:pt x="79357" y="265881"/>
                        </a:cubicBezTo>
                        <a:lnTo>
                          <a:pt x="265893" y="79345"/>
                        </a:lnTo>
                        <a:cubicBezTo>
                          <a:pt x="274479" y="70750"/>
                          <a:pt x="273138" y="55438"/>
                          <a:pt x="262906" y="45197"/>
                        </a:cubicBezTo>
                        <a:cubicBezTo>
                          <a:pt x="257199" y="39500"/>
                          <a:pt x="249919" y="36566"/>
                          <a:pt x="243122" y="36566"/>
                        </a:cubicBezTo>
                        <a:close/>
                      </a:path>
                    </a:pathLst>
                  </a:custGeom>
                  <a:grpFill/>
                  <a:ln w="18317" cap="flat">
                    <a:noFill/>
                    <a:prstDash val="solid"/>
                    <a:miter/>
                  </a:ln>
                </p:spPr>
                <p:txBody>
                  <a:bodyPr rtlCol="0" anchor="ctr"/>
                  <a:lstStyle/>
                  <a:p>
                    <a:endParaRPr lang="en-US" sz="1799"/>
                  </a:p>
                </p:txBody>
              </p:sp>
              <p:sp>
                <p:nvSpPr>
                  <p:cNvPr id="34" name="Freeform: Shape 33">
                    <a:extLst>
                      <a:ext uri="{FF2B5EF4-FFF2-40B4-BE49-F238E27FC236}">
                        <a16:creationId xmlns:a16="http://schemas.microsoft.com/office/drawing/2014/main" id="{5A3377AA-A0C3-4E0E-BECA-0553B0760324}"/>
                      </a:ext>
                    </a:extLst>
                  </p:cNvPr>
                  <p:cNvSpPr/>
                  <p:nvPr/>
                </p:nvSpPr>
                <p:spPr>
                  <a:xfrm>
                    <a:off x="1158144" y="2516523"/>
                    <a:ext cx="369744" cy="369753"/>
                  </a:xfrm>
                  <a:custGeom>
                    <a:avLst/>
                    <a:gdLst>
                      <a:gd name="connsiteX0" fmla="*/ 199702 w 369744"/>
                      <a:gd name="connsiteY0" fmla="*/ 369754 h 369753"/>
                      <a:gd name="connsiteX1" fmla="*/ 186751 w 369744"/>
                      <a:gd name="connsiteY1" fmla="*/ 364387 h 369753"/>
                      <a:gd name="connsiteX2" fmla="*/ 5366 w 369744"/>
                      <a:gd name="connsiteY2" fmla="*/ 182994 h 369753"/>
                      <a:gd name="connsiteX3" fmla="*/ 5366 w 369744"/>
                      <a:gd name="connsiteY3" fmla="*/ 157092 h 369753"/>
                      <a:gd name="connsiteX4" fmla="*/ 157092 w 369744"/>
                      <a:gd name="connsiteY4" fmla="*/ 5366 h 369753"/>
                      <a:gd name="connsiteX5" fmla="*/ 170043 w 369744"/>
                      <a:gd name="connsiteY5" fmla="*/ 0 h 369753"/>
                      <a:gd name="connsiteX6" fmla="*/ 170043 w 369744"/>
                      <a:gd name="connsiteY6" fmla="*/ 0 h 369753"/>
                      <a:gd name="connsiteX7" fmla="*/ 182994 w 369744"/>
                      <a:gd name="connsiteY7" fmla="*/ 5366 h 369753"/>
                      <a:gd name="connsiteX8" fmla="*/ 364378 w 369744"/>
                      <a:gd name="connsiteY8" fmla="*/ 186760 h 369753"/>
                      <a:gd name="connsiteX9" fmla="*/ 364378 w 369744"/>
                      <a:gd name="connsiteY9" fmla="*/ 212661 h 369753"/>
                      <a:gd name="connsiteX10" fmla="*/ 212653 w 369744"/>
                      <a:gd name="connsiteY10" fmla="*/ 364387 h 369753"/>
                      <a:gd name="connsiteX11" fmla="*/ 199702 w 369744"/>
                      <a:gd name="connsiteY11" fmla="*/ 369754 h 369753"/>
                      <a:gd name="connsiteX12" fmla="*/ 44219 w 369744"/>
                      <a:gd name="connsiteY12" fmla="*/ 170043 h 369753"/>
                      <a:gd name="connsiteX13" fmla="*/ 199702 w 369744"/>
                      <a:gd name="connsiteY13" fmla="*/ 325535 h 369753"/>
                      <a:gd name="connsiteX14" fmla="*/ 325526 w 369744"/>
                      <a:gd name="connsiteY14" fmla="*/ 199711 h 369753"/>
                      <a:gd name="connsiteX15" fmla="*/ 170043 w 369744"/>
                      <a:gd name="connsiteY15" fmla="*/ 44219 h 369753"/>
                      <a:gd name="connsiteX16" fmla="*/ 44219 w 369744"/>
                      <a:gd name="connsiteY16" fmla="*/ 170043 h 36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9744" h="369753">
                        <a:moveTo>
                          <a:pt x="199702" y="369754"/>
                        </a:moveTo>
                        <a:cubicBezTo>
                          <a:pt x="194836" y="369754"/>
                          <a:pt x="190185" y="367822"/>
                          <a:pt x="186751" y="364387"/>
                        </a:cubicBezTo>
                        <a:lnTo>
                          <a:pt x="5366" y="182994"/>
                        </a:lnTo>
                        <a:cubicBezTo>
                          <a:pt x="-1789" y="175839"/>
                          <a:pt x="-1789" y="164248"/>
                          <a:pt x="5366" y="157092"/>
                        </a:cubicBezTo>
                        <a:lnTo>
                          <a:pt x="157092" y="5366"/>
                        </a:lnTo>
                        <a:cubicBezTo>
                          <a:pt x="160527" y="1932"/>
                          <a:pt x="165178" y="0"/>
                          <a:pt x="170043" y="0"/>
                        </a:cubicBezTo>
                        <a:lnTo>
                          <a:pt x="170043" y="0"/>
                        </a:lnTo>
                        <a:cubicBezTo>
                          <a:pt x="174909" y="0"/>
                          <a:pt x="179560" y="1932"/>
                          <a:pt x="182994" y="5366"/>
                        </a:cubicBezTo>
                        <a:lnTo>
                          <a:pt x="364378" y="186760"/>
                        </a:lnTo>
                        <a:cubicBezTo>
                          <a:pt x="371534" y="193915"/>
                          <a:pt x="371534" y="205506"/>
                          <a:pt x="364378" y="212661"/>
                        </a:cubicBezTo>
                        <a:lnTo>
                          <a:pt x="212653" y="364387"/>
                        </a:lnTo>
                        <a:cubicBezTo>
                          <a:pt x="209218" y="367822"/>
                          <a:pt x="204567" y="369754"/>
                          <a:pt x="199702" y="369754"/>
                        </a:cubicBezTo>
                        <a:close/>
                        <a:moveTo>
                          <a:pt x="44219" y="170043"/>
                        </a:moveTo>
                        <a:lnTo>
                          <a:pt x="199702" y="325535"/>
                        </a:lnTo>
                        <a:lnTo>
                          <a:pt x="325526" y="199711"/>
                        </a:lnTo>
                        <a:lnTo>
                          <a:pt x="170043" y="44219"/>
                        </a:lnTo>
                        <a:lnTo>
                          <a:pt x="44219" y="170043"/>
                        </a:lnTo>
                        <a:close/>
                      </a:path>
                    </a:pathLst>
                  </a:custGeom>
                  <a:grpFill/>
                  <a:ln w="18317" cap="flat">
                    <a:noFill/>
                    <a:prstDash val="solid"/>
                    <a:miter/>
                  </a:ln>
                </p:spPr>
                <p:txBody>
                  <a:bodyPr rtlCol="0" anchor="ctr"/>
                  <a:lstStyle/>
                  <a:p>
                    <a:endParaRPr lang="en-US" sz="1799"/>
                  </a:p>
                </p:txBody>
              </p:sp>
            </p:grpSp>
            <p:sp>
              <p:nvSpPr>
                <p:cNvPr id="35" name="Freeform: Shape 34">
                  <a:extLst>
                    <a:ext uri="{FF2B5EF4-FFF2-40B4-BE49-F238E27FC236}">
                      <a16:creationId xmlns:a16="http://schemas.microsoft.com/office/drawing/2014/main" id="{8B5C24ED-3C5C-4B7F-B2B8-A96F56C39B7D}"/>
                    </a:ext>
                  </a:extLst>
                </p:cNvPr>
                <p:cNvSpPr/>
                <p:nvPr/>
              </p:nvSpPr>
              <p:spPr>
                <a:xfrm>
                  <a:off x="836661" y="2758950"/>
                  <a:ext cx="448809" cy="448809"/>
                </a:xfrm>
                <a:custGeom>
                  <a:avLst/>
                  <a:gdLst>
                    <a:gd name="connsiteX0" fmla="*/ 18317 w 448809"/>
                    <a:gd name="connsiteY0" fmla="*/ 448810 h 448809"/>
                    <a:gd name="connsiteX1" fmla="*/ 5366 w 448809"/>
                    <a:gd name="connsiteY1" fmla="*/ 443443 h 448809"/>
                    <a:gd name="connsiteX2" fmla="*/ 5366 w 448809"/>
                    <a:gd name="connsiteY2" fmla="*/ 417542 h 448809"/>
                    <a:gd name="connsiteX3" fmla="*/ 417542 w 448809"/>
                    <a:gd name="connsiteY3" fmla="*/ 5366 h 448809"/>
                    <a:gd name="connsiteX4" fmla="*/ 443443 w 448809"/>
                    <a:gd name="connsiteY4" fmla="*/ 5366 h 448809"/>
                    <a:gd name="connsiteX5" fmla="*/ 443443 w 448809"/>
                    <a:gd name="connsiteY5" fmla="*/ 31268 h 448809"/>
                    <a:gd name="connsiteX6" fmla="*/ 31268 w 448809"/>
                    <a:gd name="connsiteY6" fmla="*/ 443443 h 448809"/>
                    <a:gd name="connsiteX7" fmla="*/ 18317 w 448809"/>
                    <a:gd name="connsiteY7" fmla="*/ 448810 h 44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809" h="448809">
                      <a:moveTo>
                        <a:pt x="18317" y="448810"/>
                      </a:moveTo>
                      <a:cubicBezTo>
                        <a:pt x="13631" y="448810"/>
                        <a:pt x="8944" y="447021"/>
                        <a:pt x="5366" y="443443"/>
                      </a:cubicBezTo>
                      <a:cubicBezTo>
                        <a:pt x="-1789" y="436288"/>
                        <a:pt x="-1789" y="424697"/>
                        <a:pt x="5366" y="417542"/>
                      </a:cubicBezTo>
                      <a:lnTo>
                        <a:pt x="417542" y="5366"/>
                      </a:lnTo>
                      <a:cubicBezTo>
                        <a:pt x="424697" y="-1789"/>
                        <a:pt x="436288" y="-1789"/>
                        <a:pt x="443443" y="5366"/>
                      </a:cubicBezTo>
                      <a:cubicBezTo>
                        <a:pt x="450599" y="12522"/>
                        <a:pt x="450599" y="24113"/>
                        <a:pt x="443443" y="31268"/>
                      </a:cubicBezTo>
                      <a:lnTo>
                        <a:pt x="31268" y="443443"/>
                      </a:lnTo>
                      <a:cubicBezTo>
                        <a:pt x="27691" y="447021"/>
                        <a:pt x="23004" y="448810"/>
                        <a:pt x="18317" y="448810"/>
                      </a:cubicBezTo>
                      <a:close/>
                    </a:path>
                  </a:pathLst>
                </a:custGeom>
                <a:grpFill/>
                <a:ln w="18317" cap="flat">
                  <a:noFill/>
                  <a:prstDash val="solid"/>
                  <a:miter/>
                </a:ln>
              </p:spPr>
              <p:txBody>
                <a:bodyPr rtlCol="0" anchor="ctr"/>
                <a:lstStyle/>
                <a:p>
                  <a:endParaRPr lang="en-US" sz="1799"/>
                </a:p>
              </p:txBody>
            </p:sp>
          </p:grpSp>
          <p:grpSp>
            <p:nvGrpSpPr>
              <p:cNvPr id="36" name="Graphic 22">
                <a:extLst>
                  <a:ext uri="{FF2B5EF4-FFF2-40B4-BE49-F238E27FC236}">
                    <a16:creationId xmlns:a16="http://schemas.microsoft.com/office/drawing/2014/main" id="{83DD6D57-7202-4021-B9E0-FAA9BAF7F6B2}"/>
                  </a:ext>
                </a:extLst>
              </p:cNvPr>
              <p:cNvGrpSpPr/>
              <p:nvPr/>
            </p:nvGrpSpPr>
            <p:grpSpPr>
              <a:xfrm>
                <a:off x="1267905" y="3043181"/>
                <a:ext cx="447986" cy="219575"/>
                <a:chOff x="1267905" y="3043181"/>
                <a:chExt cx="447986" cy="219575"/>
              </a:xfrm>
              <a:grpFill/>
            </p:grpSpPr>
            <p:sp>
              <p:nvSpPr>
                <p:cNvPr id="37" name="Freeform: Shape 36">
                  <a:extLst>
                    <a:ext uri="{FF2B5EF4-FFF2-40B4-BE49-F238E27FC236}">
                      <a16:creationId xmlns:a16="http://schemas.microsoft.com/office/drawing/2014/main" id="{8E96605D-A0CB-40BF-9E0F-6651BE25E9CE}"/>
                    </a:ext>
                  </a:extLst>
                </p:cNvPr>
                <p:cNvSpPr/>
                <p:nvPr/>
              </p:nvSpPr>
              <p:spPr>
                <a:xfrm>
                  <a:off x="1267905" y="3119205"/>
                  <a:ext cx="447986" cy="143551"/>
                </a:xfrm>
                <a:custGeom>
                  <a:avLst/>
                  <a:gdLst>
                    <a:gd name="connsiteX0" fmla="*/ 429670 w 447986"/>
                    <a:gd name="connsiteY0" fmla="*/ 143551 h 143551"/>
                    <a:gd name="connsiteX1" fmla="*/ 18317 w 447986"/>
                    <a:gd name="connsiteY1" fmla="*/ 143551 h 143551"/>
                    <a:gd name="connsiteX2" fmla="*/ 0 w 447986"/>
                    <a:gd name="connsiteY2" fmla="*/ 125234 h 143551"/>
                    <a:gd name="connsiteX3" fmla="*/ 0 w 447986"/>
                    <a:gd name="connsiteY3" fmla="*/ 121674 h 143551"/>
                    <a:gd name="connsiteX4" fmla="*/ 121656 w 447986"/>
                    <a:gd name="connsiteY4" fmla="*/ 0 h 143551"/>
                    <a:gd name="connsiteX5" fmla="*/ 326313 w 447986"/>
                    <a:gd name="connsiteY5" fmla="*/ 0 h 143551"/>
                    <a:gd name="connsiteX6" fmla="*/ 447987 w 447986"/>
                    <a:gd name="connsiteY6" fmla="*/ 121674 h 143551"/>
                    <a:gd name="connsiteX7" fmla="*/ 447987 w 447986"/>
                    <a:gd name="connsiteY7" fmla="*/ 125234 h 143551"/>
                    <a:gd name="connsiteX8" fmla="*/ 429670 w 447986"/>
                    <a:gd name="connsiteY8" fmla="*/ 143551 h 143551"/>
                    <a:gd name="connsiteX9" fmla="*/ 37923 w 447986"/>
                    <a:gd name="connsiteY9" fmla="*/ 106917 h 143551"/>
                    <a:gd name="connsiteX10" fmla="*/ 410064 w 447986"/>
                    <a:gd name="connsiteY10" fmla="*/ 106917 h 143551"/>
                    <a:gd name="connsiteX11" fmla="*/ 326313 w 447986"/>
                    <a:gd name="connsiteY11" fmla="*/ 36635 h 143551"/>
                    <a:gd name="connsiteX12" fmla="*/ 121656 w 447986"/>
                    <a:gd name="connsiteY12" fmla="*/ 36635 h 143551"/>
                    <a:gd name="connsiteX13" fmla="*/ 37923 w 447986"/>
                    <a:gd name="connsiteY13" fmla="*/ 106917 h 14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986" h="143551">
                      <a:moveTo>
                        <a:pt x="429670" y="143551"/>
                      </a:moveTo>
                      <a:lnTo>
                        <a:pt x="18317" y="143551"/>
                      </a:lnTo>
                      <a:cubicBezTo>
                        <a:pt x="8193" y="143551"/>
                        <a:pt x="0" y="135350"/>
                        <a:pt x="0" y="125234"/>
                      </a:cubicBezTo>
                      <a:lnTo>
                        <a:pt x="0" y="121674"/>
                      </a:lnTo>
                      <a:cubicBezTo>
                        <a:pt x="0" y="54585"/>
                        <a:pt x="54576" y="0"/>
                        <a:pt x="121656" y="0"/>
                      </a:cubicBezTo>
                      <a:lnTo>
                        <a:pt x="326313" y="0"/>
                      </a:lnTo>
                      <a:cubicBezTo>
                        <a:pt x="393411" y="0"/>
                        <a:pt x="447987" y="54585"/>
                        <a:pt x="447987" y="121674"/>
                      </a:cubicBezTo>
                      <a:lnTo>
                        <a:pt x="447987" y="125234"/>
                      </a:lnTo>
                      <a:cubicBezTo>
                        <a:pt x="447987" y="135350"/>
                        <a:pt x="439794" y="143551"/>
                        <a:pt x="429670" y="143551"/>
                      </a:cubicBezTo>
                      <a:close/>
                      <a:moveTo>
                        <a:pt x="37923" y="106917"/>
                      </a:moveTo>
                      <a:lnTo>
                        <a:pt x="410064" y="106917"/>
                      </a:lnTo>
                      <a:cubicBezTo>
                        <a:pt x="403070" y="67035"/>
                        <a:pt x="368171" y="36635"/>
                        <a:pt x="326313" y="36635"/>
                      </a:cubicBezTo>
                      <a:lnTo>
                        <a:pt x="121656" y="36635"/>
                      </a:lnTo>
                      <a:cubicBezTo>
                        <a:pt x="79798" y="36635"/>
                        <a:pt x="44917" y="67035"/>
                        <a:pt x="37923" y="106917"/>
                      </a:cubicBezTo>
                      <a:close/>
                    </a:path>
                  </a:pathLst>
                </a:custGeom>
                <a:grpFill/>
                <a:ln w="18317" cap="flat">
                  <a:noFill/>
                  <a:prstDash val="solid"/>
                  <a:miter/>
                </a:ln>
              </p:spPr>
              <p:txBody>
                <a:bodyPr rtlCol="0" anchor="ctr"/>
                <a:lstStyle/>
                <a:p>
                  <a:endParaRPr lang="en-US" sz="1799"/>
                </a:p>
              </p:txBody>
            </p:sp>
            <p:sp>
              <p:nvSpPr>
                <p:cNvPr id="38" name="Freeform: Shape 37">
                  <a:extLst>
                    <a:ext uri="{FF2B5EF4-FFF2-40B4-BE49-F238E27FC236}">
                      <a16:creationId xmlns:a16="http://schemas.microsoft.com/office/drawing/2014/main" id="{77CDA832-24E2-47F7-80C8-EBBB8168C2BA}"/>
                    </a:ext>
                  </a:extLst>
                </p:cNvPr>
                <p:cNvSpPr/>
                <p:nvPr/>
              </p:nvSpPr>
              <p:spPr>
                <a:xfrm>
                  <a:off x="1353016" y="3043181"/>
                  <a:ext cx="277746" cy="112658"/>
                </a:xfrm>
                <a:custGeom>
                  <a:avLst/>
                  <a:gdLst>
                    <a:gd name="connsiteX0" fmla="*/ 259430 w 277746"/>
                    <a:gd name="connsiteY0" fmla="*/ 112659 h 112658"/>
                    <a:gd name="connsiteX1" fmla="*/ 18317 w 277746"/>
                    <a:gd name="connsiteY1" fmla="*/ 112659 h 112658"/>
                    <a:gd name="connsiteX2" fmla="*/ 0 w 277746"/>
                    <a:gd name="connsiteY2" fmla="*/ 94341 h 112658"/>
                    <a:gd name="connsiteX3" fmla="*/ 0 w 277746"/>
                    <a:gd name="connsiteY3" fmla="*/ 18317 h 112658"/>
                    <a:gd name="connsiteX4" fmla="*/ 18317 w 277746"/>
                    <a:gd name="connsiteY4" fmla="*/ 0 h 112658"/>
                    <a:gd name="connsiteX5" fmla="*/ 259430 w 277746"/>
                    <a:gd name="connsiteY5" fmla="*/ 0 h 112658"/>
                    <a:gd name="connsiteX6" fmla="*/ 277747 w 277746"/>
                    <a:gd name="connsiteY6" fmla="*/ 18317 h 112658"/>
                    <a:gd name="connsiteX7" fmla="*/ 277747 w 277746"/>
                    <a:gd name="connsiteY7" fmla="*/ 94341 h 112658"/>
                    <a:gd name="connsiteX8" fmla="*/ 259430 w 277746"/>
                    <a:gd name="connsiteY8" fmla="*/ 112659 h 112658"/>
                    <a:gd name="connsiteX9" fmla="*/ 36635 w 277746"/>
                    <a:gd name="connsiteY9" fmla="*/ 76024 h 112658"/>
                    <a:gd name="connsiteX10" fmla="*/ 241112 w 277746"/>
                    <a:gd name="connsiteY10" fmla="*/ 76024 h 112658"/>
                    <a:gd name="connsiteX11" fmla="*/ 241112 w 277746"/>
                    <a:gd name="connsiteY11" fmla="*/ 36635 h 112658"/>
                    <a:gd name="connsiteX12" fmla="*/ 36635 w 277746"/>
                    <a:gd name="connsiteY12" fmla="*/ 36635 h 112658"/>
                    <a:gd name="connsiteX13" fmla="*/ 36635 w 277746"/>
                    <a:gd name="connsiteY13" fmla="*/ 76024 h 11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746" h="112658">
                      <a:moveTo>
                        <a:pt x="259430" y="112659"/>
                      </a:moveTo>
                      <a:lnTo>
                        <a:pt x="18317" y="112659"/>
                      </a:lnTo>
                      <a:cubicBezTo>
                        <a:pt x="8193" y="112659"/>
                        <a:pt x="0" y="104457"/>
                        <a:pt x="0" y="94341"/>
                      </a:cubicBezTo>
                      <a:lnTo>
                        <a:pt x="0" y="18317"/>
                      </a:lnTo>
                      <a:cubicBezTo>
                        <a:pt x="0" y="8202"/>
                        <a:pt x="8193" y="0"/>
                        <a:pt x="18317" y="0"/>
                      </a:cubicBezTo>
                      <a:lnTo>
                        <a:pt x="259430" y="0"/>
                      </a:lnTo>
                      <a:cubicBezTo>
                        <a:pt x="269554" y="0"/>
                        <a:pt x="277747" y="8202"/>
                        <a:pt x="277747" y="18317"/>
                      </a:cubicBezTo>
                      <a:lnTo>
                        <a:pt x="277747" y="94341"/>
                      </a:lnTo>
                      <a:cubicBezTo>
                        <a:pt x="277747" y="104457"/>
                        <a:pt x="269554" y="112659"/>
                        <a:pt x="259430" y="112659"/>
                      </a:cubicBezTo>
                      <a:close/>
                      <a:moveTo>
                        <a:pt x="36635" y="76024"/>
                      </a:moveTo>
                      <a:lnTo>
                        <a:pt x="241112" y="76024"/>
                      </a:lnTo>
                      <a:lnTo>
                        <a:pt x="241112" y="36635"/>
                      </a:lnTo>
                      <a:lnTo>
                        <a:pt x="36635" y="36635"/>
                      </a:lnTo>
                      <a:lnTo>
                        <a:pt x="36635" y="76024"/>
                      </a:lnTo>
                      <a:close/>
                    </a:path>
                  </a:pathLst>
                </a:custGeom>
                <a:grpFill/>
                <a:ln w="18317" cap="flat">
                  <a:noFill/>
                  <a:prstDash val="solid"/>
                  <a:miter/>
                </a:ln>
              </p:spPr>
              <p:txBody>
                <a:bodyPr rtlCol="0" anchor="ctr"/>
                <a:lstStyle/>
                <a:p>
                  <a:endParaRPr lang="en-US" sz="1799"/>
                </a:p>
              </p:txBody>
            </p:sp>
          </p:grpSp>
        </p:grpSp>
      </p:grpSp>
      <p:grpSp>
        <p:nvGrpSpPr>
          <p:cNvPr id="44" name="Group 43">
            <a:extLst>
              <a:ext uri="{FF2B5EF4-FFF2-40B4-BE49-F238E27FC236}">
                <a16:creationId xmlns:a16="http://schemas.microsoft.com/office/drawing/2014/main" id="{F2911146-E3A2-47E2-8048-E850DA3B3346}"/>
              </a:ext>
            </a:extLst>
          </p:cNvPr>
          <p:cNvGrpSpPr/>
          <p:nvPr/>
        </p:nvGrpSpPr>
        <p:grpSpPr>
          <a:xfrm>
            <a:off x="4359130" y="2379322"/>
            <a:ext cx="3470565" cy="4000825"/>
            <a:chOff x="4087216" y="2379048"/>
            <a:chExt cx="3471469" cy="4001867"/>
          </a:xfrm>
        </p:grpSpPr>
        <p:sp>
          <p:nvSpPr>
            <p:cNvPr id="14" name="Oval 13">
              <a:extLst>
                <a:ext uri="{FF2B5EF4-FFF2-40B4-BE49-F238E27FC236}">
                  <a16:creationId xmlns:a16="http://schemas.microsoft.com/office/drawing/2014/main" id="{4F82560F-CF7F-42D0-80E9-8C27EF8A8D59}"/>
                </a:ext>
              </a:extLst>
            </p:cNvPr>
            <p:cNvSpPr/>
            <p:nvPr/>
          </p:nvSpPr>
          <p:spPr>
            <a:xfrm>
              <a:off x="4087216" y="2379048"/>
              <a:ext cx="1240454" cy="1240451"/>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5" name="TextBox 14">
              <a:extLst>
                <a:ext uri="{FF2B5EF4-FFF2-40B4-BE49-F238E27FC236}">
                  <a16:creationId xmlns:a16="http://schemas.microsoft.com/office/drawing/2014/main" id="{B6ECF2EF-B2E0-4DD9-9C46-BE299B2831E6}"/>
                </a:ext>
              </a:extLst>
            </p:cNvPr>
            <p:cNvSpPr txBox="1"/>
            <p:nvPr/>
          </p:nvSpPr>
          <p:spPr>
            <a:xfrm>
              <a:off x="4087216" y="4688144"/>
              <a:ext cx="3471469" cy="1692771"/>
            </a:xfrm>
            <a:prstGeom prst="rect">
              <a:avLst/>
            </a:prstGeom>
            <a:noFill/>
          </p:spPr>
          <p:txBody>
            <a:bodyPr wrap="square" rtlCol="0">
              <a:spAutoFit/>
            </a:bodyPr>
            <a:lstStyle/>
            <a:p>
              <a:pPr marL="285664" indent="-285664">
                <a:spcBef>
                  <a:spcPts val="1799"/>
                </a:spcBef>
                <a:spcAft>
                  <a:spcPts val="600"/>
                </a:spcAft>
                <a:buClr>
                  <a:schemeClr val="accent1"/>
                </a:buClr>
                <a:buFont typeface="Calibri" panose="020F0502020204030204" pitchFamily="34" charset="0"/>
                <a:buChar char="‒"/>
              </a:pPr>
              <a:r>
                <a:rPr lang="en-US" sz="1400" dirty="0">
                  <a:latin typeface="Century Gothic" panose="020B0502020202020204" pitchFamily="34" charset="0"/>
                </a:rPr>
                <a:t>How can an energy bar wrapper become another energy bar wrapper?  What exactly do we make out of mixed flexibles?</a:t>
              </a:r>
            </a:p>
            <a:p>
              <a:pPr marL="285664" indent="-285664">
                <a:spcBef>
                  <a:spcPts val="1799"/>
                </a:spcBef>
                <a:spcAft>
                  <a:spcPts val="600"/>
                </a:spcAft>
                <a:buClr>
                  <a:schemeClr val="accent1"/>
                </a:buClr>
                <a:buFont typeface="Calibri" panose="020F0502020204030204" pitchFamily="34" charset="0"/>
                <a:buChar char="‒"/>
              </a:pPr>
              <a:r>
                <a:rPr lang="en-US" sz="1400" dirty="0">
                  <a:latin typeface="Century Gothic" panose="020B0502020202020204" pitchFamily="34" charset="0"/>
                </a:rPr>
                <a:t>How do you get 7.8B people globally to cooperate?</a:t>
              </a:r>
            </a:p>
          </p:txBody>
        </p:sp>
        <p:sp>
          <p:nvSpPr>
            <p:cNvPr id="16" name="TextBox 15">
              <a:extLst>
                <a:ext uri="{FF2B5EF4-FFF2-40B4-BE49-F238E27FC236}">
                  <a16:creationId xmlns:a16="http://schemas.microsoft.com/office/drawing/2014/main" id="{96B9CC99-F835-4FD4-954B-E7518F553891}"/>
                </a:ext>
              </a:extLst>
            </p:cNvPr>
            <p:cNvSpPr txBox="1"/>
            <p:nvPr/>
          </p:nvSpPr>
          <p:spPr>
            <a:xfrm>
              <a:off x="4087216" y="3838802"/>
              <a:ext cx="3471469" cy="630039"/>
            </a:xfrm>
            <a:prstGeom prst="rect">
              <a:avLst/>
            </a:prstGeom>
            <a:noFill/>
          </p:spPr>
          <p:txBody>
            <a:bodyPr wrap="square" rtlCol="0" anchor="ctr">
              <a:noAutofit/>
            </a:bodyPr>
            <a:lstStyle/>
            <a:p>
              <a:pPr>
                <a:spcBef>
                  <a:spcPts val="1200"/>
                </a:spcBef>
              </a:pPr>
              <a:r>
                <a:rPr lang="en-US" sz="1999" b="1" dirty="0">
                  <a:solidFill>
                    <a:schemeClr val="accent1"/>
                  </a:solidFill>
                  <a:latin typeface="Century Gothic" panose="020B0502020202020204" pitchFamily="34" charset="0"/>
                </a:rPr>
                <a:t>Cannot </a:t>
              </a:r>
              <a:r>
                <a:rPr lang="en-US" sz="1999" b="1" strike="sngStrike" dirty="0">
                  <a:solidFill>
                    <a:schemeClr val="accent1"/>
                  </a:solidFill>
                  <a:latin typeface="Century Gothic" panose="020B0502020202020204" pitchFamily="34" charset="0"/>
                </a:rPr>
                <a:t>recycle</a:t>
              </a:r>
              <a:r>
                <a:rPr lang="en-US" sz="1999" b="1" dirty="0">
                  <a:solidFill>
                    <a:schemeClr val="accent1"/>
                  </a:solidFill>
                  <a:latin typeface="Century Gothic" panose="020B0502020202020204" pitchFamily="34" charset="0"/>
                </a:rPr>
                <a:t> repurpose our way out of this</a:t>
              </a:r>
            </a:p>
          </p:txBody>
        </p:sp>
        <p:grpSp>
          <p:nvGrpSpPr>
            <p:cNvPr id="43" name="Group 42">
              <a:extLst>
                <a:ext uri="{FF2B5EF4-FFF2-40B4-BE49-F238E27FC236}">
                  <a16:creationId xmlns:a16="http://schemas.microsoft.com/office/drawing/2014/main" id="{F22FB9AE-11F7-4822-AB9E-D194F78D84FE}"/>
                </a:ext>
              </a:extLst>
            </p:cNvPr>
            <p:cNvGrpSpPr/>
            <p:nvPr/>
          </p:nvGrpSpPr>
          <p:grpSpPr>
            <a:xfrm>
              <a:off x="4358565" y="2650396"/>
              <a:ext cx="697756" cy="697754"/>
              <a:chOff x="3473319" y="3700463"/>
              <a:chExt cx="613897" cy="613897"/>
            </a:xfrm>
          </p:grpSpPr>
          <p:sp>
            <p:nvSpPr>
              <p:cNvPr id="40" name="Oval 39">
                <a:extLst>
                  <a:ext uri="{FF2B5EF4-FFF2-40B4-BE49-F238E27FC236}">
                    <a16:creationId xmlns:a16="http://schemas.microsoft.com/office/drawing/2014/main" id="{77FB3A7E-41D2-42A2-BA61-B2DE4A6FD992}"/>
                  </a:ext>
                </a:extLst>
              </p:cNvPr>
              <p:cNvSpPr/>
              <p:nvPr/>
            </p:nvSpPr>
            <p:spPr>
              <a:xfrm>
                <a:off x="3473319" y="3700463"/>
                <a:ext cx="613897" cy="61389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9" name="Graphic 26">
                <a:extLst>
                  <a:ext uri="{FF2B5EF4-FFF2-40B4-BE49-F238E27FC236}">
                    <a16:creationId xmlns:a16="http://schemas.microsoft.com/office/drawing/2014/main" id="{919EF30D-41DC-4D3E-ADBA-CE551DB65C35}"/>
                  </a:ext>
                </a:extLst>
              </p:cNvPr>
              <p:cNvSpPr/>
              <p:nvPr/>
            </p:nvSpPr>
            <p:spPr>
              <a:xfrm>
                <a:off x="3550549" y="3789694"/>
                <a:ext cx="459437" cy="435435"/>
              </a:xfrm>
              <a:custGeom>
                <a:avLst/>
                <a:gdLst>
                  <a:gd name="connsiteX0" fmla="*/ 348964 w 665503"/>
                  <a:gd name="connsiteY0" fmla="*/ 0 h 630736"/>
                  <a:gd name="connsiteX1" fmla="*/ 347621 w 665503"/>
                  <a:gd name="connsiteY1" fmla="*/ 151 h 630736"/>
                  <a:gd name="connsiteX2" fmla="*/ 234907 w 665503"/>
                  <a:gd name="connsiteY2" fmla="*/ 24422 h 630736"/>
                  <a:gd name="connsiteX3" fmla="*/ 234761 w 665503"/>
                  <a:gd name="connsiteY3" fmla="*/ 24472 h 630736"/>
                  <a:gd name="connsiteX4" fmla="*/ 234731 w 665503"/>
                  <a:gd name="connsiteY4" fmla="*/ 24477 h 630736"/>
                  <a:gd name="connsiteX5" fmla="*/ 234696 w 665503"/>
                  <a:gd name="connsiteY5" fmla="*/ 24486 h 630736"/>
                  <a:gd name="connsiteX6" fmla="*/ 234681 w 665503"/>
                  <a:gd name="connsiteY6" fmla="*/ 24491 h 630736"/>
                  <a:gd name="connsiteX7" fmla="*/ 234125 w 665503"/>
                  <a:gd name="connsiteY7" fmla="*/ 24642 h 630736"/>
                  <a:gd name="connsiteX8" fmla="*/ 234115 w 665503"/>
                  <a:gd name="connsiteY8" fmla="*/ 24647 h 630736"/>
                  <a:gd name="connsiteX9" fmla="*/ 234052 w 665503"/>
                  <a:gd name="connsiteY9" fmla="*/ 24672 h 630736"/>
                  <a:gd name="connsiteX10" fmla="*/ 233598 w 665503"/>
                  <a:gd name="connsiteY10" fmla="*/ 24848 h 630736"/>
                  <a:gd name="connsiteX11" fmla="*/ 233593 w 665503"/>
                  <a:gd name="connsiteY11" fmla="*/ 24852 h 630736"/>
                  <a:gd name="connsiteX12" fmla="*/ 233588 w 665503"/>
                  <a:gd name="connsiteY12" fmla="*/ 24852 h 630736"/>
                  <a:gd name="connsiteX13" fmla="*/ 233392 w 665503"/>
                  <a:gd name="connsiteY13" fmla="*/ 24953 h 630736"/>
                  <a:gd name="connsiteX14" fmla="*/ 233011 w 665503"/>
                  <a:gd name="connsiteY14" fmla="*/ 25154 h 630736"/>
                  <a:gd name="connsiteX15" fmla="*/ 232885 w 665503"/>
                  <a:gd name="connsiteY15" fmla="*/ 25229 h 630736"/>
                  <a:gd name="connsiteX16" fmla="*/ 232832 w 665503"/>
                  <a:gd name="connsiteY16" fmla="*/ 25280 h 630736"/>
                  <a:gd name="connsiteX17" fmla="*/ 232495 w 665503"/>
                  <a:gd name="connsiteY17" fmla="*/ 25481 h 630736"/>
                  <a:gd name="connsiteX18" fmla="*/ 232490 w 665503"/>
                  <a:gd name="connsiteY18" fmla="*/ 25481 h 630736"/>
                  <a:gd name="connsiteX19" fmla="*/ 232339 w 665503"/>
                  <a:gd name="connsiteY19" fmla="*/ 25607 h 630736"/>
                  <a:gd name="connsiteX20" fmla="*/ 232315 w 665503"/>
                  <a:gd name="connsiteY20" fmla="*/ 25626 h 630736"/>
                  <a:gd name="connsiteX21" fmla="*/ 232002 w 665503"/>
                  <a:gd name="connsiteY21" fmla="*/ 25878 h 630736"/>
                  <a:gd name="connsiteX22" fmla="*/ 231997 w 665503"/>
                  <a:gd name="connsiteY22" fmla="*/ 25878 h 630736"/>
                  <a:gd name="connsiteX23" fmla="*/ 231992 w 665503"/>
                  <a:gd name="connsiteY23" fmla="*/ 25883 h 630736"/>
                  <a:gd name="connsiteX24" fmla="*/ 231791 w 665503"/>
                  <a:gd name="connsiteY24" fmla="*/ 26059 h 630736"/>
                  <a:gd name="connsiteX25" fmla="*/ 231577 w 665503"/>
                  <a:gd name="connsiteY25" fmla="*/ 26260 h 630736"/>
                  <a:gd name="connsiteX26" fmla="*/ 231510 w 665503"/>
                  <a:gd name="connsiteY26" fmla="*/ 26335 h 630736"/>
                  <a:gd name="connsiteX27" fmla="*/ 231231 w 665503"/>
                  <a:gd name="connsiteY27" fmla="*/ 26657 h 630736"/>
                  <a:gd name="connsiteX28" fmla="*/ 231178 w 665503"/>
                  <a:gd name="connsiteY28" fmla="*/ 26732 h 630736"/>
                  <a:gd name="connsiteX29" fmla="*/ 231164 w 665503"/>
                  <a:gd name="connsiteY29" fmla="*/ 26751 h 630736"/>
                  <a:gd name="connsiteX30" fmla="*/ 230945 w 665503"/>
                  <a:gd name="connsiteY30" fmla="*/ 27053 h 630736"/>
                  <a:gd name="connsiteX31" fmla="*/ 230920 w 665503"/>
                  <a:gd name="connsiteY31" fmla="*/ 27104 h 630736"/>
                  <a:gd name="connsiteX32" fmla="*/ 230792 w 665503"/>
                  <a:gd name="connsiteY32" fmla="*/ 27280 h 630736"/>
                  <a:gd name="connsiteX33" fmla="*/ 230777 w 665503"/>
                  <a:gd name="connsiteY33" fmla="*/ 27299 h 630736"/>
                  <a:gd name="connsiteX34" fmla="*/ 230576 w 665503"/>
                  <a:gd name="connsiteY34" fmla="*/ 27636 h 630736"/>
                  <a:gd name="connsiteX35" fmla="*/ 230523 w 665503"/>
                  <a:gd name="connsiteY35" fmla="*/ 27736 h 630736"/>
                  <a:gd name="connsiteX36" fmla="*/ 230488 w 665503"/>
                  <a:gd name="connsiteY36" fmla="*/ 27812 h 630736"/>
                  <a:gd name="connsiteX37" fmla="*/ 230425 w 665503"/>
                  <a:gd name="connsiteY37" fmla="*/ 27938 h 630736"/>
                  <a:gd name="connsiteX38" fmla="*/ 230425 w 665503"/>
                  <a:gd name="connsiteY38" fmla="*/ 27943 h 630736"/>
                  <a:gd name="connsiteX39" fmla="*/ 136740 w 665503"/>
                  <a:gd name="connsiteY39" fmla="*/ 205293 h 630736"/>
                  <a:gd name="connsiteX40" fmla="*/ 139347 w 665503"/>
                  <a:gd name="connsiteY40" fmla="*/ 213743 h 630736"/>
                  <a:gd name="connsiteX41" fmla="*/ 139656 w 665503"/>
                  <a:gd name="connsiteY41" fmla="*/ 213895 h 630736"/>
                  <a:gd name="connsiteX42" fmla="*/ 249924 w 665503"/>
                  <a:gd name="connsiteY42" fmla="*/ 264479 h 630736"/>
                  <a:gd name="connsiteX43" fmla="*/ 258067 w 665503"/>
                  <a:gd name="connsiteY43" fmla="*/ 261709 h 630736"/>
                  <a:gd name="connsiteX44" fmla="*/ 318498 w 665503"/>
                  <a:gd name="connsiteY44" fmla="*/ 147286 h 630736"/>
                  <a:gd name="connsiteX45" fmla="*/ 344280 w 665503"/>
                  <a:gd name="connsiteY45" fmla="*/ 180555 h 630736"/>
                  <a:gd name="connsiteX46" fmla="*/ 310922 w 665503"/>
                  <a:gd name="connsiteY46" fmla="*/ 198076 h 630736"/>
                  <a:gd name="connsiteX47" fmla="*/ 308294 w 665503"/>
                  <a:gd name="connsiteY47" fmla="*/ 206519 h 630736"/>
                  <a:gd name="connsiteX48" fmla="*/ 311161 w 665503"/>
                  <a:gd name="connsiteY48" fmla="*/ 209266 h 630736"/>
                  <a:gd name="connsiteX49" fmla="*/ 394165 w 665503"/>
                  <a:gd name="connsiteY49" fmla="*/ 248366 h 630736"/>
                  <a:gd name="connsiteX50" fmla="*/ 394331 w 665503"/>
                  <a:gd name="connsiteY50" fmla="*/ 248441 h 630736"/>
                  <a:gd name="connsiteX51" fmla="*/ 463598 w 665503"/>
                  <a:gd name="connsiteY51" fmla="*/ 278609 h 630736"/>
                  <a:gd name="connsiteX52" fmla="*/ 471823 w 665503"/>
                  <a:gd name="connsiteY52" fmla="*/ 275361 h 630736"/>
                  <a:gd name="connsiteX53" fmla="*/ 472312 w 665503"/>
                  <a:gd name="connsiteY53" fmla="*/ 273456 h 630736"/>
                  <a:gd name="connsiteX54" fmla="*/ 478588 w 665503"/>
                  <a:gd name="connsiteY54" fmla="*/ 208120 h 630736"/>
                  <a:gd name="connsiteX55" fmla="*/ 487595 w 665503"/>
                  <a:gd name="connsiteY55" fmla="*/ 116243 h 630736"/>
                  <a:gd name="connsiteX56" fmla="*/ 482084 w 665503"/>
                  <a:gd name="connsiteY56" fmla="*/ 109328 h 630736"/>
                  <a:gd name="connsiteX57" fmla="*/ 478474 w 665503"/>
                  <a:gd name="connsiteY57" fmla="*/ 110006 h 630736"/>
                  <a:gd name="connsiteX58" fmla="*/ 436364 w 665503"/>
                  <a:gd name="connsiteY58" fmla="*/ 132123 h 630736"/>
                  <a:gd name="connsiteX59" fmla="*/ 354231 w 665503"/>
                  <a:gd name="connsiteY59" fmla="*/ 2915 h 630736"/>
                  <a:gd name="connsiteX60" fmla="*/ 348970 w 665503"/>
                  <a:gd name="connsiteY60" fmla="*/ 18 h 630736"/>
                  <a:gd name="connsiteX61" fmla="*/ 345994 w 665503"/>
                  <a:gd name="connsiteY61" fmla="*/ 13290 h 630736"/>
                  <a:gd name="connsiteX62" fmla="*/ 428884 w 665503"/>
                  <a:gd name="connsiteY62" fmla="*/ 143681 h 630736"/>
                  <a:gd name="connsiteX63" fmla="*/ 437080 w 665503"/>
                  <a:gd name="connsiteY63" fmla="*/ 145860 h 630736"/>
                  <a:gd name="connsiteX64" fmla="*/ 474022 w 665503"/>
                  <a:gd name="connsiteY64" fmla="*/ 126453 h 630736"/>
                  <a:gd name="connsiteX65" fmla="*/ 466138 w 665503"/>
                  <a:gd name="connsiteY65" fmla="*/ 206818 h 630736"/>
                  <a:gd name="connsiteX66" fmla="*/ 460692 w 665503"/>
                  <a:gd name="connsiteY66" fmla="*/ 263600 h 630736"/>
                  <a:gd name="connsiteX67" fmla="*/ 399400 w 665503"/>
                  <a:gd name="connsiteY67" fmla="*/ 236905 h 630736"/>
                  <a:gd name="connsiteX68" fmla="*/ 327862 w 665503"/>
                  <a:gd name="connsiteY68" fmla="*/ 203198 h 630736"/>
                  <a:gd name="connsiteX69" fmla="*/ 356699 w 665503"/>
                  <a:gd name="connsiteY69" fmla="*/ 188061 h 630736"/>
                  <a:gd name="connsiteX70" fmla="*/ 359343 w 665503"/>
                  <a:gd name="connsiteY70" fmla="*/ 179623 h 630736"/>
                  <a:gd name="connsiteX71" fmla="*/ 358750 w 665503"/>
                  <a:gd name="connsiteY71" fmla="*/ 178697 h 630736"/>
                  <a:gd name="connsiteX72" fmla="*/ 247076 w 665503"/>
                  <a:gd name="connsiteY72" fmla="*/ 34592 h 630736"/>
                  <a:gd name="connsiteX73" fmla="*/ 237036 w 665503"/>
                  <a:gd name="connsiteY73" fmla="*/ 42069 h 630736"/>
                  <a:gd name="connsiteX74" fmla="*/ 310089 w 665503"/>
                  <a:gd name="connsiteY74" fmla="*/ 136332 h 630736"/>
                  <a:gd name="connsiteX75" fmla="*/ 310089 w 665503"/>
                  <a:gd name="connsiteY75" fmla="*/ 136336 h 630736"/>
                  <a:gd name="connsiteX76" fmla="*/ 249756 w 665503"/>
                  <a:gd name="connsiteY76" fmla="*/ 250551 h 630736"/>
                  <a:gd name="connsiteX77" fmla="*/ 150879 w 665503"/>
                  <a:gd name="connsiteY77" fmla="*/ 205194 h 630736"/>
                  <a:gd name="connsiteX78" fmla="*/ 185071 w 665503"/>
                  <a:gd name="connsiteY78" fmla="*/ 267499 h 630736"/>
                  <a:gd name="connsiteX79" fmla="*/ 182726 w 665503"/>
                  <a:gd name="connsiteY79" fmla="*/ 267998 h 630736"/>
                  <a:gd name="connsiteX80" fmla="*/ 122247 w 665503"/>
                  <a:gd name="connsiteY80" fmla="*/ 293494 h 630736"/>
                  <a:gd name="connsiteX81" fmla="*/ 37106 w 665503"/>
                  <a:gd name="connsiteY81" fmla="*/ 329215 h 630736"/>
                  <a:gd name="connsiteX82" fmla="*/ 33770 w 665503"/>
                  <a:gd name="connsiteY82" fmla="*/ 337405 h 630736"/>
                  <a:gd name="connsiteX83" fmla="*/ 36036 w 665503"/>
                  <a:gd name="connsiteY83" fmla="*/ 340162 h 630736"/>
                  <a:gd name="connsiteX84" fmla="*/ 75503 w 665503"/>
                  <a:gd name="connsiteY84" fmla="*/ 366708 h 630736"/>
                  <a:gd name="connsiteX85" fmla="*/ 795 w 665503"/>
                  <a:gd name="connsiteY85" fmla="*/ 500368 h 630736"/>
                  <a:gd name="connsiteX86" fmla="*/ 1494 w 665503"/>
                  <a:gd name="connsiteY86" fmla="*/ 507475 h 630736"/>
                  <a:gd name="connsiteX87" fmla="*/ 76423 w 665503"/>
                  <a:gd name="connsiteY87" fmla="*/ 595157 h 630736"/>
                  <a:gd name="connsiteX88" fmla="*/ 76428 w 665503"/>
                  <a:gd name="connsiteY88" fmla="*/ 595161 h 630736"/>
                  <a:gd name="connsiteX89" fmla="*/ 76448 w 665503"/>
                  <a:gd name="connsiteY89" fmla="*/ 595187 h 630736"/>
                  <a:gd name="connsiteX90" fmla="*/ 76521 w 665503"/>
                  <a:gd name="connsiteY90" fmla="*/ 595262 h 630736"/>
                  <a:gd name="connsiteX91" fmla="*/ 76594 w 665503"/>
                  <a:gd name="connsiteY91" fmla="*/ 595337 h 630736"/>
                  <a:gd name="connsiteX92" fmla="*/ 76916 w 665503"/>
                  <a:gd name="connsiteY92" fmla="*/ 595679 h 630736"/>
                  <a:gd name="connsiteX93" fmla="*/ 77057 w 665503"/>
                  <a:gd name="connsiteY93" fmla="*/ 595805 h 630736"/>
                  <a:gd name="connsiteX94" fmla="*/ 77404 w 665503"/>
                  <a:gd name="connsiteY94" fmla="*/ 596097 h 630736"/>
                  <a:gd name="connsiteX95" fmla="*/ 77413 w 665503"/>
                  <a:gd name="connsiteY95" fmla="*/ 596106 h 630736"/>
                  <a:gd name="connsiteX96" fmla="*/ 77418 w 665503"/>
                  <a:gd name="connsiteY96" fmla="*/ 596111 h 630736"/>
                  <a:gd name="connsiteX97" fmla="*/ 77423 w 665503"/>
                  <a:gd name="connsiteY97" fmla="*/ 596116 h 630736"/>
                  <a:gd name="connsiteX98" fmla="*/ 77476 w 665503"/>
                  <a:gd name="connsiteY98" fmla="*/ 596167 h 630736"/>
                  <a:gd name="connsiteX99" fmla="*/ 77881 w 665503"/>
                  <a:gd name="connsiteY99" fmla="*/ 596456 h 630736"/>
                  <a:gd name="connsiteX100" fmla="*/ 77891 w 665503"/>
                  <a:gd name="connsiteY100" fmla="*/ 596462 h 630736"/>
                  <a:gd name="connsiteX101" fmla="*/ 77896 w 665503"/>
                  <a:gd name="connsiteY101" fmla="*/ 596466 h 630736"/>
                  <a:gd name="connsiteX102" fmla="*/ 77900 w 665503"/>
                  <a:gd name="connsiteY102" fmla="*/ 596471 h 630736"/>
                  <a:gd name="connsiteX103" fmla="*/ 78026 w 665503"/>
                  <a:gd name="connsiteY103" fmla="*/ 596546 h 630736"/>
                  <a:gd name="connsiteX104" fmla="*/ 78051 w 665503"/>
                  <a:gd name="connsiteY104" fmla="*/ 596565 h 630736"/>
                  <a:gd name="connsiteX105" fmla="*/ 78476 w 665503"/>
                  <a:gd name="connsiteY105" fmla="*/ 596817 h 630736"/>
                  <a:gd name="connsiteX106" fmla="*/ 78999 w 665503"/>
                  <a:gd name="connsiteY106" fmla="*/ 597043 h 630736"/>
                  <a:gd name="connsiteX107" fmla="*/ 79049 w 665503"/>
                  <a:gd name="connsiteY107" fmla="*/ 597063 h 630736"/>
                  <a:gd name="connsiteX108" fmla="*/ 79235 w 665503"/>
                  <a:gd name="connsiteY108" fmla="*/ 597113 h 630736"/>
                  <a:gd name="connsiteX109" fmla="*/ 79273 w 665503"/>
                  <a:gd name="connsiteY109" fmla="*/ 597132 h 630736"/>
                  <a:gd name="connsiteX110" fmla="*/ 79590 w 665503"/>
                  <a:gd name="connsiteY110" fmla="*/ 597233 h 630736"/>
                  <a:gd name="connsiteX111" fmla="*/ 79640 w 665503"/>
                  <a:gd name="connsiteY111" fmla="*/ 597242 h 630736"/>
                  <a:gd name="connsiteX112" fmla="*/ 79744 w 665503"/>
                  <a:gd name="connsiteY112" fmla="*/ 597261 h 630736"/>
                  <a:gd name="connsiteX113" fmla="*/ 79801 w 665503"/>
                  <a:gd name="connsiteY113" fmla="*/ 597271 h 630736"/>
                  <a:gd name="connsiteX114" fmla="*/ 80256 w 665503"/>
                  <a:gd name="connsiteY114" fmla="*/ 597371 h 630736"/>
                  <a:gd name="connsiteX115" fmla="*/ 80832 w 665503"/>
                  <a:gd name="connsiteY115" fmla="*/ 597446 h 630736"/>
                  <a:gd name="connsiteX116" fmla="*/ 80963 w 665503"/>
                  <a:gd name="connsiteY116" fmla="*/ 597451 h 630736"/>
                  <a:gd name="connsiteX117" fmla="*/ 81086 w 665503"/>
                  <a:gd name="connsiteY117" fmla="*/ 597456 h 630736"/>
                  <a:gd name="connsiteX118" fmla="*/ 81320 w 665503"/>
                  <a:gd name="connsiteY118" fmla="*/ 597466 h 630736"/>
                  <a:gd name="connsiteX119" fmla="*/ 282120 w 665503"/>
                  <a:gd name="connsiteY119" fmla="*/ 595682 h 630736"/>
                  <a:gd name="connsiteX120" fmla="*/ 288317 w 665503"/>
                  <a:gd name="connsiteY120" fmla="*/ 589374 h 630736"/>
                  <a:gd name="connsiteX121" fmla="*/ 288304 w 665503"/>
                  <a:gd name="connsiteY121" fmla="*/ 589015 h 630736"/>
                  <a:gd name="connsiteX122" fmla="*/ 280440 w 665503"/>
                  <a:gd name="connsiteY122" fmla="*/ 467968 h 630736"/>
                  <a:gd name="connsiteX123" fmla="*/ 274144 w 665503"/>
                  <a:gd name="connsiteY123" fmla="*/ 462117 h 630736"/>
                  <a:gd name="connsiteX124" fmla="*/ 144729 w 665503"/>
                  <a:gd name="connsiteY124" fmla="*/ 463283 h 630736"/>
                  <a:gd name="connsiteX125" fmla="*/ 161771 w 665503"/>
                  <a:gd name="connsiteY125" fmla="*/ 424770 h 630736"/>
                  <a:gd name="connsiteX126" fmla="*/ 193028 w 665503"/>
                  <a:gd name="connsiteY126" fmla="*/ 445812 h 630736"/>
                  <a:gd name="connsiteX127" fmla="*/ 201705 w 665503"/>
                  <a:gd name="connsiteY127" fmla="*/ 444107 h 630736"/>
                  <a:gd name="connsiteX128" fmla="*/ 202758 w 665503"/>
                  <a:gd name="connsiteY128" fmla="*/ 440292 h 630736"/>
                  <a:gd name="connsiteX129" fmla="*/ 197752 w 665503"/>
                  <a:gd name="connsiteY129" fmla="*/ 348690 h 630736"/>
                  <a:gd name="connsiteX130" fmla="*/ 197732 w 665503"/>
                  <a:gd name="connsiteY130" fmla="*/ 348514 h 630736"/>
                  <a:gd name="connsiteX131" fmla="*/ 191382 w 665503"/>
                  <a:gd name="connsiteY131" fmla="*/ 273229 h 630736"/>
                  <a:gd name="connsiteX132" fmla="*/ 185071 w 665503"/>
                  <a:gd name="connsiteY132" fmla="*/ 267505 h 630736"/>
                  <a:gd name="connsiteX133" fmla="*/ 179644 w 665503"/>
                  <a:gd name="connsiteY133" fmla="*/ 282861 h 630736"/>
                  <a:gd name="connsiteX134" fmla="*/ 185271 w 665503"/>
                  <a:gd name="connsiteY134" fmla="*/ 349465 h 630736"/>
                  <a:gd name="connsiteX135" fmla="*/ 189594 w 665503"/>
                  <a:gd name="connsiteY135" fmla="*/ 428441 h 630736"/>
                  <a:gd name="connsiteX136" fmla="*/ 162567 w 665503"/>
                  <a:gd name="connsiteY136" fmla="*/ 410236 h 630736"/>
                  <a:gd name="connsiteX137" fmla="*/ 153889 w 665503"/>
                  <a:gd name="connsiteY137" fmla="*/ 411931 h 630736"/>
                  <a:gd name="connsiteX138" fmla="*/ 153355 w 665503"/>
                  <a:gd name="connsiteY138" fmla="*/ 412898 h 630736"/>
                  <a:gd name="connsiteX139" fmla="*/ 129465 w 665503"/>
                  <a:gd name="connsiteY139" fmla="*/ 466886 h 630736"/>
                  <a:gd name="connsiteX140" fmla="*/ 129451 w 665503"/>
                  <a:gd name="connsiteY140" fmla="*/ 466911 h 630736"/>
                  <a:gd name="connsiteX141" fmla="*/ 129373 w 665503"/>
                  <a:gd name="connsiteY141" fmla="*/ 467062 h 630736"/>
                  <a:gd name="connsiteX142" fmla="*/ 79581 w 665503"/>
                  <a:gd name="connsiteY142" fmla="*/ 579581 h 630736"/>
                  <a:gd name="connsiteX143" fmla="*/ 13845 w 665503"/>
                  <a:gd name="connsiteY143" fmla="*/ 502640 h 630736"/>
                  <a:gd name="connsiteX144" fmla="*/ 89222 w 665503"/>
                  <a:gd name="connsiteY144" fmla="*/ 367780 h 630736"/>
                  <a:gd name="connsiteX145" fmla="*/ 87263 w 665503"/>
                  <a:gd name="connsiteY145" fmla="*/ 359530 h 630736"/>
                  <a:gd name="connsiteX146" fmla="*/ 52633 w 665503"/>
                  <a:gd name="connsiteY146" fmla="*/ 336231 h 630736"/>
                  <a:gd name="connsiteX147" fmla="*/ 127082 w 665503"/>
                  <a:gd name="connsiteY147" fmla="*/ 305014 h 630736"/>
                  <a:gd name="connsiteX148" fmla="*/ 127102 w 665503"/>
                  <a:gd name="connsiteY148" fmla="*/ 304995 h 630736"/>
                  <a:gd name="connsiteX149" fmla="*/ 561560 w 665503"/>
                  <a:gd name="connsiteY149" fmla="*/ 283633 h 630736"/>
                  <a:gd name="connsiteX150" fmla="*/ 558458 w 665503"/>
                  <a:gd name="connsiteY150" fmla="*/ 284597 h 630736"/>
                  <a:gd name="connsiteX151" fmla="*/ 455849 w 665503"/>
                  <a:gd name="connsiteY151" fmla="*/ 349322 h 630736"/>
                  <a:gd name="connsiteX152" fmla="*/ 453709 w 665503"/>
                  <a:gd name="connsiteY152" fmla="*/ 357630 h 630736"/>
                  <a:gd name="connsiteX153" fmla="*/ 516523 w 665503"/>
                  <a:gd name="connsiteY153" fmla="*/ 470779 h 630736"/>
                  <a:gd name="connsiteX154" fmla="*/ 474571 w 665503"/>
                  <a:gd name="connsiteY154" fmla="*/ 474193 h 630736"/>
                  <a:gd name="connsiteX155" fmla="*/ 478132 w 665503"/>
                  <a:gd name="connsiteY155" fmla="*/ 436680 h 630736"/>
                  <a:gd name="connsiteX156" fmla="*/ 472491 w 665503"/>
                  <a:gd name="connsiteY156" fmla="*/ 429870 h 630736"/>
                  <a:gd name="connsiteX157" fmla="*/ 471689 w 665503"/>
                  <a:gd name="connsiteY157" fmla="*/ 429846 h 630736"/>
                  <a:gd name="connsiteX158" fmla="*/ 468626 w 665503"/>
                  <a:gd name="connsiteY158" fmla="*/ 430770 h 630736"/>
                  <a:gd name="connsiteX159" fmla="*/ 390533 w 665503"/>
                  <a:gd name="connsiteY159" fmla="*/ 478917 h 630736"/>
                  <a:gd name="connsiteX160" fmla="*/ 390387 w 665503"/>
                  <a:gd name="connsiteY160" fmla="*/ 479017 h 630736"/>
                  <a:gd name="connsiteX161" fmla="*/ 327269 w 665503"/>
                  <a:gd name="connsiteY161" fmla="*/ 520537 h 630736"/>
                  <a:gd name="connsiteX162" fmla="*/ 325476 w 665503"/>
                  <a:gd name="connsiteY162" fmla="*/ 529196 h 630736"/>
                  <a:gd name="connsiteX163" fmla="*/ 326805 w 665503"/>
                  <a:gd name="connsiteY163" fmla="*/ 530653 h 630736"/>
                  <a:gd name="connsiteX164" fmla="*/ 378091 w 665503"/>
                  <a:gd name="connsiteY164" fmla="*/ 571598 h 630736"/>
                  <a:gd name="connsiteX165" fmla="*/ 450143 w 665503"/>
                  <a:gd name="connsiteY165" fmla="*/ 629364 h 630736"/>
                  <a:gd name="connsiteX166" fmla="*/ 458932 w 665503"/>
                  <a:gd name="connsiteY166" fmla="*/ 628393 h 630736"/>
                  <a:gd name="connsiteX167" fmla="*/ 460278 w 665503"/>
                  <a:gd name="connsiteY167" fmla="*/ 625065 h 630736"/>
                  <a:gd name="connsiteX168" fmla="*/ 464748 w 665503"/>
                  <a:gd name="connsiteY168" fmla="*/ 577711 h 630736"/>
                  <a:gd name="connsiteX169" fmla="*/ 617848 w 665503"/>
                  <a:gd name="connsiteY169" fmla="*/ 579522 h 630736"/>
                  <a:gd name="connsiteX170" fmla="*/ 623773 w 665503"/>
                  <a:gd name="connsiteY170" fmla="*/ 575512 h 630736"/>
                  <a:gd name="connsiteX171" fmla="*/ 664998 w 665503"/>
                  <a:gd name="connsiteY171" fmla="*/ 467892 h 630736"/>
                  <a:gd name="connsiteX172" fmla="*/ 665277 w 665503"/>
                  <a:gd name="connsiteY172" fmla="*/ 467084 h 630736"/>
                  <a:gd name="connsiteX173" fmla="*/ 665282 w 665503"/>
                  <a:gd name="connsiteY173" fmla="*/ 467065 h 630736"/>
                  <a:gd name="connsiteX174" fmla="*/ 665297 w 665503"/>
                  <a:gd name="connsiteY174" fmla="*/ 466990 h 630736"/>
                  <a:gd name="connsiteX175" fmla="*/ 665400 w 665503"/>
                  <a:gd name="connsiteY175" fmla="*/ 466527 h 630736"/>
                  <a:gd name="connsiteX176" fmla="*/ 665453 w 665503"/>
                  <a:gd name="connsiteY176" fmla="*/ 466175 h 630736"/>
                  <a:gd name="connsiteX177" fmla="*/ 665483 w 665503"/>
                  <a:gd name="connsiteY177" fmla="*/ 465923 h 630736"/>
                  <a:gd name="connsiteX178" fmla="*/ 665498 w 665503"/>
                  <a:gd name="connsiteY178" fmla="*/ 465601 h 630736"/>
                  <a:gd name="connsiteX179" fmla="*/ 665503 w 665503"/>
                  <a:gd name="connsiteY179" fmla="*/ 465269 h 630736"/>
                  <a:gd name="connsiteX180" fmla="*/ 665483 w 665503"/>
                  <a:gd name="connsiteY180" fmla="*/ 464972 h 630736"/>
                  <a:gd name="connsiteX181" fmla="*/ 665458 w 665503"/>
                  <a:gd name="connsiteY181" fmla="*/ 464670 h 630736"/>
                  <a:gd name="connsiteX182" fmla="*/ 665401 w 665503"/>
                  <a:gd name="connsiteY182" fmla="*/ 464313 h 630736"/>
                  <a:gd name="connsiteX183" fmla="*/ 665355 w 665503"/>
                  <a:gd name="connsiteY183" fmla="*/ 464062 h 630736"/>
                  <a:gd name="connsiteX184" fmla="*/ 665355 w 665503"/>
                  <a:gd name="connsiteY184" fmla="*/ 464057 h 630736"/>
                  <a:gd name="connsiteX185" fmla="*/ 665209 w 665503"/>
                  <a:gd name="connsiteY185" fmla="*/ 463514 h 630736"/>
                  <a:gd name="connsiteX186" fmla="*/ 665194 w 665503"/>
                  <a:gd name="connsiteY186" fmla="*/ 463463 h 630736"/>
                  <a:gd name="connsiteX187" fmla="*/ 664988 w 665503"/>
                  <a:gd name="connsiteY187" fmla="*/ 462912 h 630736"/>
                  <a:gd name="connsiteX188" fmla="*/ 664973 w 665503"/>
                  <a:gd name="connsiteY188" fmla="*/ 462886 h 630736"/>
                  <a:gd name="connsiteX189" fmla="*/ 664973 w 665503"/>
                  <a:gd name="connsiteY189" fmla="*/ 462882 h 630736"/>
                  <a:gd name="connsiteX190" fmla="*/ 664719 w 665503"/>
                  <a:gd name="connsiteY190" fmla="*/ 462369 h 630736"/>
                  <a:gd name="connsiteX191" fmla="*/ 664694 w 665503"/>
                  <a:gd name="connsiteY191" fmla="*/ 462319 h 630736"/>
                  <a:gd name="connsiteX192" fmla="*/ 664636 w 665503"/>
                  <a:gd name="connsiteY192" fmla="*/ 462219 h 630736"/>
                  <a:gd name="connsiteX193" fmla="*/ 664617 w 665503"/>
                  <a:gd name="connsiteY193" fmla="*/ 462193 h 630736"/>
                  <a:gd name="connsiteX194" fmla="*/ 664612 w 665503"/>
                  <a:gd name="connsiteY194" fmla="*/ 462188 h 630736"/>
                  <a:gd name="connsiteX195" fmla="*/ 567264 w 665503"/>
                  <a:gd name="connsiteY195" fmla="*/ 286823 h 630736"/>
                  <a:gd name="connsiteX196" fmla="*/ 561559 w 665503"/>
                  <a:gd name="connsiteY196" fmla="*/ 283609 h 630736"/>
                  <a:gd name="connsiteX197" fmla="*/ 559528 w 665503"/>
                  <a:gd name="connsiteY197" fmla="*/ 298697 h 630736"/>
                  <a:gd name="connsiteX198" fmla="*/ 649076 w 665503"/>
                  <a:gd name="connsiteY198" fmla="*/ 459987 h 630736"/>
                  <a:gd name="connsiteX199" fmla="*/ 535917 w 665503"/>
                  <a:gd name="connsiteY199" fmla="*/ 469199 h 630736"/>
                  <a:gd name="connsiteX200" fmla="*/ 530207 w 665503"/>
                  <a:gd name="connsiteY200" fmla="*/ 469665 h 630736"/>
                  <a:gd name="connsiteX201" fmla="*/ 467520 w 665503"/>
                  <a:gd name="connsiteY201" fmla="*/ 356740 h 630736"/>
                  <a:gd name="connsiteX202" fmla="*/ 464509 w 665503"/>
                  <a:gd name="connsiteY202" fmla="*/ 447992 h 630736"/>
                  <a:gd name="connsiteX203" fmla="*/ 461427 w 665503"/>
                  <a:gd name="connsiteY203" fmla="*/ 480449 h 630736"/>
                  <a:gd name="connsiteX204" fmla="*/ 467077 w 665503"/>
                  <a:gd name="connsiteY204" fmla="*/ 487251 h 630736"/>
                  <a:gd name="connsiteX205" fmla="*/ 468143 w 665503"/>
                  <a:gd name="connsiteY205" fmla="*/ 487258 h 630736"/>
                  <a:gd name="connsiteX206" fmla="*/ 527088 w 665503"/>
                  <a:gd name="connsiteY206" fmla="*/ 482466 h 630736"/>
                  <a:gd name="connsiteX207" fmla="*/ 527126 w 665503"/>
                  <a:gd name="connsiteY207" fmla="*/ 482466 h 630736"/>
                  <a:gd name="connsiteX208" fmla="*/ 527219 w 665503"/>
                  <a:gd name="connsiteY208" fmla="*/ 482461 h 630736"/>
                  <a:gd name="connsiteX209" fmla="*/ 577182 w 665503"/>
                  <a:gd name="connsiteY209" fmla="*/ 478397 h 630736"/>
                  <a:gd name="connsiteX210" fmla="*/ 649852 w 665503"/>
                  <a:gd name="connsiteY210" fmla="*/ 472492 h 630736"/>
                  <a:gd name="connsiteX211" fmla="*/ 613653 w 665503"/>
                  <a:gd name="connsiteY211" fmla="*/ 566973 h 630736"/>
                  <a:gd name="connsiteX212" fmla="*/ 459151 w 665503"/>
                  <a:gd name="connsiteY212" fmla="*/ 565147 h 630736"/>
                  <a:gd name="connsiteX213" fmla="*/ 452835 w 665503"/>
                  <a:gd name="connsiteY213" fmla="*/ 570818 h 630736"/>
                  <a:gd name="connsiteX214" fmla="*/ 448903 w 665503"/>
                  <a:gd name="connsiteY214" fmla="*/ 612355 h 630736"/>
                  <a:gd name="connsiteX215" fmla="*/ 385914 w 665503"/>
                  <a:gd name="connsiteY215" fmla="*/ 561843 h 630736"/>
                  <a:gd name="connsiteX216" fmla="*/ 385894 w 665503"/>
                  <a:gd name="connsiteY216" fmla="*/ 561843 h 630736"/>
                  <a:gd name="connsiteX217" fmla="*/ 341346 w 665503"/>
                  <a:gd name="connsiteY217" fmla="*/ 526250 h 630736"/>
                  <a:gd name="connsiteX218" fmla="*/ 397177 w 665503"/>
                  <a:gd name="connsiteY218" fmla="*/ 489514 h 630736"/>
                  <a:gd name="connsiteX219" fmla="*/ 268357 w 665503"/>
                  <a:gd name="connsiteY219" fmla="*/ 474671 h 630736"/>
                  <a:gd name="connsiteX220" fmla="*/ 275411 w 665503"/>
                  <a:gd name="connsiteY220" fmla="*/ 583220 h 630736"/>
                  <a:gd name="connsiteX221" fmla="*/ 90927 w 665503"/>
                  <a:gd name="connsiteY221" fmla="*/ 584885 h 630736"/>
                  <a:gd name="connsiteX222" fmla="*/ 139185 w 665503"/>
                  <a:gd name="connsiteY222" fmla="*/ 475833 h 6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665503" h="630736">
                    <a:moveTo>
                      <a:pt x="348964" y="0"/>
                    </a:moveTo>
                    <a:cubicBezTo>
                      <a:pt x="348512" y="2"/>
                      <a:pt x="348062" y="52"/>
                      <a:pt x="347621" y="151"/>
                    </a:cubicBezTo>
                    <a:lnTo>
                      <a:pt x="234907" y="24422"/>
                    </a:lnTo>
                    <a:cubicBezTo>
                      <a:pt x="234859" y="24438"/>
                      <a:pt x="234810" y="24455"/>
                      <a:pt x="234761" y="24472"/>
                    </a:cubicBezTo>
                    <a:lnTo>
                      <a:pt x="234731" y="24477"/>
                    </a:lnTo>
                    <a:cubicBezTo>
                      <a:pt x="234720" y="24480"/>
                      <a:pt x="234708" y="24483"/>
                      <a:pt x="234696" y="24486"/>
                    </a:cubicBezTo>
                    <a:cubicBezTo>
                      <a:pt x="234691" y="24488"/>
                      <a:pt x="234686" y="24489"/>
                      <a:pt x="234681" y="24491"/>
                    </a:cubicBezTo>
                    <a:cubicBezTo>
                      <a:pt x="234494" y="24532"/>
                      <a:pt x="234308" y="24583"/>
                      <a:pt x="234125" y="24642"/>
                    </a:cubicBezTo>
                    <a:cubicBezTo>
                      <a:pt x="234121" y="24644"/>
                      <a:pt x="234118" y="24645"/>
                      <a:pt x="234115" y="24647"/>
                    </a:cubicBezTo>
                    <a:cubicBezTo>
                      <a:pt x="234094" y="24655"/>
                      <a:pt x="234073" y="24664"/>
                      <a:pt x="234052" y="24672"/>
                    </a:cubicBezTo>
                    <a:cubicBezTo>
                      <a:pt x="233898" y="24725"/>
                      <a:pt x="233747" y="24783"/>
                      <a:pt x="233598" y="24848"/>
                    </a:cubicBezTo>
                    <a:cubicBezTo>
                      <a:pt x="233596" y="24849"/>
                      <a:pt x="233594" y="24851"/>
                      <a:pt x="233593" y="24852"/>
                    </a:cubicBezTo>
                    <a:cubicBezTo>
                      <a:pt x="233591" y="24852"/>
                      <a:pt x="233590" y="24852"/>
                      <a:pt x="233588" y="24852"/>
                    </a:cubicBezTo>
                    <a:cubicBezTo>
                      <a:pt x="233522" y="24885"/>
                      <a:pt x="233457" y="24918"/>
                      <a:pt x="233392" y="24953"/>
                    </a:cubicBezTo>
                    <a:cubicBezTo>
                      <a:pt x="233262" y="25016"/>
                      <a:pt x="233135" y="25083"/>
                      <a:pt x="233011" y="25154"/>
                    </a:cubicBezTo>
                    <a:cubicBezTo>
                      <a:pt x="232969" y="25179"/>
                      <a:pt x="232927" y="25204"/>
                      <a:pt x="232885" y="25229"/>
                    </a:cubicBezTo>
                    <a:cubicBezTo>
                      <a:pt x="232867" y="25246"/>
                      <a:pt x="232850" y="25263"/>
                      <a:pt x="232832" y="25280"/>
                    </a:cubicBezTo>
                    <a:cubicBezTo>
                      <a:pt x="232718" y="25344"/>
                      <a:pt x="232605" y="25410"/>
                      <a:pt x="232495" y="25481"/>
                    </a:cubicBezTo>
                    <a:cubicBezTo>
                      <a:pt x="232493" y="25481"/>
                      <a:pt x="232492" y="25481"/>
                      <a:pt x="232490" y="25481"/>
                    </a:cubicBezTo>
                    <a:cubicBezTo>
                      <a:pt x="232439" y="25522"/>
                      <a:pt x="232389" y="25564"/>
                      <a:pt x="232339" y="25607"/>
                    </a:cubicBezTo>
                    <a:cubicBezTo>
                      <a:pt x="232331" y="25613"/>
                      <a:pt x="232323" y="25619"/>
                      <a:pt x="232315" y="25626"/>
                    </a:cubicBezTo>
                    <a:cubicBezTo>
                      <a:pt x="232208" y="25707"/>
                      <a:pt x="232104" y="25790"/>
                      <a:pt x="232002" y="25878"/>
                    </a:cubicBezTo>
                    <a:cubicBezTo>
                      <a:pt x="232001" y="25878"/>
                      <a:pt x="231999" y="25878"/>
                      <a:pt x="231997" y="25878"/>
                    </a:cubicBezTo>
                    <a:cubicBezTo>
                      <a:pt x="231996" y="25879"/>
                      <a:pt x="231994" y="25881"/>
                      <a:pt x="231992" y="25883"/>
                    </a:cubicBezTo>
                    <a:cubicBezTo>
                      <a:pt x="231924" y="25941"/>
                      <a:pt x="231857" y="25999"/>
                      <a:pt x="231791" y="26059"/>
                    </a:cubicBezTo>
                    <a:cubicBezTo>
                      <a:pt x="231718" y="26124"/>
                      <a:pt x="231647" y="26192"/>
                      <a:pt x="231577" y="26260"/>
                    </a:cubicBezTo>
                    <a:cubicBezTo>
                      <a:pt x="231555" y="26285"/>
                      <a:pt x="231532" y="26310"/>
                      <a:pt x="231510" y="26335"/>
                    </a:cubicBezTo>
                    <a:cubicBezTo>
                      <a:pt x="231413" y="26440"/>
                      <a:pt x="231320" y="26547"/>
                      <a:pt x="231231" y="26657"/>
                    </a:cubicBezTo>
                    <a:cubicBezTo>
                      <a:pt x="231213" y="26682"/>
                      <a:pt x="231196" y="26707"/>
                      <a:pt x="231178" y="26732"/>
                    </a:cubicBezTo>
                    <a:cubicBezTo>
                      <a:pt x="231173" y="26738"/>
                      <a:pt x="231168" y="26744"/>
                      <a:pt x="231164" y="26751"/>
                    </a:cubicBezTo>
                    <a:cubicBezTo>
                      <a:pt x="231088" y="26850"/>
                      <a:pt x="231015" y="26950"/>
                      <a:pt x="230945" y="27053"/>
                    </a:cubicBezTo>
                    <a:cubicBezTo>
                      <a:pt x="230937" y="27070"/>
                      <a:pt x="230928" y="27087"/>
                      <a:pt x="230920" y="27104"/>
                    </a:cubicBezTo>
                    <a:cubicBezTo>
                      <a:pt x="230877" y="27161"/>
                      <a:pt x="230834" y="27220"/>
                      <a:pt x="230792" y="27280"/>
                    </a:cubicBezTo>
                    <a:cubicBezTo>
                      <a:pt x="230787" y="27286"/>
                      <a:pt x="230782" y="27292"/>
                      <a:pt x="230777" y="27299"/>
                    </a:cubicBezTo>
                    <a:cubicBezTo>
                      <a:pt x="230707" y="27409"/>
                      <a:pt x="230640" y="27521"/>
                      <a:pt x="230576" y="27636"/>
                    </a:cubicBezTo>
                    <a:cubicBezTo>
                      <a:pt x="230558" y="27669"/>
                      <a:pt x="230541" y="27702"/>
                      <a:pt x="230523" y="27736"/>
                    </a:cubicBezTo>
                    <a:lnTo>
                      <a:pt x="230488" y="27812"/>
                    </a:lnTo>
                    <a:cubicBezTo>
                      <a:pt x="230467" y="27854"/>
                      <a:pt x="230446" y="27896"/>
                      <a:pt x="230425" y="27938"/>
                    </a:cubicBezTo>
                    <a:cubicBezTo>
                      <a:pt x="230425" y="27940"/>
                      <a:pt x="230425" y="27941"/>
                      <a:pt x="230425" y="27943"/>
                    </a:cubicBezTo>
                    <a:lnTo>
                      <a:pt x="136740" y="205293"/>
                    </a:lnTo>
                    <a:cubicBezTo>
                      <a:pt x="135127" y="208346"/>
                      <a:pt x="136294" y="212129"/>
                      <a:pt x="139347" y="213743"/>
                    </a:cubicBezTo>
                    <a:cubicBezTo>
                      <a:pt x="139449" y="213796"/>
                      <a:pt x="139552" y="213847"/>
                      <a:pt x="139656" y="213895"/>
                    </a:cubicBezTo>
                    <a:lnTo>
                      <a:pt x="249924" y="264479"/>
                    </a:lnTo>
                    <a:cubicBezTo>
                      <a:pt x="252943" y="265865"/>
                      <a:pt x="256519" y="264649"/>
                      <a:pt x="258067" y="261709"/>
                    </a:cubicBezTo>
                    <a:lnTo>
                      <a:pt x="318498" y="147286"/>
                    </a:lnTo>
                    <a:lnTo>
                      <a:pt x="344280" y="180555"/>
                    </a:lnTo>
                    <a:lnTo>
                      <a:pt x="310922" y="198076"/>
                    </a:lnTo>
                    <a:cubicBezTo>
                      <a:pt x="307865" y="199682"/>
                      <a:pt x="306688" y="203461"/>
                      <a:pt x="308294" y="206519"/>
                    </a:cubicBezTo>
                    <a:cubicBezTo>
                      <a:pt x="308926" y="207722"/>
                      <a:pt x="309932" y="208686"/>
                      <a:pt x="311161" y="209266"/>
                    </a:cubicBezTo>
                    <a:lnTo>
                      <a:pt x="394165" y="248366"/>
                    </a:lnTo>
                    <a:cubicBezTo>
                      <a:pt x="394219" y="248392"/>
                      <a:pt x="394275" y="248417"/>
                      <a:pt x="394331" y="248441"/>
                    </a:cubicBezTo>
                    <a:lnTo>
                      <a:pt x="463598" y="278609"/>
                    </a:lnTo>
                    <a:cubicBezTo>
                      <a:pt x="466766" y="279983"/>
                      <a:pt x="470448" y="278529"/>
                      <a:pt x="471823" y="275361"/>
                    </a:cubicBezTo>
                    <a:cubicBezTo>
                      <a:pt x="472085" y="274755"/>
                      <a:pt x="472250" y="274113"/>
                      <a:pt x="472312" y="273456"/>
                    </a:cubicBezTo>
                    <a:lnTo>
                      <a:pt x="478588" y="208120"/>
                    </a:lnTo>
                    <a:lnTo>
                      <a:pt x="487595" y="116243"/>
                    </a:lnTo>
                    <a:cubicBezTo>
                      <a:pt x="487983" y="112812"/>
                      <a:pt x="485515" y="109715"/>
                      <a:pt x="482084" y="109328"/>
                    </a:cubicBezTo>
                    <a:cubicBezTo>
                      <a:pt x="480840" y="109188"/>
                      <a:pt x="479583" y="109424"/>
                      <a:pt x="478474" y="110006"/>
                    </a:cubicBezTo>
                    <a:lnTo>
                      <a:pt x="436364" y="132123"/>
                    </a:lnTo>
                    <a:lnTo>
                      <a:pt x="354231" y="2915"/>
                    </a:lnTo>
                    <a:cubicBezTo>
                      <a:pt x="353086" y="1115"/>
                      <a:pt x="351103" y="23"/>
                      <a:pt x="348970" y="18"/>
                    </a:cubicBezTo>
                    <a:close/>
                    <a:moveTo>
                      <a:pt x="345994" y="13290"/>
                    </a:moveTo>
                    <a:lnTo>
                      <a:pt x="428884" y="143681"/>
                    </a:lnTo>
                    <a:cubicBezTo>
                      <a:pt x="430631" y="146432"/>
                      <a:pt x="434198" y="147380"/>
                      <a:pt x="437080" y="145860"/>
                    </a:cubicBezTo>
                    <a:lnTo>
                      <a:pt x="474022" y="126453"/>
                    </a:lnTo>
                    <a:lnTo>
                      <a:pt x="466138" y="206818"/>
                    </a:lnTo>
                    <a:lnTo>
                      <a:pt x="460692" y="263600"/>
                    </a:lnTo>
                    <a:lnTo>
                      <a:pt x="399400" y="236905"/>
                    </a:lnTo>
                    <a:lnTo>
                      <a:pt x="327862" y="203198"/>
                    </a:lnTo>
                    <a:lnTo>
                      <a:pt x="356699" y="188061"/>
                    </a:lnTo>
                    <a:cubicBezTo>
                      <a:pt x="359759" y="186461"/>
                      <a:pt x="360943" y="182683"/>
                      <a:pt x="359343" y="179623"/>
                    </a:cubicBezTo>
                    <a:cubicBezTo>
                      <a:pt x="359173" y="179298"/>
                      <a:pt x="358975" y="178988"/>
                      <a:pt x="358750" y="178697"/>
                    </a:cubicBezTo>
                    <a:lnTo>
                      <a:pt x="247076" y="34592"/>
                    </a:lnTo>
                    <a:close/>
                    <a:moveTo>
                      <a:pt x="237036" y="42069"/>
                    </a:moveTo>
                    <a:lnTo>
                      <a:pt x="310089" y="136332"/>
                    </a:lnTo>
                    <a:lnTo>
                      <a:pt x="310089" y="136336"/>
                    </a:lnTo>
                    <a:lnTo>
                      <a:pt x="249756" y="250551"/>
                    </a:lnTo>
                    <a:lnTo>
                      <a:pt x="150879" y="205194"/>
                    </a:lnTo>
                    <a:close/>
                    <a:moveTo>
                      <a:pt x="185071" y="267499"/>
                    </a:moveTo>
                    <a:cubicBezTo>
                      <a:pt x="184265" y="267512"/>
                      <a:pt x="183469" y="267682"/>
                      <a:pt x="182726" y="267998"/>
                    </a:cubicBezTo>
                    <a:lnTo>
                      <a:pt x="122247" y="293494"/>
                    </a:lnTo>
                    <a:lnTo>
                      <a:pt x="37106" y="329215"/>
                    </a:lnTo>
                    <a:cubicBezTo>
                      <a:pt x="33924" y="330556"/>
                      <a:pt x="32430" y="334222"/>
                      <a:pt x="33770" y="337405"/>
                    </a:cubicBezTo>
                    <a:cubicBezTo>
                      <a:pt x="34242" y="338525"/>
                      <a:pt x="35029" y="339483"/>
                      <a:pt x="36036" y="340162"/>
                    </a:cubicBezTo>
                    <a:lnTo>
                      <a:pt x="75503" y="366708"/>
                    </a:lnTo>
                    <a:lnTo>
                      <a:pt x="795" y="500368"/>
                    </a:lnTo>
                    <a:cubicBezTo>
                      <a:pt x="-481" y="502650"/>
                      <a:pt x="-202" y="505485"/>
                      <a:pt x="1494" y="507475"/>
                    </a:cubicBezTo>
                    <a:lnTo>
                      <a:pt x="76423" y="595157"/>
                    </a:lnTo>
                    <a:lnTo>
                      <a:pt x="76428" y="595161"/>
                    </a:lnTo>
                    <a:cubicBezTo>
                      <a:pt x="76434" y="595170"/>
                      <a:pt x="76441" y="595178"/>
                      <a:pt x="76448" y="595187"/>
                    </a:cubicBezTo>
                    <a:lnTo>
                      <a:pt x="76521" y="595262"/>
                    </a:lnTo>
                    <a:cubicBezTo>
                      <a:pt x="76545" y="595287"/>
                      <a:pt x="76569" y="595312"/>
                      <a:pt x="76594" y="595337"/>
                    </a:cubicBezTo>
                    <a:cubicBezTo>
                      <a:pt x="76697" y="595455"/>
                      <a:pt x="76804" y="595569"/>
                      <a:pt x="76916" y="595679"/>
                    </a:cubicBezTo>
                    <a:cubicBezTo>
                      <a:pt x="76962" y="595722"/>
                      <a:pt x="77009" y="595764"/>
                      <a:pt x="77057" y="595805"/>
                    </a:cubicBezTo>
                    <a:cubicBezTo>
                      <a:pt x="77169" y="595907"/>
                      <a:pt x="77285" y="596004"/>
                      <a:pt x="77404" y="596097"/>
                    </a:cubicBezTo>
                    <a:cubicBezTo>
                      <a:pt x="77407" y="596100"/>
                      <a:pt x="77410" y="596103"/>
                      <a:pt x="77413" y="596106"/>
                    </a:cubicBezTo>
                    <a:cubicBezTo>
                      <a:pt x="77415" y="596108"/>
                      <a:pt x="77416" y="596109"/>
                      <a:pt x="77418" y="596111"/>
                    </a:cubicBezTo>
                    <a:cubicBezTo>
                      <a:pt x="77420" y="596112"/>
                      <a:pt x="77421" y="596114"/>
                      <a:pt x="77423" y="596116"/>
                    </a:cubicBezTo>
                    <a:cubicBezTo>
                      <a:pt x="77440" y="596133"/>
                      <a:pt x="77458" y="596150"/>
                      <a:pt x="77476" y="596167"/>
                    </a:cubicBezTo>
                    <a:cubicBezTo>
                      <a:pt x="77607" y="596269"/>
                      <a:pt x="77742" y="596365"/>
                      <a:pt x="77881" y="596456"/>
                    </a:cubicBezTo>
                    <a:cubicBezTo>
                      <a:pt x="77884" y="596458"/>
                      <a:pt x="77888" y="596459"/>
                      <a:pt x="77891" y="596462"/>
                    </a:cubicBezTo>
                    <a:cubicBezTo>
                      <a:pt x="77892" y="596463"/>
                      <a:pt x="77894" y="596465"/>
                      <a:pt x="77896" y="596466"/>
                    </a:cubicBezTo>
                    <a:cubicBezTo>
                      <a:pt x="77897" y="596468"/>
                      <a:pt x="77899" y="596469"/>
                      <a:pt x="77900" y="596471"/>
                    </a:cubicBezTo>
                    <a:cubicBezTo>
                      <a:pt x="77942" y="596496"/>
                      <a:pt x="77984" y="596521"/>
                      <a:pt x="78026" y="596546"/>
                    </a:cubicBezTo>
                    <a:cubicBezTo>
                      <a:pt x="78034" y="596552"/>
                      <a:pt x="78043" y="596558"/>
                      <a:pt x="78051" y="596565"/>
                    </a:cubicBezTo>
                    <a:cubicBezTo>
                      <a:pt x="78189" y="596654"/>
                      <a:pt x="78331" y="596739"/>
                      <a:pt x="78476" y="596817"/>
                    </a:cubicBezTo>
                    <a:cubicBezTo>
                      <a:pt x="78647" y="596901"/>
                      <a:pt x="78821" y="596976"/>
                      <a:pt x="78999" y="597043"/>
                    </a:cubicBezTo>
                    <a:cubicBezTo>
                      <a:pt x="79015" y="597050"/>
                      <a:pt x="79032" y="597056"/>
                      <a:pt x="79049" y="597063"/>
                    </a:cubicBezTo>
                    <a:cubicBezTo>
                      <a:pt x="79111" y="597080"/>
                      <a:pt x="79173" y="597097"/>
                      <a:pt x="79235" y="597113"/>
                    </a:cubicBezTo>
                    <a:cubicBezTo>
                      <a:pt x="79248" y="597119"/>
                      <a:pt x="79260" y="597126"/>
                      <a:pt x="79273" y="597132"/>
                    </a:cubicBezTo>
                    <a:cubicBezTo>
                      <a:pt x="79378" y="597168"/>
                      <a:pt x="79483" y="597202"/>
                      <a:pt x="79590" y="597233"/>
                    </a:cubicBezTo>
                    <a:cubicBezTo>
                      <a:pt x="79607" y="597236"/>
                      <a:pt x="79624" y="597239"/>
                      <a:pt x="79640" y="597242"/>
                    </a:cubicBezTo>
                    <a:cubicBezTo>
                      <a:pt x="79675" y="597249"/>
                      <a:pt x="79709" y="597255"/>
                      <a:pt x="79744" y="597261"/>
                    </a:cubicBezTo>
                    <a:cubicBezTo>
                      <a:pt x="79763" y="597264"/>
                      <a:pt x="79782" y="597268"/>
                      <a:pt x="79801" y="597271"/>
                    </a:cubicBezTo>
                    <a:cubicBezTo>
                      <a:pt x="79952" y="597310"/>
                      <a:pt x="80103" y="597344"/>
                      <a:pt x="80256" y="597371"/>
                    </a:cubicBezTo>
                    <a:cubicBezTo>
                      <a:pt x="80447" y="597405"/>
                      <a:pt x="80639" y="597430"/>
                      <a:pt x="80832" y="597446"/>
                    </a:cubicBezTo>
                    <a:cubicBezTo>
                      <a:pt x="80876" y="597449"/>
                      <a:pt x="80919" y="597450"/>
                      <a:pt x="80963" y="597451"/>
                    </a:cubicBezTo>
                    <a:cubicBezTo>
                      <a:pt x="81004" y="597453"/>
                      <a:pt x="81045" y="597455"/>
                      <a:pt x="81086" y="597456"/>
                    </a:cubicBezTo>
                    <a:cubicBezTo>
                      <a:pt x="81164" y="597461"/>
                      <a:pt x="81242" y="597464"/>
                      <a:pt x="81320" y="597466"/>
                    </a:cubicBezTo>
                    <a:lnTo>
                      <a:pt x="282120" y="595682"/>
                    </a:lnTo>
                    <a:cubicBezTo>
                      <a:pt x="285573" y="595651"/>
                      <a:pt x="288348" y="592827"/>
                      <a:pt x="288317" y="589374"/>
                    </a:cubicBezTo>
                    <a:cubicBezTo>
                      <a:pt x="288316" y="589255"/>
                      <a:pt x="288312" y="589134"/>
                      <a:pt x="288304" y="589015"/>
                    </a:cubicBezTo>
                    <a:lnTo>
                      <a:pt x="280440" y="467968"/>
                    </a:lnTo>
                    <a:cubicBezTo>
                      <a:pt x="280227" y="464655"/>
                      <a:pt x="277463" y="462087"/>
                      <a:pt x="274144" y="462117"/>
                    </a:cubicBezTo>
                    <a:lnTo>
                      <a:pt x="144729" y="463283"/>
                    </a:lnTo>
                    <a:lnTo>
                      <a:pt x="161771" y="424770"/>
                    </a:lnTo>
                    <a:lnTo>
                      <a:pt x="193028" y="445812"/>
                    </a:lnTo>
                    <a:cubicBezTo>
                      <a:pt x="195895" y="447737"/>
                      <a:pt x="199780" y="446974"/>
                      <a:pt x="201705" y="444107"/>
                    </a:cubicBezTo>
                    <a:cubicBezTo>
                      <a:pt x="202460" y="442984"/>
                      <a:pt x="202829" y="441645"/>
                      <a:pt x="202758" y="440292"/>
                    </a:cubicBezTo>
                    <a:lnTo>
                      <a:pt x="197752" y="348690"/>
                    </a:lnTo>
                    <a:cubicBezTo>
                      <a:pt x="197746" y="348631"/>
                      <a:pt x="197739" y="348573"/>
                      <a:pt x="197732" y="348514"/>
                    </a:cubicBezTo>
                    <a:lnTo>
                      <a:pt x="191382" y="273229"/>
                    </a:lnTo>
                    <a:cubicBezTo>
                      <a:pt x="191106" y="269962"/>
                      <a:pt x="188351" y="267463"/>
                      <a:pt x="185071" y="267505"/>
                    </a:cubicBezTo>
                    <a:close/>
                    <a:moveTo>
                      <a:pt x="179644" y="282861"/>
                    </a:moveTo>
                    <a:lnTo>
                      <a:pt x="185271" y="349465"/>
                    </a:lnTo>
                    <a:lnTo>
                      <a:pt x="189594" y="428441"/>
                    </a:lnTo>
                    <a:lnTo>
                      <a:pt x="162567" y="410236"/>
                    </a:lnTo>
                    <a:cubicBezTo>
                      <a:pt x="159703" y="408308"/>
                      <a:pt x="155817" y="409067"/>
                      <a:pt x="153889" y="411931"/>
                    </a:cubicBezTo>
                    <a:cubicBezTo>
                      <a:pt x="153683" y="412238"/>
                      <a:pt x="153504" y="412561"/>
                      <a:pt x="153355" y="412898"/>
                    </a:cubicBezTo>
                    <a:lnTo>
                      <a:pt x="129465" y="466886"/>
                    </a:lnTo>
                    <a:lnTo>
                      <a:pt x="129451" y="466911"/>
                    </a:lnTo>
                    <a:cubicBezTo>
                      <a:pt x="129424" y="466961"/>
                      <a:pt x="129398" y="467012"/>
                      <a:pt x="129373" y="467062"/>
                    </a:cubicBezTo>
                    <a:lnTo>
                      <a:pt x="79581" y="579581"/>
                    </a:lnTo>
                    <a:lnTo>
                      <a:pt x="13845" y="502640"/>
                    </a:lnTo>
                    <a:lnTo>
                      <a:pt x="89222" y="367780"/>
                    </a:lnTo>
                    <a:cubicBezTo>
                      <a:pt x="90818" y="364940"/>
                      <a:pt x="89966" y="361350"/>
                      <a:pt x="87263" y="359530"/>
                    </a:cubicBezTo>
                    <a:lnTo>
                      <a:pt x="52633" y="336231"/>
                    </a:lnTo>
                    <a:lnTo>
                      <a:pt x="127082" y="305014"/>
                    </a:lnTo>
                    <a:cubicBezTo>
                      <a:pt x="127089" y="305008"/>
                      <a:pt x="127095" y="305002"/>
                      <a:pt x="127102" y="304995"/>
                    </a:cubicBezTo>
                    <a:close/>
                    <a:moveTo>
                      <a:pt x="561560" y="283633"/>
                    </a:moveTo>
                    <a:cubicBezTo>
                      <a:pt x="560459" y="283676"/>
                      <a:pt x="559389" y="284008"/>
                      <a:pt x="558458" y="284597"/>
                    </a:cubicBezTo>
                    <a:lnTo>
                      <a:pt x="455849" y="349322"/>
                    </a:lnTo>
                    <a:cubicBezTo>
                      <a:pt x="453048" y="351088"/>
                      <a:pt x="452110" y="354731"/>
                      <a:pt x="453709" y="357630"/>
                    </a:cubicBezTo>
                    <a:lnTo>
                      <a:pt x="516523" y="470779"/>
                    </a:lnTo>
                    <a:lnTo>
                      <a:pt x="474571" y="474193"/>
                    </a:lnTo>
                    <a:lnTo>
                      <a:pt x="478132" y="436680"/>
                    </a:lnTo>
                    <a:cubicBezTo>
                      <a:pt x="478454" y="433242"/>
                      <a:pt x="475929" y="430193"/>
                      <a:pt x="472491" y="429870"/>
                    </a:cubicBezTo>
                    <a:cubicBezTo>
                      <a:pt x="472224" y="429845"/>
                      <a:pt x="471956" y="429837"/>
                      <a:pt x="471689" y="429846"/>
                    </a:cubicBezTo>
                    <a:cubicBezTo>
                      <a:pt x="470605" y="429883"/>
                      <a:pt x="469550" y="430202"/>
                      <a:pt x="468626" y="430770"/>
                    </a:cubicBezTo>
                    <a:lnTo>
                      <a:pt x="390533" y="478917"/>
                    </a:lnTo>
                    <a:cubicBezTo>
                      <a:pt x="390484" y="478950"/>
                      <a:pt x="390435" y="478983"/>
                      <a:pt x="390387" y="479017"/>
                    </a:cubicBezTo>
                    <a:lnTo>
                      <a:pt x="327269" y="520537"/>
                    </a:lnTo>
                    <a:cubicBezTo>
                      <a:pt x="324383" y="522433"/>
                      <a:pt x="323580" y="526309"/>
                      <a:pt x="325476" y="529196"/>
                    </a:cubicBezTo>
                    <a:cubicBezTo>
                      <a:pt x="325839" y="529748"/>
                      <a:pt x="326288" y="530240"/>
                      <a:pt x="326805" y="530653"/>
                    </a:cubicBezTo>
                    <a:lnTo>
                      <a:pt x="378091" y="571598"/>
                    </a:lnTo>
                    <a:lnTo>
                      <a:pt x="450143" y="629364"/>
                    </a:lnTo>
                    <a:cubicBezTo>
                      <a:pt x="452838" y="631523"/>
                      <a:pt x="456773" y="631088"/>
                      <a:pt x="458932" y="628393"/>
                    </a:cubicBezTo>
                    <a:cubicBezTo>
                      <a:pt x="459697" y="627439"/>
                      <a:pt x="460165" y="626283"/>
                      <a:pt x="460278" y="625065"/>
                    </a:cubicBezTo>
                    <a:lnTo>
                      <a:pt x="464748" y="577711"/>
                    </a:lnTo>
                    <a:lnTo>
                      <a:pt x="617848" y="579522"/>
                    </a:lnTo>
                    <a:cubicBezTo>
                      <a:pt x="620469" y="579558"/>
                      <a:pt x="622834" y="577958"/>
                      <a:pt x="623773" y="575512"/>
                    </a:cubicBezTo>
                    <a:lnTo>
                      <a:pt x="664998" y="467892"/>
                    </a:lnTo>
                    <a:cubicBezTo>
                      <a:pt x="665109" y="467629"/>
                      <a:pt x="665202" y="467360"/>
                      <a:pt x="665277" y="467084"/>
                    </a:cubicBezTo>
                    <a:cubicBezTo>
                      <a:pt x="665278" y="467078"/>
                      <a:pt x="665280" y="467072"/>
                      <a:pt x="665282" y="467065"/>
                    </a:cubicBezTo>
                    <a:cubicBezTo>
                      <a:pt x="665287" y="467040"/>
                      <a:pt x="665292" y="467015"/>
                      <a:pt x="665297" y="466990"/>
                    </a:cubicBezTo>
                    <a:cubicBezTo>
                      <a:pt x="665337" y="466837"/>
                      <a:pt x="665371" y="466683"/>
                      <a:pt x="665400" y="466527"/>
                    </a:cubicBezTo>
                    <a:cubicBezTo>
                      <a:pt x="665421" y="466410"/>
                      <a:pt x="665438" y="466293"/>
                      <a:pt x="665453" y="466175"/>
                    </a:cubicBezTo>
                    <a:cubicBezTo>
                      <a:pt x="665464" y="466091"/>
                      <a:pt x="665475" y="466007"/>
                      <a:pt x="665483" y="465923"/>
                    </a:cubicBezTo>
                    <a:cubicBezTo>
                      <a:pt x="665491" y="465816"/>
                      <a:pt x="665496" y="465709"/>
                      <a:pt x="665498" y="465601"/>
                    </a:cubicBezTo>
                    <a:cubicBezTo>
                      <a:pt x="665503" y="465491"/>
                      <a:pt x="665504" y="465380"/>
                      <a:pt x="665503" y="465269"/>
                    </a:cubicBezTo>
                    <a:cubicBezTo>
                      <a:pt x="665499" y="465170"/>
                      <a:pt x="665492" y="465071"/>
                      <a:pt x="665483" y="464972"/>
                    </a:cubicBezTo>
                    <a:cubicBezTo>
                      <a:pt x="665477" y="464871"/>
                      <a:pt x="665469" y="464771"/>
                      <a:pt x="665458" y="464670"/>
                    </a:cubicBezTo>
                    <a:cubicBezTo>
                      <a:pt x="665443" y="464551"/>
                      <a:pt x="665423" y="464432"/>
                      <a:pt x="665401" y="464313"/>
                    </a:cubicBezTo>
                    <a:cubicBezTo>
                      <a:pt x="665387" y="464229"/>
                      <a:pt x="665372" y="464145"/>
                      <a:pt x="665355" y="464062"/>
                    </a:cubicBezTo>
                    <a:cubicBezTo>
                      <a:pt x="665355" y="464060"/>
                      <a:pt x="665355" y="464059"/>
                      <a:pt x="665355" y="464057"/>
                    </a:cubicBezTo>
                    <a:cubicBezTo>
                      <a:pt x="665315" y="463874"/>
                      <a:pt x="665266" y="463692"/>
                      <a:pt x="665209" y="463514"/>
                    </a:cubicBezTo>
                    <a:cubicBezTo>
                      <a:pt x="665204" y="463497"/>
                      <a:pt x="665199" y="463480"/>
                      <a:pt x="665194" y="463463"/>
                    </a:cubicBezTo>
                    <a:cubicBezTo>
                      <a:pt x="665134" y="463276"/>
                      <a:pt x="665065" y="463092"/>
                      <a:pt x="664988" y="462912"/>
                    </a:cubicBezTo>
                    <a:cubicBezTo>
                      <a:pt x="664983" y="462903"/>
                      <a:pt x="664978" y="462895"/>
                      <a:pt x="664973" y="462886"/>
                    </a:cubicBezTo>
                    <a:cubicBezTo>
                      <a:pt x="664973" y="462885"/>
                      <a:pt x="664973" y="462883"/>
                      <a:pt x="664973" y="462882"/>
                    </a:cubicBezTo>
                    <a:cubicBezTo>
                      <a:pt x="664896" y="462707"/>
                      <a:pt x="664811" y="462536"/>
                      <a:pt x="664719" y="462369"/>
                    </a:cubicBezTo>
                    <a:lnTo>
                      <a:pt x="664694" y="462319"/>
                    </a:lnTo>
                    <a:lnTo>
                      <a:pt x="664636" y="462219"/>
                    </a:lnTo>
                    <a:cubicBezTo>
                      <a:pt x="664630" y="462210"/>
                      <a:pt x="664623" y="462202"/>
                      <a:pt x="664617" y="462193"/>
                    </a:cubicBezTo>
                    <a:cubicBezTo>
                      <a:pt x="664615" y="462192"/>
                      <a:pt x="664613" y="462190"/>
                      <a:pt x="664612" y="462188"/>
                    </a:cubicBezTo>
                    <a:lnTo>
                      <a:pt x="567264" y="286823"/>
                    </a:lnTo>
                    <a:cubicBezTo>
                      <a:pt x="566120" y="284762"/>
                      <a:pt x="563914" y="283519"/>
                      <a:pt x="561559" y="283609"/>
                    </a:cubicBezTo>
                    <a:close/>
                    <a:moveTo>
                      <a:pt x="559528" y="298697"/>
                    </a:moveTo>
                    <a:lnTo>
                      <a:pt x="649076" y="459987"/>
                    </a:lnTo>
                    <a:lnTo>
                      <a:pt x="535917" y="469199"/>
                    </a:lnTo>
                    <a:lnTo>
                      <a:pt x="530207" y="469665"/>
                    </a:lnTo>
                    <a:lnTo>
                      <a:pt x="467520" y="356740"/>
                    </a:lnTo>
                    <a:close/>
                    <a:moveTo>
                      <a:pt x="464509" y="447992"/>
                    </a:moveTo>
                    <a:lnTo>
                      <a:pt x="461427" y="480449"/>
                    </a:lnTo>
                    <a:cubicBezTo>
                      <a:pt x="461109" y="483888"/>
                      <a:pt x="463639" y="486933"/>
                      <a:pt x="467077" y="487251"/>
                    </a:cubicBezTo>
                    <a:cubicBezTo>
                      <a:pt x="467432" y="487284"/>
                      <a:pt x="467788" y="487286"/>
                      <a:pt x="468143" y="487258"/>
                    </a:cubicBezTo>
                    <a:lnTo>
                      <a:pt x="527088" y="482466"/>
                    </a:lnTo>
                    <a:lnTo>
                      <a:pt x="527126" y="482466"/>
                    </a:lnTo>
                    <a:cubicBezTo>
                      <a:pt x="527157" y="482465"/>
                      <a:pt x="527188" y="482463"/>
                      <a:pt x="527219" y="482461"/>
                    </a:cubicBezTo>
                    <a:lnTo>
                      <a:pt x="577182" y="478397"/>
                    </a:lnTo>
                    <a:lnTo>
                      <a:pt x="649852" y="472492"/>
                    </a:lnTo>
                    <a:lnTo>
                      <a:pt x="613653" y="566973"/>
                    </a:lnTo>
                    <a:lnTo>
                      <a:pt x="459151" y="565147"/>
                    </a:lnTo>
                    <a:cubicBezTo>
                      <a:pt x="455889" y="565100"/>
                      <a:pt x="453139" y="567569"/>
                      <a:pt x="452835" y="570818"/>
                    </a:cubicBezTo>
                    <a:lnTo>
                      <a:pt x="448903" y="612355"/>
                    </a:lnTo>
                    <a:lnTo>
                      <a:pt x="385914" y="561843"/>
                    </a:lnTo>
                    <a:cubicBezTo>
                      <a:pt x="385907" y="561843"/>
                      <a:pt x="385901" y="561843"/>
                      <a:pt x="385894" y="561843"/>
                    </a:cubicBezTo>
                    <a:lnTo>
                      <a:pt x="341346" y="526250"/>
                    </a:lnTo>
                    <a:lnTo>
                      <a:pt x="397177" y="489514"/>
                    </a:lnTo>
                    <a:close/>
                    <a:moveTo>
                      <a:pt x="268357" y="474671"/>
                    </a:moveTo>
                    <a:lnTo>
                      <a:pt x="275411" y="583220"/>
                    </a:lnTo>
                    <a:lnTo>
                      <a:pt x="90927" y="584885"/>
                    </a:lnTo>
                    <a:lnTo>
                      <a:pt x="139185" y="475833"/>
                    </a:lnTo>
                    <a:close/>
                  </a:path>
                </a:pathLst>
              </a:custGeom>
              <a:solidFill>
                <a:schemeClr val="accent1"/>
              </a:solidFill>
              <a:ln w="3175" cap="flat">
                <a:solidFill>
                  <a:schemeClr val="accent1"/>
                </a:solidFill>
                <a:prstDash val="solid"/>
                <a:miter/>
              </a:ln>
            </p:spPr>
            <p:txBody>
              <a:bodyPr rtlCol="0" anchor="ctr"/>
              <a:lstStyle/>
              <a:p>
                <a:endParaRPr lang="en-US" sz="1799"/>
              </a:p>
            </p:txBody>
          </p:sp>
          <p:cxnSp>
            <p:nvCxnSpPr>
              <p:cNvPr id="42" name="Straight Connector 41">
                <a:extLst>
                  <a:ext uri="{FF2B5EF4-FFF2-40B4-BE49-F238E27FC236}">
                    <a16:creationId xmlns:a16="http://schemas.microsoft.com/office/drawing/2014/main" id="{3D5C9BC9-0434-4B9F-B44D-C6D9E1BEAD51}"/>
                  </a:ext>
                </a:extLst>
              </p:cNvPr>
              <p:cNvCxnSpPr/>
              <p:nvPr/>
            </p:nvCxnSpPr>
            <p:spPr>
              <a:xfrm>
                <a:off x="3563222" y="3790366"/>
                <a:ext cx="434091" cy="434091"/>
              </a:xfrm>
              <a:prstGeom prst="lin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grpSp>
    </p:spTree>
    <p:custDataLst>
      <p:tags r:id="rId1"/>
    </p:custDataLst>
    <p:extLst>
      <p:ext uri="{BB962C8B-B14F-4D97-AF65-F5344CB8AC3E}">
        <p14:creationId xmlns:p14="http://schemas.microsoft.com/office/powerpoint/2010/main" val="4033818341"/>
      </p:ext>
    </p:extLst>
  </p:cSld>
  <p:clrMapOvr>
    <a:masterClrMapping/>
  </p:clrMapOvr>
  <mc:AlternateContent xmlns:mc="http://schemas.openxmlformats.org/markup-compatibility/2006" xmlns:p14="http://schemas.microsoft.com/office/powerpoint/2010/main">
    <mc:Choice Requires="p14">
      <p:transition spd="slow" p14:dur="2000" advTm="309815"/>
    </mc:Choice>
    <mc:Fallback xmlns="">
      <p:transition spd="slow" advTm="3098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E1925-E08F-53E9-EA75-A9FE7C76238F}"/>
              </a:ext>
            </a:extLst>
          </p:cNvPr>
          <p:cNvSpPr>
            <a:spLocks noGrp="1"/>
          </p:cNvSpPr>
          <p:nvPr>
            <p:ph type="title"/>
          </p:nvPr>
        </p:nvSpPr>
        <p:spPr/>
        <p:txBody>
          <a:bodyPr/>
          <a:lstStyle/>
          <a:p>
            <a:r>
              <a:rPr lang="en-US" dirty="0"/>
              <a:t>1900 – 1940 </a:t>
            </a:r>
            <a:r>
              <a:rPr lang="en-US" i="1" dirty="0"/>
              <a:t>“Discovery”</a:t>
            </a:r>
          </a:p>
        </p:txBody>
      </p:sp>
      <p:sp>
        <p:nvSpPr>
          <p:cNvPr id="3" name="Content Placeholder 2">
            <a:extLst>
              <a:ext uri="{FF2B5EF4-FFF2-40B4-BE49-F238E27FC236}">
                <a16:creationId xmlns:a16="http://schemas.microsoft.com/office/drawing/2014/main" id="{9EB61ED0-4D4E-D558-E5F4-494CCD963368}"/>
              </a:ext>
            </a:extLst>
          </p:cNvPr>
          <p:cNvSpPr>
            <a:spLocks noGrp="1"/>
          </p:cNvSpPr>
          <p:nvPr>
            <p:ph idx="10"/>
          </p:nvPr>
        </p:nvSpPr>
        <p:spPr>
          <a:xfrm>
            <a:off x="407407" y="1526492"/>
            <a:ext cx="5864806" cy="4566490"/>
          </a:xfrm>
        </p:spPr>
        <p:txBody>
          <a:bodyPr>
            <a:normAutofit fontScale="85000" lnSpcReduction="10000"/>
          </a:bodyPr>
          <a:lstStyle/>
          <a:p>
            <a:r>
              <a:rPr lang="en-US" dirty="0"/>
              <a:t>PVDC-coated Cellophane and glassine-coated paper</a:t>
            </a:r>
          </a:p>
          <a:p>
            <a:r>
              <a:rPr lang="en-US" dirty="0"/>
              <a:t>Piggly Wiggly (1916) | standardization &amp; brand loyalty | Lower prices</a:t>
            </a:r>
          </a:p>
          <a:p>
            <a:r>
              <a:rPr lang="en-US" dirty="0"/>
              <a:t>The Great Depression Grocery Store housing many necessities under one roof + car culture</a:t>
            </a:r>
          </a:p>
          <a:p>
            <a:r>
              <a:rPr lang="en-US" dirty="0"/>
              <a:t>First use of metallization on paper (decorative)</a:t>
            </a:r>
          </a:p>
          <a:p>
            <a:r>
              <a:rPr lang="en-US" dirty="0"/>
              <a:t>Real paper science!</a:t>
            </a:r>
          </a:p>
          <a:p>
            <a:endParaRPr lang="en-US" dirty="0"/>
          </a:p>
          <a:p>
            <a:r>
              <a:rPr lang="en-US" b="1" i="1" dirty="0">
                <a:solidFill>
                  <a:srgbClr val="00B050"/>
                </a:solidFill>
              </a:rPr>
              <a:t>Packaging started with materials derived from nature versus the ancient fossil past </a:t>
            </a:r>
          </a:p>
        </p:txBody>
      </p:sp>
      <p:pic>
        <p:nvPicPr>
          <p:cNvPr id="4" name="Picture 3">
            <a:extLst>
              <a:ext uri="{FF2B5EF4-FFF2-40B4-BE49-F238E27FC236}">
                <a16:creationId xmlns:a16="http://schemas.microsoft.com/office/drawing/2014/main" id="{5D5B7D30-F33E-7432-D792-01CC490DF282}"/>
              </a:ext>
            </a:extLst>
          </p:cNvPr>
          <p:cNvPicPr>
            <a:picLocks noChangeAspect="1"/>
          </p:cNvPicPr>
          <p:nvPr/>
        </p:nvPicPr>
        <p:blipFill>
          <a:blip r:embed="rId3"/>
          <a:stretch>
            <a:fillRect/>
          </a:stretch>
        </p:blipFill>
        <p:spPr>
          <a:xfrm>
            <a:off x="7185217" y="1343217"/>
            <a:ext cx="4596201" cy="4933039"/>
          </a:xfrm>
          <a:prstGeom prst="rect">
            <a:avLst/>
          </a:prstGeom>
        </p:spPr>
      </p:pic>
    </p:spTree>
    <p:extLst>
      <p:ext uri="{BB962C8B-B14F-4D97-AF65-F5344CB8AC3E}">
        <p14:creationId xmlns:p14="http://schemas.microsoft.com/office/powerpoint/2010/main" val="349707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E1925-E08F-53E9-EA75-A9FE7C76238F}"/>
              </a:ext>
            </a:extLst>
          </p:cNvPr>
          <p:cNvSpPr>
            <a:spLocks noGrp="1"/>
          </p:cNvSpPr>
          <p:nvPr>
            <p:ph type="title"/>
          </p:nvPr>
        </p:nvSpPr>
        <p:spPr>
          <a:xfrm>
            <a:off x="2403955" y="160486"/>
            <a:ext cx="6740267" cy="1143000"/>
          </a:xfrm>
        </p:spPr>
        <p:txBody>
          <a:bodyPr/>
          <a:lstStyle/>
          <a:p>
            <a:r>
              <a:rPr lang="en-US" dirty="0"/>
              <a:t>1940 – 1980 </a:t>
            </a:r>
            <a:r>
              <a:rPr lang="en-US" i="1" dirty="0"/>
              <a:t>“Breakthroughs</a:t>
            </a:r>
            <a:r>
              <a:rPr lang="en-US" dirty="0"/>
              <a:t>”</a:t>
            </a:r>
          </a:p>
        </p:txBody>
      </p:sp>
      <p:sp>
        <p:nvSpPr>
          <p:cNvPr id="3" name="Content Placeholder 2">
            <a:extLst>
              <a:ext uri="{FF2B5EF4-FFF2-40B4-BE49-F238E27FC236}">
                <a16:creationId xmlns:a16="http://schemas.microsoft.com/office/drawing/2014/main" id="{9EB61ED0-4D4E-D558-E5F4-494CCD963368}"/>
              </a:ext>
            </a:extLst>
          </p:cNvPr>
          <p:cNvSpPr>
            <a:spLocks noGrp="1"/>
          </p:cNvSpPr>
          <p:nvPr>
            <p:ph idx="10"/>
          </p:nvPr>
        </p:nvSpPr>
        <p:spPr>
          <a:xfrm>
            <a:off x="407407" y="1503631"/>
            <a:ext cx="8736815" cy="4860021"/>
          </a:xfrm>
        </p:spPr>
        <p:txBody>
          <a:bodyPr>
            <a:normAutofit fontScale="70000" lnSpcReduction="20000"/>
          </a:bodyPr>
          <a:lstStyle/>
          <a:p>
            <a:r>
              <a:rPr lang="en-US" dirty="0"/>
              <a:t>Discovery of free-radical polymerization of LDPE </a:t>
            </a:r>
            <a:endParaRPr lang="en-US" dirty="0">
              <a:sym typeface="Wingdings" panose="05000000000000000000" pitchFamily="2" charset="2"/>
            </a:endParaRPr>
          </a:p>
          <a:p>
            <a:r>
              <a:rPr lang="en-US" dirty="0" err="1">
                <a:sym typeface="Wingdings" panose="05000000000000000000" pitchFamily="2" charset="2"/>
              </a:rPr>
              <a:t>Zieglar</a:t>
            </a:r>
            <a:r>
              <a:rPr lang="en-US" dirty="0">
                <a:sym typeface="Wingdings" panose="05000000000000000000" pitchFamily="2" charset="2"/>
              </a:rPr>
              <a:t> develops catalyst to make HDPE &amp; LLDPE </a:t>
            </a:r>
          </a:p>
          <a:p>
            <a:pPr lvl="1"/>
            <a:r>
              <a:rPr lang="en-US" b="1" i="1" dirty="0">
                <a:sym typeface="Wingdings" panose="05000000000000000000" pitchFamily="2" charset="2"/>
              </a:rPr>
              <a:t>1</a:t>
            </a:r>
            <a:r>
              <a:rPr lang="en-US" b="1" i="1" baseline="30000" dirty="0">
                <a:sym typeface="Wingdings" panose="05000000000000000000" pitchFamily="2" charset="2"/>
              </a:rPr>
              <a:t>st</a:t>
            </a:r>
            <a:r>
              <a:rPr lang="en-US" b="1" i="1" dirty="0">
                <a:sym typeface="Wingdings" panose="05000000000000000000" pitchFamily="2" charset="2"/>
              </a:rPr>
              <a:t> major spigot inflection before mega mergers 1998 – 2004</a:t>
            </a:r>
          </a:p>
          <a:p>
            <a:r>
              <a:rPr lang="en-US" dirty="0">
                <a:sym typeface="Wingdings" panose="05000000000000000000" pitchFamily="2" charset="2"/>
              </a:rPr>
              <a:t>Military MRE’s | LDPE for extrusion coating paper and foil laminations</a:t>
            </a:r>
          </a:p>
          <a:p>
            <a:r>
              <a:rPr lang="en-US" dirty="0">
                <a:sym typeface="Wingdings" panose="05000000000000000000" pitchFamily="2" charset="2"/>
              </a:rPr>
              <a:t>(1954) Natta develops catalyst to make PP that led to research on film orientation (late 1950s) with widespread adoption of BOPP in packaging in 1960s-1970s</a:t>
            </a:r>
          </a:p>
          <a:p>
            <a:pPr lvl="1"/>
            <a:r>
              <a:rPr lang="en-US" dirty="0">
                <a:sym typeface="Wingdings" panose="05000000000000000000" pitchFamily="2" charset="2"/>
              </a:rPr>
              <a:t>Cellophane declines for barrier packaging as a result</a:t>
            </a:r>
          </a:p>
          <a:p>
            <a:r>
              <a:rPr lang="en-US" dirty="0">
                <a:sym typeface="Wingdings" panose="05000000000000000000" pitchFamily="2" charset="2"/>
              </a:rPr>
              <a:t>(1941) Discovery of PET</a:t>
            </a:r>
          </a:p>
          <a:p>
            <a:r>
              <a:rPr lang="en-US" dirty="0">
                <a:sym typeface="Wingdings" panose="05000000000000000000" pitchFamily="2" charset="2"/>
              </a:rPr>
              <a:t>Oriented PET films by DuPont in 1960s</a:t>
            </a:r>
          </a:p>
          <a:p>
            <a:r>
              <a:rPr lang="en-US" u="sng" dirty="0">
                <a:sym typeface="Wingdings" panose="05000000000000000000" pitchFamily="2" charset="2"/>
              </a:rPr>
              <a:t>Metallization</a:t>
            </a:r>
            <a:r>
              <a:rPr lang="en-US" dirty="0">
                <a:sym typeface="Wingdings" panose="05000000000000000000" pitchFamily="2" charset="2"/>
              </a:rPr>
              <a:t> for barrier of BOPP and PET films (Mylar name is still synonymous!) </a:t>
            </a:r>
          </a:p>
          <a:p>
            <a:pPr lvl="1"/>
            <a:r>
              <a:rPr lang="en-US" dirty="0">
                <a:sym typeface="Wingdings" panose="05000000000000000000" pitchFamily="2" charset="2"/>
              </a:rPr>
              <a:t>PE film co-extrusion goes to 5-7 layers to compensate for lost OTR as BOPP eliminates cellophane</a:t>
            </a:r>
            <a:endParaRPr lang="en-US" dirty="0"/>
          </a:p>
        </p:txBody>
      </p:sp>
      <p:grpSp>
        <p:nvGrpSpPr>
          <p:cNvPr id="4" name="Group 3">
            <a:extLst>
              <a:ext uri="{FF2B5EF4-FFF2-40B4-BE49-F238E27FC236}">
                <a16:creationId xmlns:a16="http://schemas.microsoft.com/office/drawing/2014/main" id="{619CA13E-2BC1-BC1B-4D81-6F87CF48D49A}"/>
              </a:ext>
            </a:extLst>
          </p:cNvPr>
          <p:cNvGrpSpPr/>
          <p:nvPr/>
        </p:nvGrpSpPr>
        <p:grpSpPr>
          <a:xfrm>
            <a:off x="8910480" y="117009"/>
            <a:ext cx="3168015" cy="6623982"/>
            <a:chOff x="8910480" y="117009"/>
            <a:chExt cx="3168015" cy="6623982"/>
          </a:xfrm>
        </p:grpSpPr>
        <p:pic>
          <p:nvPicPr>
            <p:cNvPr id="1026" name="Picture 2" descr="Metalized Films - Clifton Packaging ...">
              <a:extLst>
                <a:ext uri="{FF2B5EF4-FFF2-40B4-BE49-F238E27FC236}">
                  <a16:creationId xmlns:a16="http://schemas.microsoft.com/office/drawing/2014/main" id="{B374ED0C-2547-8EC5-AF20-70540FD47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222" y="4348543"/>
              <a:ext cx="2870938" cy="2392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allized BOPP film | 2015-04-03 ...">
              <a:extLst>
                <a:ext uri="{FF2B5EF4-FFF2-40B4-BE49-F238E27FC236}">
                  <a16:creationId xmlns:a16="http://schemas.microsoft.com/office/drawing/2014/main" id="{7B7085CA-A95C-66FE-D7E1-1E0A5CB2F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222" y="2557462"/>
              <a:ext cx="2934273" cy="1952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AXIAL-ORIENTED POLYPROPYLENE FILM">
              <a:extLst>
                <a:ext uri="{FF2B5EF4-FFF2-40B4-BE49-F238E27FC236}">
                  <a16:creationId xmlns:a16="http://schemas.microsoft.com/office/drawing/2014/main" id="{312CF51B-6ECB-1C30-70D5-23D3A8E05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480" y="117009"/>
              <a:ext cx="3168015" cy="2372953"/>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Ghostbusters: Ray Stantz Collectible ...">
            <a:extLst>
              <a:ext uri="{FF2B5EF4-FFF2-40B4-BE49-F238E27FC236}">
                <a16:creationId xmlns:a16="http://schemas.microsoft.com/office/drawing/2014/main" id="{EF5E5A1A-2B76-4DF9-4734-19B481E52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4088" y="1649404"/>
            <a:ext cx="1676849" cy="111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52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E1925-E08F-53E9-EA75-A9FE7C76238F}"/>
              </a:ext>
            </a:extLst>
          </p:cNvPr>
          <p:cNvSpPr>
            <a:spLocks noGrp="1"/>
          </p:cNvSpPr>
          <p:nvPr>
            <p:ph type="title"/>
          </p:nvPr>
        </p:nvSpPr>
        <p:spPr>
          <a:xfrm>
            <a:off x="1675085" y="306797"/>
            <a:ext cx="7460833" cy="1143000"/>
          </a:xfrm>
        </p:spPr>
        <p:txBody>
          <a:bodyPr/>
          <a:lstStyle/>
          <a:p>
            <a:r>
              <a:rPr lang="en-US" dirty="0"/>
              <a:t>1980 – 2010 </a:t>
            </a:r>
            <a:br>
              <a:rPr lang="en-US" dirty="0"/>
            </a:br>
            <a:r>
              <a:rPr lang="en-US" i="1" dirty="0"/>
              <a:t>“Optimization”</a:t>
            </a:r>
          </a:p>
        </p:txBody>
      </p:sp>
      <p:sp>
        <p:nvSpPr>
          <p:cNvPr id="3" name="Content Placeholder 2">
            <a:extLst>
              <a:ext uri="{FF2B5EF4-FFF2-40B4-BE49-F238E27FC236}">
                <a16:creationId xmlns:a16="http://schemas.microsoft.com/office/drawing/2014/main" id="{9EB61ED0-4D4E-D558-E5F4-494CCD963368}"/>
              </a:ext>
            </a:extLst>
          </p:cNvPr>
          <p:cNvSpPr>
            <a:spLocks noGrp="1"/>
          </p:cNvSpPr>
          <p:nvPr>
            <p:ph idx="10"/>
          </p:nvPr>
        </p:nvSpPr>
        <p:spPr>
          <a:xfrm>
            <a:off x="407407" y="1526492"/>
            <a:ext cx="7879343" cy="3805015"/>
          </a:xfrm>
        </p:spPr>
        <p:txBody>
          <a:bodyPr>
            <a:normAutofit/>
          </a:bodyPr>
          <a:lstStyle/>
          <a:p>
            <a:r>
              <a:rPr lang="en-US" dirty="0"/>
              <a:t>Barrier coatings (</a:t>
            </a:r>
            <a:r>
              <a:rPr lang="en-US" dirty="0" err="1"/>
              <a:t>AlOx</a:t>
            </a:r>
            <a:r>
              <a:rPr lang="en-US" dirty="0"/>
              <a:t>, </a:t>
            </a:r>
            <a:r>
              <a:rPr lang="en-US" dirty="0" err="1"/>
              <a:t>SiOx</a:t>
            </a:r>
            <a:r>
              <a:rPr lang="en-US" dirty="0"/>
              <a:t>, etc.)</a:t>
            </a:r>
          </a:p>
          <a:p>
            <a:r>
              <a:rPr lang="en-US" dirty="0"/>
              <a:t>EVOH/PE/Nylon coextrusions (</a:t>
            </a:r>
            <a:r>
              <a:rPr lang="en-US" b="1" dirty="0"/>
              <a:t>Tie Layers</a:t>
            </a:r>
            <a:r>
              <a:rPr lang="en-US" dirty="0"/>
              <a:t>)</a:t>
            </a:r>
          </a:p>
          <a:p>
            <a:r>
              <a:rPr lang="en-US" dirty="0"/>
              <a:t>Reverse print + laminating using solventless adhesives</a:t>
            </a:r>
          </a:p>
          <a:p>
            <a:r>
              <a:rPr lang="en-US" dirty="0"/>
              <a:t>Recapitalization of old packaging lines</a:t>
            </a:r>
          </a:p>
          <a:p>
            <a:r>
              <a:rPr lang="en-US" dirty="0"/>
              <a:t>Pre-made bags and stand-up pouches</a:t>
            </a:r>
          </a:p>
          <a:p>
            <a:r>
              <a:rPr lang="en-US" dirty="0"/>
              <a:t>SKU proliferation: B&amp;M | rise of e-commerce </a:t>
            </a:r>
          </a:p>
          <a:p>
            <a:r>
              <a:rPr lang="en-US" dirty="0"/>
              <a:t>Industry consolidation up/down value chain</a:t>
            </a:r>
          </a:p>
          <a:p>
            <a:r>
              <a:rPr lang="en-US" dirty="0"/>
              <a:t>Introduction to plant-based biopolymers (PLA, PHA)</a:t>
            </a:r>
          </a:p>
        </p:txBody>
      </p:sp>
      <p:pic>
        <p:nvPicPr>
          <p:cNvPr id="4" name="Picture 3">
            <a:extLst>
              <a:ext uri="{FF2B5EF4-FFF2-40B4-BE49-F238E27FC236}">
                <a16:creationId xmlns:a16="http://schemas.microsoft.com/office/drawing/2014/main" id="{6FA1928E-CC05-A1E3-7BB2-FB283D0CB30F}"/>
              </a:ext>
            </a:extLst>
          </p:cNvPr>
          <p:cNvPicPr>
            <a:picLocks noChangeAspect="1"/>
          </p:cNvPicPr>
          <p:nvPr/>
        </p:nvPicPr>
        <p:blipFill rotWithShape="1">
          <a:blip r:embed="rId3">
            <a:duotone>
              <a:schemeClr val="accent2">
                <a:shade val="45000"/>
                <a:satMod val="135000"/>
              </a:schemeClr>
              <a:prstClr val="white"/>
            </a:duotone>
          </a:blip>
          <a:stretch/>
        </p:blipFill>
        <p:spPr>
          <a:xfrm>
            <a:off x="7989402" y="160486"/>
            <a:ext cx="4013196" cy="3009894"/>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5233689C-B874-C786-0AD3-42EA26FC34BD}"/>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989402" y="3247075"/>
            <a:ext cx="4013196" cy="2835302"/>
          </a:xfrm>
          <a:prstGeom prst="rect">
            <a:avLst/>
          </a:prstGeom>
        </p:spPr>
      </p:pic>
      <p:grpSp>
        <p:nvGrpSpPr>
          <p:cNvPr id="16" name="Group 15">
            <a:extLst>
              <a:ext uri="{FF2B5EF4-FFF2-40B4-BE49-F238E27FC236}">
                <a16:creationId xmlns:a16="http://schemas.microsoft.com/office/drawing/2014/main" id="{A6B6CFAF-0164-9C7F-B3BD-9EE09E39A87F}"/>
              </a:ext>
            </a:extLst>
          </p:cNvPr>
          <p:cNvGrpSpPr/>
          <p:nvPr/>
        </p:nvGrpSpPr>
        <p:grpSpPr>
          <a:xfrm>
            <a:off x="9444446" y="1423851"/>
            <a:ext cx="1525634" cy="756805"/>
            <a:chOff x="9366068" y="1423851"/>
            <a:chExt cx="1525634" cy="756805"/>
          </a:xfrm>
        </p:grpSpPr>
        <p:cxnSp>
          <p:nvCxnSpPr>
            <p:cNvPr id="8" name="Straight Connector 7">
              <a:extLst>
                <a:ext uri="{FF2B5EF4-FFF2-40B4-BE49-F238E27FC236}">
                  <a16:creationId xmlns:a16="http://schemas.microsoft.com/office/drawing/2014/main" id="{121880A8-9475-4313-39BF-3E74EEAF58EA}"/>
                </a:ext>
              </a:extLst>
            </p:cNvPr>
            <p:cNvCxnSpPr>
              <a:cxnSpLocks/>
            </p:cNvCxnSpPr>
            <p:nvPr/>
          </p:nvCxnSpPr>
          <p:spPr>
            <a:xfrm>
              <a:off x="10724606" y="1423851"/>
              <a:ext cx="0" cy="7184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00E2451-49B2-F3FE-289E-1DCFF9B61418}"/>
                </a:ext>
              </a:extLst>
            </p:cNvPr>
            <p:cNvGrpSpPr/>
            <p:nvPr/>
          </p:nvGrpSpPr>
          <p:grpSpPr>
            <a:xfrm>
              <a:off x="9366068" y="1534325"/>
              <a:ext cx="1525634" cy="646331"/>
              <a:chOff x="9379131" y="1547388"/>
              <a:chExt cx="1525634" cy="646331"/>
            </a:xfrm>
          </p:grpSpPr>
          <p:cxnSp>
            <p:nvCxnSpPr>
              <p:cNvPr id="7" name="Straight Connector 6">
                <a:extLst>
                  <a:ext uri="{FF2B5EF4-FFF2-40B4-BE49-F238E27FC236}">
                    <a16:creationId xmlns:a16="http://schemas.microsoft.com/office/drawing/2014/main" id="{3C371F44-93E7-E313-8AAA-03A903DC7B65}"/>
                  </a:ext>
                </a:extLst>
              </p:cNvPr>
              <p:cNvCxnSpPr/>
              <p:nvPr/>
            </p:nvCxnSpPr>
            <p:spPr>
              <a:xfrm>
                <a:off x="9379131" y="2142309"/>
                <a:ext cx="134547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AC44928-76D5-0C3E-A4B1-BEEE7675F112}"/>
                  </a:ext>
                </a:extLst>
              </p:cNvPr>
              <p:cNvSpPr txBox="1"/>
              <p:nvPr/>
            </p:nvSpPr>
            <p:spPr>
              <a:xfrm>
                <a:off x="10186316" y="1547388"/>
                <a:ext cx="718449" cy="646331"/>
              </a:xfrm>
              <a:prstGeom prst="rect">
                <a:avLst/>
              </a:prstGeom>
              <a:noFill/>
            </p:spPr>
            <p:txBody>
              <a:bodyPr wrap="square" rtlCol="0">
                <a:spAutoFit/>
              </a:bodyPr>
              <a:lstStyle/>
              <a:p>
                <a:pPr>
                  <a:lnSpc>
                    <a:spcPct val="90000"/>
                  </a:lnSpc>
                </a:pPr>
                <a:r>
                  <a:rPr lang="en-US" sz="4000" b="1" i="1" dirty="0">
                    <a:solidFill>
                      <a:srgbClr val="FF0000"/>
                    </a:solidFill>
                  </a:rPr>
                  <a:t>!!!</a:t>
                </a:r>
              </a:p>
            </p:txBody>
          </p:sp>
        </p:grpSp>
      </p:grpSp>
      <p:pic>
        <p:nvPicPr>
          <p:cNvPr id="6" name="Picture 2" descr="Recycle Arrows say it all. Whatever you ...">
            <a:extLst>
              <a:ext uri="{FF2B5EF4-FFF2-40B4-BE49-F238E27FC236}">
                <a16:creationId xmlns:a16="http://schemas.microsoft.com/office/drawing/2014/main" id="{43860A87-2B3F-2AE7-2C01-804F37F571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1864" y="2897723"/>
            <a:ext cx="545314" cy="5453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B5CAC50-FC0E-A7D6-C480-7E5158F1297C}"/>
              </a:ext>
            </a:extLst>
          </p:cNvPr>
          <p:cNvSpPr txBox="1"/>
          <p:nvPr/>
        </p:nvSpPr>
        <p:spPr>
          <a:xfrm>
            <a:off x="3564834" y="5109387"/>
            <a:ext cx="2028005" cy="840230"/>
          </a:xfrm>
          <a:prstGeom prst="rect">
            <a:avLst/>
          </a:prstGeom>
          <a:noFill/>
        </p:spPr>
        <p:txBody>
          <a:bodyPr wrap="square" rtlCol="0">
            <a:spAutoFit/>
          </a:bodyPr>
          <a:lstStyle/>
          <a:p>
            <a:pPr algn="r">
              <a:lnSpc>
                <a:spcPct val="90000"/>
              </a:lnSpc>
            </a:pPr>
            <a:r>
              <a:rPr lang="en-US" b="1" dirty="0">
                <a:solidFill>
                  <a:schemeClr val="tx1">
                    <a:lumMod val="50000"/>
                  </a:schemeClr>
                </a:solidFill>
              </a:rPr>
              <a:t>The fossil spigot is now on full throttle </a:t>
            </a:r>
          </a:p>
          <a:p>
            <a:pPr>
              <a:lnSpc>
                <a:spcPct val="90000"/>
              </a:lnSpc>
            </a:pPr>
            <a:endParaRPr lang="en-US" dirty="0"/>
          </a:p>
        </p:txBody>
      </p:sp>
      <p:grpSp>
        <p:nvGrpSpPr>
          <p:cNvPr id="15" name="Group 14">
            <a:extLst>
              <a:ext uri="{FF2B5EF4-FFF2-40B4-BE49-F238E27FC236}">
                <a16:creationId xmlns:a16="http://schemas.microsoft.com/office/drawing/2014/main" id="{067DE6E4-D1C1-8D66-2B94-07147ECB32D3}"/>
              </a:ext>
            </a:extLst>
          </p:cNvPr>
          <p:cNvGrpSpPr/>
          <p:nvPr/>
        </p:nvGrpSpPr>
        <p:grpSpPr>
          <a:xfrm>
            <a:off x="2580221" y="4963076"/>
            <a:ext cx="4697592" cy="1826400"/>
            <a:chOff x="2580221" y="4963076"/>
            <a:chExt cx="4697592" cy="1826400"/>
          </a:xfrm>
        </p:grpSpPr>
        <p:pic>
          <p:nvPicPr>
            <p:cNvPr id="9" name="Content Placeholder 4" descr="A half cut watermelon with seeds in half&#10;&#10;Description automatically generated">
              <a:extLst>
                <a:ext uri="{FF2B5EF4-FFF2-40B4-BE49-F238E27FC236}">
                  <a16:creationId xmlns:a16="http://schemas.microsoft.com/office/drawing/2014/main" id="{92A48332-3112-38A5-626F-ED1100C7C4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9686" y="4963076"/>
              <a:ext cx="1588127" cy="1588127"/>
            </a:xfrm>
            <a:prstGeom prst="rect">
              <a:avLst/>
            </a:prstGeom>
          </p:spPr>
        </p:pic>
        <p:sp>
          <p:nvSpPr>
            <p:cNvPr id="14" name="TextBox 13">
              <a:extLst>
                <a:ext uri="{FF2B5EF4-FFF2-40B4-BE49-F238E27FC236}">
                  <a16:creationId xmlns:a16="http://schemas.microsoft.com/office/drawing/2014/main" id="{D3994E33-0E55-C519-3AC5-483B24AABAA2}"/>
                </a:ext>
              </a:extLst>
            </p:cNvPr>
            <p:cNvSpPr txBox="1"/>
            <p:nvPr/>
          </p:nvSpPr>
          <p:spPr>
            <a:xfrm>
              <a:off x="2580221" y="5949246"/>
              <a:ext cx="3087757" cy="840230"/>
            </a:xfrm>
            <a:prstGeom prst="rect">
              <a:avLst/>
            </a:prstGeom>
            <a:noFill/>
          </p:spPr>
          <p:txBody>
            <a:bodyPr wrap="square" rtlCol="0">
              <a:spAutoFit/>
            </a:bodyPr>
            <a:lstStyle/>
            <a:p>
              <a:pPr>
                <a:lnSpc>
                  <a:spcPct val="90000"/>
                </a:lnSpc>
              </a:pPr>
              <a:r>
                <a:rPr lang="en-US" b="1" dirty="0">
                  <a:solidFill>
                    <a:schemeClr val="tx1">
                      <a:lumMod val="50000"/>
                    </a:schemeClr>
                  </a:solidFill>
                </a:rPr>
                <a:t>The feedstock convenience of hydrocarbons versus biomass</a:t>
              </a:r>
            </a:p>
            <a:p>
              <a:pPr>
                <a:lnSpc>
                  <a:spcPct val="90000"/>
                </a:lnSpc>
              </a:pPr>
              <a:endParaRPr lang="en-US" dirty="0"/>
            </a:p>
          </p:txBody>
        </p:sp>
      </p:grpSp>
    </p:spTree>
    <p:extLst>
      <p:ext uri="{BB962C8B-B14F-4D97-AF65-F5344CB8AC3E}">
        <p14:creationId xmlns:p14="http://schemas.microsoft.com/office/powerpoint/2010/main" val="231733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E1925-E08F-53E9-EA75-A9FE7C76238F}"/>
              </a:ext>
            </a:extLst>
          </p:cNvPr>
          <p:cNvSpPr>
            <a:spLocks noGrp="1"/>
          </p:cNvSpPr>
          <p:nvPr>
            <p:ph type="title"/>
          </p:nvPr>
        </p:nvSpPr>
        <p:spPr>
          <a:xfrm>
            <a:off x="831575" y="193675"/>
            <a:ext cx="9601200" cy="1143000"/>
          </a:xfrm>
        </p:spPr>
        <p:txBody>
          <a:bodyPr>
            <a:normAutofit/>
          </a:bodyPr>
          <a:lstStyle/>
          <a:p>
            <a:r>
              <a:rPr lang="en-US" sz="4400" dirty="0"/>
              <a:t>2010 – Present </a:t>
            </a:r>
            <a:r>
              <a:rPr lang="en-US" sz="4400" i="1" dirty="0"/>
              <a:t>“Chaos”</a:t>
            </a:r>
          </a:p>
        </p:txBody>
      </p:sp>
      <p:sp>
        <p:nvSpPr>
          <p:cNvPr id="3" name="Content Placeholder 2">
            <a:extLst>
              <a:ext uri="{FF2B5EF4-FFF2-40B4-BE49-F238E27FC236}">
                <a16:creationId xmlns:a16="http://schemas.microsoft.com/office/drawing/2014/main" id="{9EB61ED0-4D4E-D558-E5F4-494CCD963368}"/>
              </a:ext>
            </a:extLst>
          </p:cNvPr>
          <p:cNvSpPr>
            <a:spLocks noGrp="1"/>
          </p:cNvSpPr>
          <p:nvPr>
            <p:ph idx="4294967295"/>
          </p:nvPr>
        </p:nvSpPr>
        <p:spPr>
          <a:xfrm>
            <a:off x="0" y="1527175"/>
            <a:ext cx="7532370" cy="4565650"/>
          </a:xfrm>
        </p:spPr>
        <p:txBody>
          <a:bodyPr/>
          <a:lstStyle/>
          <a:p>
            <a:r>
              <a:rPr lang="en-US" dirty="0"/>
              <a:t>Retailers &amp; Legacy Brands – is getting bigger good or bad?</a:t>
            </a:r>
          </a:p>
          <a:p>
            <a:pPr lvl="1"/>
            <a:r>
              <a:rPr lang="en-US" dirty="0"/>
              <a:t>Store Brand versus Legacy Brand</a:t>
            </a:r>
          </a:p>
          <a:p>
            <a:pPr lvl="1"/>
            <a:r>
              <a:rPr lang="en-US" dirty="0"/>
              <a:t>Access to packaged goods – B&amp;M, e-commerce, Club, Membership</a:t>
            </a:r>
          </a:p>
          <a:p>
            <a:pPr lvl="1"/>
            <a:r>
              <a:rPr lang="en-US" dirty="0"/>
              <a:t>The rise of SMBs! …and Digital Printing</a:t>
            </a:r>
          </a:p>
          <a:p>
            <a:r>
              <a:rPr lang="en-US" dirty="0"/>
              <a:t>Packaging Manufacturer &amp; Raw Material Supplier Concentration</a:t>
            </a:r>
          </a:p>
          <a:p>
            <a:r>
              <a:rPr lang="en-US" dirty="0"/>
              <a:t>Sustainability &amp; bioaccumulation</a:t>
            </a:r>
          </a:p>
          <a:p>
            <a:pPr lvl="1"/>
            <a:r>
              <a:rPr lang="en-US" dirty="0"/>
              <a:t>Why ‘Earth Digestible’ is becoming increasingly attractive </a:t>
            </a:r>
          </a:p>
        </p:txBody>
      </p:sp>
      <p:pic>
        <p:nvPicPr>
          <p:cNvPr id="2050" name="Picture 2" descr="Consolidation in the Food System ...">
            <a:extLst>
              <a:ext uri="{FF2B5EF4-FFF2-40B4-BE49-F238E27FC236}">
                <a16:creationId xmlns:a16="http://schemas.microsoft.com/office/drawing/2014/main" id="{420F62D0-756F-9656-A737-793378DB6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055" y="118365"/>
            <a:ext cx="5172770" cy="31832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s Behind Grocery Prices – Carolina ...">
            <a:extLst>
              <a:ext uri="{FF2B5EF4-FFF2-40B4-BE49-F238E27FC236}">
                <a16:creationId xmlns:a16="http://schemas.microsoft.com/office/drawing/2014/main" id="{D708CA95-A36C-93E9-EBDA-B5A9DA5F6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3121" y="3257523"/>
            <a:ext cx="3738638" cy="28353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7ECCD2EC-993F-A8BD-968D-FB933A646CED}"/>
              </a:ext>
            </a:extLst>
          </p:cNvPr>
          <p:cNvSpPr>
            <a:spLocks noChangeArrowheads="1"/>
          </p:cNvSpPr>
          <p:nvPr/>
        </p:nvSpPr>
        <p:spPr bwMode="auto">
          <a:xfrm>
            <a:off x="-576838" y="4157713"/>
            <a:ext cx="142595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491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2C37F-7A2B-F510-C6FC-9EE7C2C27CF4}"/>
              </a:ext>
            </a:extLst>
          </p:cNvPr>
          <p:cNvSpPr>
            <a:spLocks noGrp="1"/>
          </p:cNvSpPr>
          <p:nvPr>
            <p:ph type="title"/>
          </p:nvPr>
        </p:nvSpPr>
        <p:spPr/>
        <p:txBody>
          <a:bodyPr/>
          <a:lstStyle/>
          <a:p>
            <a:r>
              <a:rPr lang="en-US" dirty="0"/>
              <a:t>The CTQ We All Missed: </a:t>
            </a:r>
            <a:r>
              <a:rPr lang="en-US" i="1" dirty="0"/>
              <a:t>Bioaccumulation</a:t>
            </a:r>
          </a:p>
        </p:txBody>
      </p:sp>
      <p:sp>
        <p:nvSpPr>
          <p:cNvPr id="3" name="Content Placeholder 2">
            <a:extLst>
              <a:ext uri="{FF2B5EF4-FFF2-40B4-BE49-F238E27FC236}">
                <a16:creationId xmlns:a16="http://schemas.microsoft.com/office/drawing/2014/main" id="{687BE02F-6D88-A447-B16A-C1CB5C9C5EE0}"/>
              </a:ext>
            </a:extLst>
          </p:cNvPr>
          <p:cNvSpPr>
            <a:spLocks noGrp="1"/>
          </p:cNvSpPr>
          <p:nvPr>
            <p:ph idx="10"/>
          </p:nvPr>
        </p:nvSpPr>
        <p:spPr>
          <a:xfrm>
            <a:off x="407408" y="1513429"/>
            <a:ext cx="7460834" cy="4566490"/>
          </a:xfrm>
        </p:spPr>
        <p:txBody>
          <a:bodyPr/>
          <a:lstStyle/>
          <a:p>
            <a:r>
              <a:rPr lang="en-US" dirty="0"/>
              <a:t>The Sustainability benefits of flexible packaging versus rigid packaging was overwhelmingly positive. </a:t>
            </a:r>
          </a:p>
          <a:p>
            <a:r>
              <a:rPr lang="en-US" dirty="0"/>
              <a:t>The “sustainability” was the </a:t>
            </a:r>
            <a:r>
              <a:rPr lang="en-US" b="1" i="1" dirty="0"/>
              <a:t>ability</a:t>
            </a:r>
            <a:r>
              <a:rPr lang="en-US" dirty="0"/>
              <a:t> to sustainably feed societal addiction to convenience while </a:t>
            </a:r>
            <a:r>
              <a:rPr lang="en-US" b="1" u="sng" dirty="0"/>
              <a:t>keeping up </a:t>
            </a:r>
            <a:r>
              <a:rPr lang="en-US" dirty="0"/>
              <a:t>with excess food production.</a:t>
            </a:r>
          </a:p>
          <a:p>
            <a:r>
              <a:rPr lang="en-US" dirty="0"/>
              <a:t>Those of us that played a part at the time knew the deep, dark secret but none of us imagined where we are today as a result. </a:t>
            </a:r>
          </a:p>
        </p:txBody>
      </p:sp>
      <p:sp>
        <p:nvSpPr>
          <p:cNvPr id="5" name="AutoShape 4" descr="A scene of a wasteful society addicted to the conveniences of pre-packaged food. The image shows overflowing trash cans filled with discarded plastic packaging, single-use containers, and food wrappers. People are seen walking by, carrying plastic bags and pre-packaged meals, while nearby vending machines and fast-food outlets dominate the background. The environment appears cluttered with disposable items, and no one seems to be paying attention to the waste. The colors should evoke a sense of overconsumption and disregard for the environment, with bright commercial signs contrasting against the waste-filled streets.">
            <a:extLst>
              <a:ext uri="{FF2B5EF4-FFF2-40B4-BE49-F238E27FC236}">
                <a16:creationId xmlns:a16="http://schemas.microsoft.com/office/drawing/2014/main" id="{1815B9DF-E942-F2D8-8BBC-81E948ECFE16}"/>
              </a:ext>
            </a:extLst>
          </p:cNvPr>
          <p:cNvSpPr>
            <a:spLocks noChangeAspect="1" noChangeArrowheads="1"/>
          </p:cNvSpPr>
          <p:nvPr/>
        </p:nvSpPr>
        <p:spPr bwMode="auto">
          <a:xfrm>
            <a:off x="5942012" y="-341375"/>
            <a:ext cx="3922775" cy="3922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group of people standing in front of a vending machine&#10;&#10;Description automatically generated">
            <a:extLst>
              <a:ext uri="{FF2B5EF4-FFF2-40B4-BE49-F238E27FC236}">
                <a16:creationId xmlns:a16="http://schemas.microsoft.com/office/drawing/2014/main" id="{9742BEA1-3CDA-94F0-0290-6851CE387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457" y="1603314"/>
            <a:ext cx="4349931" cy="4349931"/>
          </a:xfrm>
          <a:prstGeom prst="rect">
            <a:avLst/>
          </a:prstGeom>
        </p:spPr>
      </p:pic>
    </p:spTree>
    <p:extLst>
      <p:ext uri="{BB962C8B-B14F-4D97-AF65-F5344CB8AC3E}">
        <p14:creationId xmlns:p14="http://schemas.microsoft.com/office/powerpoint/2010/main" val="223348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utput image">
            <a:extLst>
              <a:ext uri="{FF2B5EF4-FFF2-40B4-BE49-F238E27FC236}">
                <a16:creationId xmlns:a16="http://schemas.microsoft.com/office/drawing/2014/main" id="{B7C358B5-7435-89C8-6D63-93BBE771F54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91" y="68263"/>
            <a:ext cx="10194114" cy="6167437"/>
          </a:xfrm>
          <a:prstGeom prst="rect">
            <a:avLst/>
          </a:prstGeom>
          <a:solidFill>
            <a:srgbClr val="FFFFFF"/>
          </a:solidFill>
        </p:spPr>
      </p:pic>
      <p:grpSp>
        <p:nvGrpSpPr>
          <p:cNvPr id="4" name="Group 3">
            <a:extLst>
              <a:ext uri="{FF2B5EF4-FFF2-40B4-BE49-F238E27FC236}">
                <a16:creationId xmlns:a16="http://schemas.microsoft.com/office/drawing/2014/main" id="{FA3C7BC8-D1A9-8815-0553-5D0CEF1104AD}"/>
              </a:ext>
            </a:extLst>
          </p:cNvPr>
          <p:cNvGrpSpPr/>
          <p:nvPr/>
        </p:nvGrpSpPr>
        <p:grpSpPr>
          <a:xfrm>
            <a:off x="5300871" y="986773"/>
            <a:ext cx="6732102" cy="4330416"/>
            <a:chOff x="5300871" y="986773"/>
            <a:chExt cx="6732102" cy="4330416"/>
          </a:xfrm>
        </p:grpSpPr>
        <p:sp>
          <p:nvSpPr>
            <p:cNvPr id="2" name="TextBox 1">
              <a:extLst>
                <a:ext uri="{FF2B5EF4-FFF2-40B4-BE49-F238E27FC236}">
                  <a16:creationId xmlns:a16="http://schemas.microsoft.com/office/drawing/2014/main" id="{DE29E9D3-251B-59EC-117A-C546024FE329}"/>
                </a:ext>
              </a:extLst>
            </p:cNvPr>
            <p:cNvSpPr txBox="1"/>
            <p:nvPr/>
          </p:nvSpPr>
          <p:spPr>
            <a:xfrm>
              <a:off x="9647582" y="986773"/>
              <a:ext cx="2385391" cy="4330416"/>
            </a:xfrm>
            <a:prstGeom prst="rect">
              <a:avLst/>
            </a:prstGeom>
            <a:noFill/>
          </p:spPr>
          <p:txBody>
            <a:bodyPr wrap="square" rtlCol="0">
              <a:spAutoFit/>
            </a:bodyPr>
            <a:lstStyle/>
            <a:p>
              <a:pPr>
                <a:lnSpc>
                  <a:spcPct val="90000"/>
                </a:lnSpc>
              </a:pPr>
              <a:r>
                <a:rPr lang="en-US" b="1" dirty="0"/>
                <a:t>United States Environmental Protection Agency (EPA)</a:t>
              </a:r>
              <a:r>
                <a:rPr lang="en-US" dirty="0"/>
                <a:t>. </a:t>
              </a:r>
              <a:r>
                <a:rPr lang="en-US" i="1" dirty="0"/>
                <a:t>Advancing Sustainable Materials Management: 2018 Fact Sheet</a:t>
              </a:r>
              <a:r>
                <a:rPr lang="en-US" dirty="0"/>
                <a:t>. Municipal Solid Waste generation from 1960 to 2020, derived from EPA waste management trends.</a:t>
              </a:r>
            </a:p>
            <a:p>
              <a:pPr>
                <a:lnSpc>
                  <a:spcPct val="90000"/>
                </a:lnSpc>
              </a:pPr>
              <a:r>
                <a:rPr lang="en-US" b="1" dirty="0"/>
                <a:t>Industry Estimates on Single-Use Packaging</a:t>
              </a:r>
              <a:r>
                <a:rPr lang="en-US" dirty="0"/>
                <a:t>: Derived from various sources tracking packaging trends over the decades.</a:t>
              </a:r>
            </a:p>
          </p:txBody>
        </p:sp>
        <p:sp>
          <p:nvSpPr>
            <p:cNvPr id="3" name="TextBox 2">
              <a:extLst>
                <a:ext uri="{FF2B5EF4-FFF2-40B4-BE49-F238E27FC236}">
                  <a16:creationId xmlns:a16="http://schemas.microsoft.com/office/drawing/2014/main" id="{7793E9EE-3E22-D93F-88FD-91206B6242DC}"/>
                </a:ext>
              </a:extLst>
            </p:cNvPr>
            <p:cNvSpPr txBox="1"/>
            <p:nvPr/>
          </p:nvSpPr>
          <p:spPr>
            <a:xfrm>
              <a:off x="5300871" y="2345635"/>
              <a:ext cx="3697356" cy="1200329"/>
            </a:xfrm>
            <a:prstGeom prst="rect">
              <a:avLst/>
            </a:prstGeom>
            <a:solidFill>
              <a:schemeClr val="accent1">
                <a:lumMod val="10000"/>
                <a:lumOff val="90000"/>
              </a:schemeClr>
            </a:solidFill>
          </p:spPr>
          <p:txBody>
            <a:bodyPr wrap="square" rtlCol="0">
              <a:spAutoFit/>
            </a:bodyPr>
            <a:lstStyle/>
            <a:p>
              <a:pPr>
                <a:lnSpc>
                  <a:spcPct val="90000"/>
                </a:lnSpc>
              </a:pPr>
              <a:r>
                <a:rPr lang="en-US" sz="2000" b="1" dirty="0"/>
                <a:t>We rarely consider the vastness of in-process waste from extrusion to printing/laminating to copackers</a:t>
              </a:r>
            </a:p>
          </p:txBody>
        </p:sp>
      </p:grpSp>
    </p:spTree>
    <p:extLst>
      <p:ext uri="{BB962C8B-B14F-4D97-AF65-F5344CB8AC3E}">
        <p14:creationId xmlns:p14="http://schemas.microsoft.com/office/powerpoint/2010/main" val="328100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font, graphics, symbol, white&#10;&#10;Description automatically generated">
            <a:extLst>
              <a:ext uri="{FF2B5EF4-FFF2-40B4-BE49-F238E27FC236}">
                <a16:creationId xmlns:a16="http://schemas.microsoft.com/office/drawing/2014/main" id="{CFA43EC3-3760-D01B-5ACD-CDE15ECC6B12}"/>
              </a:ext>
            </a:extLst>
          </p:cNvPr>
          <p:cNvPicPr>
            <a:picLocks noChangeAspect="1"/>
          </p:cNvPicPr>
          <p:nvPr/>
        </p:nvPicPr>
        <p:blipFill>
          <a:blip r:embed="rId2"/>
          <a:stretch>
            <a:fillRect/>
          </a:stretch>
        </p:blipFill>
        <p:spPr>
          <a:xfrm>
            <a:off x="4645941" y="1890451"/>
            <a:ext cx="2201607" cy="1296195"/>
          </a:xfrm>
          <a:prstGeom prst="rect">
            <a:avLst/>
          </a:prstGeom>
        </p:spPr>
      </p:pic>
      <p:sp>
        <p:nvSpPr>
          <p:cNvPr id="2" name="Title 1">
            <a:extLst>
              <a:ext uri="{FF2B5EF4-FFF2-40B4-BE49-F238E27FC236}">
                <a16:creationId xmlns:a16="http://schemas.microsoft.com/office/drawing/2014/main" id="{A3654015-3E95-CD54-AFA3-F76494D37FEF}"/>
              </a:ext>
            </a:extLst>
          </p:cNvPr>
          <p:cNvSpPr>
            <a:spLocks noGrp="1"/>
          </p:cNvSpPr>
          <p:nvPr>
            <p:ph type="title"/>
          </p:nvPr>
        </p:nvSpPr>
        <p:spPr>
          <a:xfrm>
            <a:off x="34281" y="242322"/>
            <a:ext cx="8909269" cy="1572968"/>
          </a:xfrm>
        </p:spPr>
        <p:txBody>
          <a:bodyPr>
            <a:normAutofit/>
          </a:bodyPr>
          <a:lstStyle/>
          <a:p>
            <a:r>
              <a:rPr lang="en-US" dirty="0"/>
              <a:t>Sustainability is governed by the same Universal Laws</a:t>
            </a:r>
          </a:p>
        </p:txBody>
      </p:sp>
      <p:sp>
        <p:nvSpPr>
          <p:cNvPr id="3" name="TextBox 2">
            <a:extLst>
              <a:ext uri="{FF2B5EF4-FFF2-40B4-BE49-F238E27FC236}">
                <a16:creationId xmlns:a16="http://schemas.microsoft.com/office/drawing/2014/main" id="{2F713404-D6BA-BE4D-5E44-B7A287ED170C}"/>
              </a:ext>
            </a:extLst>
          </p:cNvPr>
          <p:cNvSpPr txBox="1"/>
          <p:nvPr/>
        </p:nvSpPr>
        <p:spPr>
          <a:xfrm>
            <a:off x="110761" y="3650496"/>
            <a:ext cx="8615976" cy="953851"/>
          </a:xfrm>
          <a:prstGeom prst="rect">
            <a:avLst/>
          </a:prstGeom>
          <a:noFill/>
        </p:spPr>
        <p:txBody>
          <a:bodyPr wrap="square" rtlCol="0">
            <a:spAutoFit/>
          </a:bodyPr>
          <a:lstStyle/>
          <a:p>
            <a:r>
              <a:rPr lang="en-US" sz="1799" dirty="0">
                <a:solidFill>
                  <a:srgbClr val="555555"/>
                </a:solidFill>
                <a:latin typeface="Quicksand"/>
              </a:rPr>
              <a:t>The term entropy was introduced by the German physicist </a:t>
            </a:r>
            <a:r>
              <a:rPr lang="en-US" sz="1799" b="1" dirty="0">
                <a:solidFill>
                  <a:srgbClr val="555555"/>
                </a:solidFill>
                <a:latin typeface="Quicksand"/>
              </a:rPr>
              <a:t>Rudolf Clausius</a:t>
            </a:r>
            <a:r>
              <a:rPr lang="en-US" sz="1799" dirty="0">
                <a:solidFill>
                  <a:srgbClr val="555555"/>
                </a:solidFill>
                <a:latin typeface="Quicksand"/>
              </a:rPr>
              <a:t> in 1895 and comes from a Greek word that means “</a:t>
            </a:r>
            <a:r>
              <a:rPr lang="en-US" sz="2000" b="1" i="1" dirty="0">
                <a:solidFill>
                  <a:srgbClr val="555555"/>
                </a:solidFill>
                <a:latin typeface="Quicksand"/>
              </a:rPr>
              <a:t>transformation</a:t>
            </a:r>
            <a:r>
              <a:rPr lang="en-US" sz="1799" dirty="0">
                <a:solidFill>
                  <a:srgbClr val="555555"/>
                </a:solidFill>
                <a:latin typeface="Quicksand"/>
              </a:rPr>
              <a:t>”. This concept is symbolized by the letter “S” and is the cornerstone of the second principle of thermodynamics.</a:t>
            </a:r>
            <a:endParaRPr lang="en-US" sz="1799" dirty="0"/>
          </a:p>
        </p:txBody>
      </p:sp>
      <p:pic>
        <p:nvPicPr>
          <p:cNvPr id="5" name="Picture 4" descr="A picture containing outdoor, tree, grass, vegetation&#10;&#10;Description automatically generated">
            <a:extLst>
              <a:ext uri="{FF2B5EF4-FFF2-40B4-BE49-F238E27FC236}">
                <a16:creationId xmlns:a16="http://schemas.microsoft.com/office/drawing/2014/main" id="{A5D1C5A3-A970-CF81-B1E2-8AAA6AC67E7B}"/>
              </a:ext>
            </a:extLst>
          </p:cNvPr>
          <p:cNvPicPr>
            <a:picLocks noChangeAspect="1"/>
          </p:cNvPicPr>
          <p:nvPr/>
        </p:nvPicPr>
        <p:blipFill>
          <a:blip r:embed="rId3"/>
          <a:stretch>
            <a:fillRect/>
          </a:stretch>
        </p:blipFill>
        <p:spPr>
          <a:xfrm>
            <a:off x="2422151" y="4758071"/>
            <a:ext cx="2651069" cy="1984515"/>
          </a:xfrm>
          <a:prstGeom prst="rect">
            <a:avLst/>
          </a:prstGeom>
        </p:spPr>
      </p:pic>
      <p:pic>
        <p:nvPicPr>
          <p:cNvPr id="9" name="Picture 8" descr="A cup of coffee with milk pouring into it&#10;&#10;Description automatically generated with low confidence">
            <a:extLst>
              <a:ext uri="{FF2B5EF4-FFF2-40B4-BE49-F238E27FC236}">
                <a16:creationId xmlns:a16="http://schemas.microsoft.com/office/drawing/2014/main" id="{D7E98996-9B31-6B13-57E9-716EEE5DCA60}"/>
              </a:ext>
            </a:extLst>
          </p:cNvPr>
          <p:cNvPicPr>
            <a:picLocks noChangeAspect="1"/>
          </p:cNvPicPr>
          <p:nvPr/>
        </p:nvPicPr>
        <p:blipFill>
          <a:blip r:embed="rId4"/>
          <a:stretch>
            <a:fillRect/>
          </a:stretch>
        </p:blipFill>
        <p:spPr>
          <a:xfrm>
            <a:off x="8368635" y="4760140"/>
            <a:ext cx="3820190" cy="1984514"/>
          </a:xfrm>
          <a:prstGeom prst="rect">
            <a:avLst/>
          </a:prstGeom>
        </p:spPr>
      </p:pic>
      <p:pic>
        <p:nvPicPr>
          <p:cNvPr id="11" name="Picture 10" descr="A picture containing circle, universe, space, star&#10;&#10;Description automatically generated">
            <a:extLst>
              <a:ext uri="{FF2B5EF4-FFF2-40B4-BE49-F238E27FC236}">
                <a16:creationId xmlns:a16="http://schemas.microsoft.com/office/drawing/2014/main" id="{741586B2-DE88-3D51-A49F-336C2C95E15C}"/>
              </a:ext>
            </a:extLst>
          </p:cNvPr>
          <p:cNvPicPr>
            <a:picLocks noChangeAspect="1"/>
          </p:cNvPicPr>
          <p:nvPr/>
        </p:nvPicPr>
        <p:blipFill>
          <a:blip r:embed="rId5"/>
          <a:stretch>
            <a:fillRect/>
          </a:stretch>
        </p:blipFill>
        <p:spPr>
          <a:xfrm>
            <a:off x="133561" y="4758072"/>
            <a:ext cx="2483227" cy="1986582"/>
          </a:xfrm>
          <a:prstGeom prst="rect">
            <a:avLst/>
          </a:prstGeom>
        </p:spPr>
      </p:pic>
      <p:pic>
        <p:nvPicPr>
          <p:cNvPr id="7" name="Picture 6" descr="A picture containing outdoor, tree, person, water&#10;&#10;Description automatically generated">
            <a:extLst>
              <a:ext uri="{FF2B5EF4-FFF2-40B4-BE49-F238E27FC236}">
                <a16:creationId xmlns:a16="http://schemas.microsoft.com/office/drawing/2014/main" id="{761B0A57-C6DE-B6FF-BB9B-1D0E003D08BE}"/>
              </a:ext>
            </a:extLst>
          </p:cNvPr>
          <p:cNvPicPr>
            <a:picLocks noChangeAspect="1"/>
          </p:cNvPicPr>
          <p:nvPr/>
        </p:nvPicPr>
        <p:blipFill>
          <a:blip r:embed="rId6"/>
          <a:stretch>
            <a:fillRect/>
          </a:stretch>
        </p:blipFill>
        <p:spPr>
          <a:xfrm>
            <a:off x="5023947" y="4760138"/>
            <a:ext cx="3344688" cy="1984515"/>
          </a:xfrm>
          <a:prstGeom prst="rect">
            <a:avLst/>
          </a:prstGeom>
        </p:spPr>
      </p:pic>
      <p:sp>
        <p:nvSpPr>
          <p:cNvPr id="14" name="TextBox 13">
            <a:extLst>
              <a:ext uri="{FF2B5EF4-FFF2-40B4-BE49-F238E27FC236}">
                <a16:creationId xmlns:a16="http://schemas.microsoft.com/office/drawing/2014/main" id="{DE523B81-A413-0F58-6AE0-59CCF8A186CE}"/>
              </a:ext>
            </a:extLst>
          </p:cNvPr>
          <p:cNvSpPr txBox="1"/>
          <p:nvPr/>
        </p:nvSpPr>
        <p:spPr>
          <a:xfrm>
            <a:off x="8943550" y="195365"/>
            <a:ext cx="3196137" cy="4246211"/>
          </a:xfrm>
          <a:prstGeom prst="rect">
            <a:avLst/>
          </a:prstGeom>
          <a:noFill/>
        </p:spPr>
        <p:txBody>
          <a:bodyPr wrap="square" rtlCol="0">
            <a:spAutoFit/>
          </a:bodyPr>
          <a:lstStyle/>
          <a:p>
            <a:r>
              <a:rPr lang="en-US" sz="1799" dirty="0"/>
              <a:t>Sustaining 8B people is inexplicably entropic. Our balance with nature implies that we need lower entropy ways of daily living. Dispersing plastics and expecting it to be returned in a realistic way at such a phenomenal scale is a Fool’s Errand. </a:t>
            </a:r>
          </a:p>
          <a:p>
            <a:endParaRPr lang="en-US" sz="1799" dirty="0"/>
          </a:p>
          <a:p>
            <a:r>
              <a:rPr lang="en-US" sz="1799" dirty="0"/>
              <a:t>Human Entropy + System Entropy + Enormity of scale = need to engineer for inevitable ecological escape. </a:t>
            </a:r>
          </a:p>
          <a:p>
            <a:endParaRPr lang="en-US" sz="1799" dirty="0"/>
          </a:p>
        </p:txBody>
      </p:sp>
      <p:sp>
        <p:nvSpPr>
          <p:cNvPr id="4" name="TextBox 3">
            <a:extLst>
              <a:ext uri="{FF2B5EF4-FFF2-40B4-BE49-F238E27FC236}">
                <a16:creationId xmlns:a16="http://schemas.microsoft.com/office/drawing/2014/main" id="{BE95F114-7D98-7926-0879-B24BFF01A225}"/>
              </a:ext>
            </a:extLst>
          </p:cNvPr>
          <p:cNvSpPr txBox="1"/>
          <p:nvPr/>
        </p:nvSpPr>
        <p:spPr>
          <a:xfrm>
            <a:off x="733220" y="2041544"/>
            <a:ext cx="4079952" cy="830781"/>
          </a:xfrm>
          <a:prstGeom prst="rect">
            <a:avLst/>
          </a:prstGeom>
          <a:noFill/>
        </p:spPr>
        <p:txBody>
          <a:bodyPr wrap="square" rtlCol="0">
            <a:spAutoFit/>
          </a:bodyPr>
          <a:lstStyle/>
          <a:p>
            <a:r>
              <a:rPr lang="en-US" sz="2399" dirty="0"/>
              <a:t>2</a:t>
            </a:r>
            <a:r>
              <a:rPr lang="en-US" sz="2399" baseline="30000" dirty="0"/>
              <a:t>nd</a:t>
            </a:r>
            <a:r>
              <a:rPr lang="en-US" sz="2399" dirty="0"/>
              <a:t> Law of Thermodynamics, otherwise known as Entropy</a:t>
            </a:r>
          </a:p>
        </p:txBody>
      </p:sp>
    </p:spTree>
    <p:extLst>
      <p:ext uri="{BB962C8B-B14F-4D97-AF65-F5344CB8AC3E}">
        <p14:creationId xmlns:p14="http://schemas.microsoft.com/office/powerpoint/2010/main" val="19979524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2|41.8|5.5"/>
</p:tagLst>
</file>

<file path=ppt/tags/tag2.xml><?xml version="1.0" encoding="utf-8"?>
<p:tagLst xmlns:a="http://schemas.openxmlformats.org/drawingml/2006/main" xmlns:r="http://schemas.openxmlformats.org/officeDocument/2006/relationships" xmlns:p="http://schemas.openxmlformats.org/presentationml/2006/main">
  <p:tag name="TIMING" val="|5.2|41.8|5.5"/>
</p:tagLst>
</file>

<file path=ppt/tags/tag3.xml><?xml version="1.0" encoding="utf-8"?>
<p:tagLst xmlns:a="http://schemas.openxmlformats.org/drawingml/2006/main" xmlns:r="http://schemas.openxmlformats.org/officeDocument/2006/relationships" xmlns:p="http://schemas.openxmlformats.org/presentationml/2006/main">
  <p:tag name="TIMING" val="|5.2|41.8|5.5"/>
</p:tagLst>
</file>

<file path=ppt/tags/tag4.xml><?xml version="1.0" encoding="utf-8"?>
<p:tagLst xmlns:a="http://schemas.openxmlformats.org/drawingml/2006/main" xmlns:r="http://schemas.openxmlformats.org/officeDocument/2006/relationships" xmlns:p="http://schemas.openxmlformats.org/presentationml/2006/main">
  <p:tag name="TIMING" val="|5.2|41.8|5.5"/>
</p:tagLst>
</file>

<file path=ppt/tags/tag5.xml><?xml version="1.0" encoding="utf-8"?>
<p:tagLst xmlns:a="http://schemas.openxmlformats.org/drawingml/2006/main" xmlns:r="http://schemas.openxmlformats.org/officeDocument/2006/relationships" xmlns:p="http://schemas.openxmlformats.org/presentationml/2006/main">
  <p:tag name="TIMING" val="|16.7|4.4|2.6"/>
</p:tagLst>
</file>

<file path=ppt/tags/tag6.xml><?xml version="1.0" encoding="utf-8"?>
<p:tagLst xmlns:a="http://schemas.openxmlformats.org/drawingml/2006/main" xmlns:r="http://schemas.openxmlformats.org/officeDocument/2006/relationships" xmlns:p="http://schemas.openxmlformats.org/presentationml/2006/main">
  <p:tag name="TIMING" val="|22.7|2.6|2.5|75.1"/>
</p:tagLst>
</file>

<file path=ppt/tags/tag7.xml><?xml version="1.0" encoding="utf-8"?>
<p:tagLst xmlns:a="http://schemas.openxmlformats.org/drawingml/2006/main" xmlns:r="http://schemas.openxmlformats.org/officeDocument/2006/relationships" xmlns:p="http://schemas.openxmlformats.org/presentationml/2006/main">
  <p:tag name="TIMING" val="|145.3|42.6"/>
</p:tagLst>
</file>

<file path=ppt/tags/tag8.xml><?xml version="1.0" encoding="utf-8"?>
<p:tagLst xmlns:a="http://schemas.openxmlformats.org/drawingml/2006/main" xmlns:r="http://schemas.openxmlformats.org/officeDocument/2006/relationships" xmlns:p="http://schemas.openxmlformats.org/presentationml/2006/main">
  <p:tag name="TIMING" val="|145.3|42.6"/>
</p:tagLst>
</file>

<file path=ppt/tags/tag9.xml><?xml version="1.0" encoding="utf-8"?>
<p:tagLst xmlns:a="http://schemas.openxmlformats.org/drawingml/2006/main" xmlns:r="http://schemas.openxmlformats.org/officeDocument/2006/relationships" xmlns:p="http://schemas.openxmlformats.org/presentationml/2006/main">
  <p:tag name="TIMING" val="|41.5|82.5|101.9"/>
</p:tagLst>
</file>

<file path=ppt/theme/theme1.xml><?xml version="1.0" encoding="utf-8"?>
<a:theme xmlns:a="http://schemas.openxmlformats.org/drawingml/2006/main" name="1_Serenity 16x9">
  <a:themeElements>
    <a:clrScheme name="PSI 2020">
      <a:dk1>
        <a:srgbClr val="53565A"/>
      </a:dk1>
      <a:lt1>
        <a:srgbClr val="FFFFFF"/>
      </a:lt1>
      <a:dk2>
        <a:srgbClr val="97999B"/>
      </a:dk2>
      <a:lt2>
        <a:srgbClr val="005844"/>
      </a:lt2>
      <a:accent1>
        <a:srgbClr val="002855"/>
      </a:accent1>
      <a:accent2>
        <a:srgbClr val="007749"/>
      </a:accent2>
      <a:accent3>
        <a:srgbClr val="9B3359"/>
      </a:accent3>
      <a:accent4>
        <a:srgbClr val="51284F"/>
      </a:accent4>
      <a:accent5>
        <a:srgbClr val="63A0D7"/>
      </a:accent5>
      <a:accent6>
        <a:srgbClr val="F48520"/>
      </a:accent6>
      <a:hlink>
        <a:srgbClr val="27A99A"/>
      </a:hlink>
      <a:folHlink>
        <a:srgbClr val="94AE9D"/>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TF02801109.potx" id="{B47C65E8-9F73-4C4F-A3C2-84725F71438E}" vid="{CFC30A9F-F7E5-41F4-B6B7-D2E5B79E3BFB}"/>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047AB482A2B242974EAEDD90542F51" ma:contentTypeVersion="13" ma:contentTypeDescription="Create a new document." ma:contentTypeScope="" ma:versionID="99ab27f1adeda78815e665f32e8ed2af">
  <xsd:schema xmlns:xsd="http://www.w3.org/2001/XMLSchema" xmlns:xs="http://www.w3.org/2001/XMLSchema" xmlns:p="http://schemas.microsoft.com/office/2006/metadata/properties" xmlns:ns2="aa64fa48-d87f-4c36-9371-a0aa9ff2419a" xmlns:ns3="256f8e31-696d-4397-bbbd-7ac02b389f89" targetNamespace="http://schemas.microsoft.com/office/2006/metadata/properties" ma:root="true" ma:fieldsID="b49de0101a5fc846ac47bf23c9d2ea8e" ns2:_="" ns3:_="">
    <xsd:import namespace="aa64fa48-d87f-4c36-9371-a0aa9ff2419a"/>
    <xsd:import namespace="256f8e31-696d-4397-bbbd-7ac02b389f8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4fa48-d87f-4c36-9371-a0aa9ff2419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0026f26-a7ab-4c4d-b193-6cba2f72b780}" ma:internalName="TaxCatchAll" ma:showField="CatchAllData" ma:web="aa64fa48-d87f-4c36-9371-a0aa9ff241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56f8e31-696d-4397-bbbd-7ac02b389f8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30aa640-3582-415e-8b1a-53c6ab26fd8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a64fa48-d87f-4c36-9371-a0aa9ff2419a" xsi:nil="true"/>
    <lcf76f155ced4ddcb4097134ff3c332f xmlns="256f8e31-696d-4397-bbbd-7ac02b389f89">
      <Terms xmlns="http://schemas.microsoft.com/office/infopath/2007/PartnerControls"/>
    </lcf76f155ced4ddcb4097134ff3c332f>
    <SharedWithUsers xmlns="aa64fa48-d87f-4c36-9371-a0aa9ff2419a">
      <UserInfo>
        <DisplayName>Chris Schaefer</DisplayName>
        <AccountId>38</AccountId>
        <AccountType/>
      </UserInfo>
      <UserInfo>
        <DisplayName>Zack Leimkuehler</DisplayName>
        <AccountId>331</AccountId>
        <AccountType/>
      </UserInfo>
    </SharedWithUsers>
  </documentManagement>
</p:properties>
</file>

<file path=customXml/itemProps1.xml><?xml version="1.0" encoding="utf-8"?>
<ds:datastoreItem xmlns:ds="http://schemas.openxmlformats.org/officeDocument/2006/customXml" ds:itemID="{76BF6E0B-0E87-47BD-A6FC-5034F05618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4fa48-d87f-4c36-9371-a0aa9ff2419a"/>
    <ds:schemaRef ds:uri="256f8e31-696d-4397-bbbd-7ac02b389f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A8E3A0-8B16-455D-BD4F-2A6459BD271D}">
  <ds:schemaRefs>
    <ds:schemaRef ds:uri="http://schemas.microsoft.com/sharepoint/v3/contenttype/forms"/>
  </ds:schemaRefs>
</ds:datastoreItem>
</file>

<file path=customXml/itemProps3.xml><?xml version="1.0" encoding="utf-8"?>
<ds:datastoreItem xmlns:ds="http://schemas.openxmlformats.org/officeDocument/2006/customXml" ds:itemID="{0F249165-F638-412C-8E0A-DFB7045CA2E0}">
  <ds:schemaRefs>
    <ds:schemaRef ds:uri="http://purl.org/dc/elements/1.1/"/>
    <ds:schemaRef ds:uri="http://schemas.microsoft.com/office/2006/documentManagement/types"/>
    <ds:schemaRef ds:uri="aa64fa48-d87f-4c36-9371-a0aa9ff2419a"/>
    <ds:schemaRef ds:uri="http://schemas.microsoft.com/office/infopath/2007/PartnerControls"/>
    <ds:schemaRef ds:uri="http://purl.org/dc/dcmitype/"/>
    <ds:schemaRef ds:uri="http://schemas.microsoft.com/office/2006/metadata/properties"/>
    <ds:schemaRef ds:uri="256f8e31-696d-4397-bbbd-7ac02b389f89"/>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24472</TotalTime>
  <Words>4437</Words>
  <Application>Microsoft Office PowerPoint</Application>
  <PresentationFormat>Custom</PresentationFormat>
  <Paragraphs>341</Paragraphs>
  <Slides>28</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Century Gothic</vt:lpstr>
      <vt:lpstr>Euphemia</vt:lpstr>
      <vt:lpstr>Quicksand</vt:lpstr>
      <vt:lpstr>Times New Roman</vt:lpstr>
      <vt:lpstr>Tw Cen MT</vt:lpstr>
      <vt:lpstr>Wingdings</vt:lpstr>
      <vt:lpstr>1_Serenity 16x9</vt:lpstr>
      <vt:lpstr>Past, Present, and Future Outlook of Materials in Packaging ACI North American Biopolymers Summit, October 2nd &amp; 3rd, 2024</vt:lpstr>
      <vt:lpstr>Agenda </vt:lpstr>
      <vt:lpstr>1900 – 1940 “Discovery”</vt:lpstr>
      <vt:lpstr>1940 – 1980 “Breakthroughs”</vt:lpstr>
      <vt:lpstr>1980 – 2010  “Optimization”</vt:lpstr>
      <vt:lpstr>2010 – Present “Chaos”</vt:lpstr>
      <vt:lpstr>The CTQ We All Missed: Bioaccumulation</vt:lpstr>
      <vt:lpstr>PowerPoint Presentation</vt:lpstr>
      <vt:lpstr>Sustainability is governed by the same Universal Laws</vt:lpstr>
      <vt:lpstr>PowerPoint Presentation</vt:lpstr>
      <vt:lpstr>PowerPoint Presentation</vt:lpstr>
      <vt:lpstr>Trigger Points to Current Crisis of Plastics Bioaccumulation</vt:lpstr>
      <vt:lpstr>How do we take where we were, where we are, and see where to go?</vt:lpstr>
      <vt:lpstr>The 8th Era in Human History is already here: The New Materials Age</vt:lpstr>
      <vt:lpstr>Where to go, as it relates to Bioplastics &amp; Packaging:</vt:lpstr>
      <vt:lpstr>PowerPoint Presentation</vt:lpstr>
      <vt:lpstr>PowerPoint Presentation</vt:lpstr>
      <vt:lpstr>Back ups</vt:lpstr>
      <vt:lpstr>PowerPoint Presentation</vt:lpstr>
      <vt:lpstr>PowerPoint Presentation</vt:lpstr>
      <vt:lpstr>Kraft pulping process</vt:lpstr>
      <vt:lpstr>PowerPoint Presentation</vt:lpstr>
      <vt:lpstr>PowerPoint Presentation</vt:lpstr>
      <vt:lpstr>Floating in the ocean for 40 years and still looking good</vt:lpstr>
      <vt:lpstr>Addiction to Convenience (It is built into the Animal Kingdom DNA)</vt:lpstr>
      <vt:lpstr>Unsustainable Behaviors</vt:lpstr>
      <vt:lpstr>Unsustainable Behaviors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Tom Wojtyszyn</dc:creator>
  <cp:lastModifiedBy>Kelly Williams</cp:lastModifiedBy>
  <cp:revision>419</cp:revision>
  <cp:lastPrinted>2024-10-01T12:25:38Z</cp:lastPrinted>
  <dcterms:created xsi:type="dcterms:W3CDTF">2018-10-09T15:00:19Z</dcterms:created>
  <dcterms:modified xsi:type="dcterms:W3CDTF">2024-10-08T00:08:24Z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0x010100CE047AB482A2B242974EAEDD90542F51</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SIP_Label_3b4f6feb-bc60-48e1-9a65-8f26ae8b4956_Enabled">
    <vt:lpwstr>True</vt:lpwstr>
  </property>
  <property fmtid="{D5CDD505-2E9C-101B-9397-08002B2CF9AE}" pid="9" name="MSIP_Label_3b4f6feb-bc60-48e1-9a65-8f26ae8b4956_SiteId">
    <vt:lpwstr>3bea478c-1684-4a8c-8e85-045ec54ba430</vt:lpwstr>
  </property>
  <property fmtid="{D5CDD505-2E9C-101B-9397-08002B2CF9AE}" pid="10" name="MSIP_Label_3b4f6feb-bc60-48e1-9a65-8f26ae8b4956_Owner">
    <vt:lpwstr>Hill.Natalie@principal.com</vt:lpwstr>
  </property>
  <property fmtid="{D5CDD505-2E9C-101B-9397-08002B2CF9AE}" pid="11" name="MSIP_Label_3b4f6feb-bc60-48e1-9a65-8f26ae8b4956_SetDate">
    <vt:lpwstr>2018-10-05T21:23:13.9144898Z</vt:lpwstr>
  </property>
  <property fmtid="{D5CDD505-2E9C-101B-9397-08002B2CF9AE}" pid="12" name="MSIP_Label_3b4f6feb-bc60-48e1-9a65-8f26ae8b4956_Name">
    <vt:lpwstr>Public</vt:lpwstr>
  </property>
  <property fmtid="{D5CDD505-2E9C-101B-9397-08002B2CF9AE}" pid="13" name="MSIP_Label_3b4f6feb-bc60-48e1-9a65-8f26ae8b4956_Application">
    <vt:lpwstr>Microsoft Azure Information Protection</vt:lpwstr>
  </property>
  <property fmtid="{D5CDD505-2E9C-101B-9397-08002B2CF9AE}" pid="14" name="MSIP_Label_3b4f6feb-bc60-48e1-9a65-8f26ae8b4956_Extended_MSFT_Method">
    <vt:lpwstr>Manual</vt:lpwstr>
  </property>
  <property fmtid="{D5CDD505-2E9C-101B-9397-08002B2CF9AE}" pid="15" name="MSIP_Label_af49516a-7525-4936-8880-b1dc1e580865_Enabled">
    <vt:lpwstr>True</vt:lpwstr>
  </property>
  <property fmtid="{D5CDD505-2E9C-101B-9397-08002B2CF9AE}" pid="16" name="MSIP_Label_af49516a-7525-4936-8880-b1dc1e580865_SiteId">
    <vt:lpwstr>3bea478c-1684-4a8c-8e85-045ec54ba430</vt:lpwstr>
  </property>
  <property fmtid="{D5CDD505-2E9C-101B-9397-08002B2CF9AE}" pid="17" name="MSIP_Label_af49516a-7525-4936-8880-b1dc1e580865_Owner">
    <vt:lpwstr>Hill.Natalie@principal.com</vt:lpwstr>
  </property>
  <property fmtid="{D5CDD505-2E9C-101B-9397-08002B2CF9AE}" pid="18" name="MSIP_Label_af49516a-7525-4936-8880-b1dc1e580865_SetDate">
    <vt:lpwstr>2018-10-05T21:23:13.9144898Z</vt:lpwstr>
  </property>
  <property fmtid="{D5CDD505-2E9C-101B-9397-08002B2CF9AE}" pid="19" name="MSIP_Label_af49516a-7525-4936-8880-b1dc1e580865_Name">
    <vt:lpwstr>Non-visible label</vt:lpwstr>
  </property>
  <property fmtid="{D5CDD505-2E9C-101B-9397-08002B2CF9AE}" pid="20" name="MSIP_Label_af49516a-7525-4936-8880-b1dc1e580865_Application">
    <vt:lpwstr>Microsoft Azure Information Protection</vt:lpwstr>
  </property>
  <property fmtid="{D5CDD505-2E9C-101B-9397-08002B2CF9AE}" pid="21" name="MSIP_Label_af49516a-7525-4936-8880-b1dc1e580865_Parent">
    <vt:lpwstr>3b4f6feb-bc60-48e1-9a65-8f26ae8b4956</vt:lpwstr>
  </property>
  <property fmtid="{D5CDD505-2E9C-101B-9397-08002B2CF9AE}" pid="22" name="MSIP_Label_af49516a-7525-4936-8880-b1dc1e580865_Extended_MSFT_Method">
    <vt:lpwstr>Manual</vt:lpwstr>
  </property>
  <property fmtid="{D5CDD505-2E9C-101B-9397-08002B2CF9AE}" pid="23" name="Sensitivity">
    <vt:lpwstr>Public Non-visible label</vt:lpwstr>
  </property>
  <property fmtid="{D5CDD505-2E9C-101B-9397-08002B2CF9AE}" pid="24" name="MediaServiceImageTags">
    <vt:lpwstr/>
  </property>
</Properties>
</file>