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sldIdLst>
    <p:sldId id="331" r:id="rId2"/>
    <p:sldId id="409" r:id="rId3"/>
    <p:sldId id="367" r:id="rId4"/>
    <p:sldId id="368" r:id="rId5"/>
    <p:sldId id="369" r:id="rId6"/>
    <p:sldId id="370" r:id="rId7"/>
    <p:sldId id="371" r:id="rId8"/>
    <p:sldId id="372" r:id="rId9"/>
    <p:sldId id="373" r:id="rId10"/>
    <p:sldId id="374" r:id="rId11"/>
    <p:sldId id="375" r:id="rId12"/>
    <p:sldId id="411" r:id="rId13"/>
    <p:sldId id="412" r:id="rId14"/>
    <p:sldId id="467" r:id="rId15"/>
    <p:sldId id="410" r:id="rId16"/>
    <p:sldId id="408"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487" r:id="rId31"/>
    <p:sldId id="389" r:id="rId32"/>
    <p:sldId id="390" r:id="rId33"/>
    <p:sldId id="391" r:id="rId34"/>
    <p:sldId id="392" r:id="rId35"/>
    <p:sldId id="393" r:id="rId36"/>
    <p:sldId id="394" r:id="rId37"/>
    <p:sldId id="395" r:id="rId38"/>
    <p:sldId id="396" r:id="rId39"/>
    <p:sldId id="397" r:id="rId40"/>
    <p:sldId id="398" r:id="rId41"/>
    <p:sldId id="485" r:id="rId42"/>
    <p:sldId id="399" r:id="rId43"/>
    <p:sldId id="400" r:id="rId44"/>
    <p:sldId id="402" r:id="rId45"/>
    <p:sldId id="486" r:id="rId46"/>
    <p:sldId id="405" r:id="rId47"/>
    <p:sldId id="406" r:id="rId48"/>
    <p:sldId id="468" r:id="rId49"/>
    <p:sldId id="469" r:id="rId50"/>
    <p:sldId id="470" r:id="rId51"/>
    <p:sldId id="471" r:id="rId52"/>
    <p:sldId id="472" r:id="rId53"/>
    <p:sldId id="473" r:id="rId54"/>
    <p:sldId id="404" r:id="rId55"/>
    <p:sldId id="403" r:id="rId56"/>
    <p:sldId id="490" r:id="rId57"/>
    <p:sldId id="493" r:id="rId58"/>
    <p:sldId id="492" r:id="rId59"/>
    <p:sldId id="494" r:id="rId60"/>
    <p:sldId id="495" r:id="rId61"/>
    <p:sldId id="496" r:id="rId62"/>
    <p:sldId id="497" r:id="rId63"/>
    <p:sldId id="498" r:id="rId64"/>
    <p:sldId id="499" r:id="rId65"/>
    <p:sldId id="500" r:id="rId66"/>
    <p:sldId id="501" r:id="rId67"/>
    <p:sldId id="502" r:id="rId68"/>
    <p:sldId id="503" r:id="rId69"/>
    <p:sldId id="489" r:id="rId70"/>
    <p:sldId id="488" r:id="rId71"/>
    <p:sldId id="477" r:id="rId72"/>
    <p:sldId id="478" r:id="rId73"/>
    <p:sldId id="479" r:id="rId74"/>
    <p:sldId id="480" r:id="rId75"/>
    <p:sldId id="481" r:id="rId76"/>
    <p:sldId id="482" r:id="rId77"/>
    <p:sldId id="483" r:id="rId78"/>
    <p:sldId id="484" r:id="rId79"/>
    <p:sldId id="491" r:id="rId80"/>
    <p:sldId id="401" r:id="rId81"/>
    <p:sldId id="407" r:id="rId82"/>
    <p:sldId id="413" r:id="rId83"/>
    <p:sldId id="414" r:id="rId84"/>
    <p:sldId id="415" r:id="rId85"/>
    <p:sldId id="416" r:id="rId86"/>
    <p:sldId id="417" r:id="rId87"/>
    <p:sldId id="418" r:id="rId88"/>
    <p:sldId id="419" r:id="rId89"/>
    <p:sldId id="420" r:id="rId90"/>
    <p:sldId id="421" r:id="rId91"/>
    <p:sldId id="422" r:id="rId92"/>
    <p:sldId id="423" r:id="rId93"/>
    <p:sldId id="424" r:id="rId94"/>
    <p:sldId id="476" r:id="rId95"/>
    <p:sldId id="474" r:id="rId96"/>
    <p:sldId id="425" r:id="rId97"/>
    <p:sldId id="427" r:id="rId98"/>
    <p:sldId id="475" r:id="rId99"/>
    <p:sldId id="426" r:id="rId100"/>
    <p:sldId id="428" r:id="rId101"/>
    <p:sldId id="42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p:restoredTop sz="94719"/>
  </p:normalViewPr>
  <p:slideViewPr>
    <p:cSldViewPr snapToGrid="0">
      <p:cViewPr varScale="1">
        <p:scale>
          <a:sx n="148" d="100"/>
          <a:sy n="148" d="100"/>
        </p:scale>
        <p:origin x="10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0:16.187"/>
    </inkml:context>
    <inkml:brush xml:id="br0">
      <inkml:brushProperty name="width" value="0.035" units="cm"/>
      <inkml:brushProperty name="height" value="0.035" units="cm"/>
    </inkml:brush>
  </inkml:definitions>
  <inkml:trace contextRef="#ctx0" brushRef="#br0">1876 61 24575,'-9'0'0,"-9"0"0,-7-3 0,-20 3 0,-13-4 0,-11 4 0,-6-5 0,10 4 0,8-4 0,-8 5 0,6 5 0,-6-4 0,-1 4 0,7-5 0,-6 0 0,8 5 0,-24-3 0,10 3 0,-21 0 0,1-3-812,12 3 812,21-4 0,0-2 0,-23 1 0,-10 0 0,34 0 0,9 0 0,17 0 0,2 0 0,15 0 812,0 0-812,7 0 0,-1 0 0,3 0 0,-1 0 0,-2 0 0,0 3 0,-1 0 0,1 0 0,3-1 0,2 0 0,-2 1 0,2 3 0,0-1 0,-5 3 0,5 1 0,-5 2 0,2 0 0,-1 12 0,3-9 0,-3 9 0,7-14 0,-3 1 0,3-4 0,0 2 0,0-2 0,0 1 0,0 0 0,0 0 0,0 1 0,0-2 0,3 2 0,-3-2 0,3-1 0,-1 3 0,-1 0 0,3 3 0,-1-2 0,3 1 0,-1-1 0,1 2 0,-1 0 0,1 0 0,-1-3 0,0 2 0,1-1 0,0 6 0,2-5 0,-1 5 0,3-9 0,-4 4 0,2-2 0,0 1 0,2 6 0,1-8 0,1 8 0,-3-9 0,-1 2 0,0-1 0,4 0 0,5 5 0,4-1 0,-5 1 0,4 2 0,-8-5 0,19 13 0,-4-7 0,15 11 0,5 0 0,-14-11 0,4 4 0,-16-12 0,-5-3 0,12 8 0,-14-8 0,9 6 0,-7-5 0,0-1 0,13 0 0,2 3 0,-5-3 0,26 1 0,3 3 0,22-1 0,6 6 0,-32-6 0,18 4 0,-26-5 0,22 11 0,-24-9 0,-4 5 0,0-2 0,-4-6 0,14 10 0,-8-14 0,16 3 0,4-4 0,24 0 0,-29 0 0,1 0 0,-1 0 0,0 0 0,1 3 0,1 0 0,3-3 0,-2 1 0,24 10 0,-27-10 0,0 0 0,31 10 0,-8-10 0,-12 5 0,-10-6 0,2 0 0,2 0 0,-10 0 0,-4 0 0,-6 0 0,2 0 0,6 0 0,16 0 0,-26 0 0,24 0 0,-14 0 0,-4 0 0,12 0 0,-24 0 0,6 0 0,1 0 0,36 0 0,-19 0 0,32-5 0,-36 3 0,14-3 0,-16 5 0,6 0 0,-6-5 0,33 3 0,-35-6 0,16 4 0,-10-5 0,-16 0 0,34-4 0,-22 8 0,-8-3 0,28 1 0,-24 2 0,20-5 0,-26 6 0,-2-1 0,-14-2 0,1 4 0,-4-1 0,-3-1 0,3 1 0,1-3 0,0 0 0,-4 3 0,2-2 0,6 1 0,-7-2 0,10 2 0,-11-1 0,-1 3 0,-1-6 0,1 3 0,0-6 0,1 5 0,-2-3 0,-4 5 0,-2-1 0,1 1 0,-4-1 0,2 1 0,-3-1 0,1-2 0,-1 0 0,1-3 0,-1 2 0,-2-1 0,2 1 0,-5-2 0,5 2 0,-4-1 0,1 4 0,-2-5 0,0 3 0,0-1 0,0-1 0,0 1 0,0-2 0,-2 0 0,-1 0 0,-3-4 0,-1-2 0,0-4 0,1 4 0,-4-2 0,3 6 0,-6-6 0,7 6 0,-6-2 0,6 6 0,-2 1 0,2 3 0,3-1 0,-4 1 0,3-1 0,-4 1 0,3 2 0,-8-3 0,-1 5 0,-2-4 0,0 2 0,5-3 0,0 3 0,0-2 0,-4 1 0,-18-4 0,0-1 0,-6 0 0,-6-1 0,12-3 0,-30-6 0,32 5 0,-21-6 0,26 11 0,-13-9 0,8 11 0,6-4 0,5 7 0,4-2 0,-13-3 0,6 5 0,-14 0 0,14 1 0,-6 2 0,-8-7 0,-4 7 0,-8-9 0,-6 4 0,5 0 0,-31 1 0,18 0 0,-18-1 0,23-1 0,9-2 0,2 8 0,8-8 0,-24 2 0,18 1 0,-18-4 0,8 9 0,4-9 0,-6 9 0,-23-10 0,33 9 0,-40-4 0,44 6 0,-28 0 0,20 0 0,-14 0 0,16 0 0,2 0 0,16 0 0,-7 0 0,-1 0 0,6 0 0,1 0 0,12 0 0,8 0 0,-8 0 0,-13 5 0,-8 1 0,-41 6 0,18-5 0,-18-2 0,33-5 0,-14 0 0,28 0 0,-10 0 0,24 0 0,4 0 0,2 0 0,-9 4 0,6-2 0,-11 2 0,-8-4 0,12 0 0,-8 0 0,20 0 0,5 0 0,5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16.796"/>
    </inkml:context>
    <inkml:brush xml:id="br0">
      <inkml:brushProperty name="width" value="0.035" units="cm"/>
      <inkml:brushProperty name="height" value="0.035" units="cm"/>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18.309"/>
    </inkml:context>
    <inkml:brush xml:id="br0">
      <inkml:brushProperty name="width" value="0.035" units="cm"/>
      <inkml:brushProperty name="height" value="0.035" units="cm"/>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20.480"/>
    </inkml:context>
    <inkml:brush xml:id="br0">
      <inkml:brushProperty name="width" value="0.035" units="cm"/>
      <inkml:brushProperty name="height" value="0.035" units="cm"/>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21.017"/>
    </inkml:context>
    <inkml:brush xml:id="br0">
      <inkml:brushProperty name="width" value="0.035" units="cm"/>
      <inkml:brushProperty name="height" value="0.035" units="cm"/>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15.017"/>
    </inkml:context>
    <inkml:brush xml:id="br0">
      <inkml:brushProperty name="width" value="0.035" units="cm"/>
      <inkml:brushProperty name="height" value="0.035" units="cm"/>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16.796"/>
    </inkml:context>
    <inkml:brush xml:id="br0">
      <inkml:brushProperty name="width" value="0.035" units="cm"/>
      <inkml:brushProperty name="height" value="0.035" units="cm"/>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18.309"/>
    </inkml:context>
    <inkml:brush xml:id="br0">
      <inkml:brushProperty name="width" value="0.035" units="cm"/>
      <inkml:brushProperty name="height" value="0.035" units="cm"/>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20.480"/>
    </inkml:context>
    <inkml:brush xml:id="br0">
      <inkml:brushProperty name="width" value="0.035" units="cm"/>
      <inkml:brushProperty name="height" value="0.035" units="cm"/>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21.017"/>
    </inkml:context>
    <inkml:brush xml:id="br0">
      <inkml:brushProperty name="width" value="0.035" units="cm"/>
      <inkml:brushProperty name="height" value="0.035" units="cm"/>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00:12:03.785"/>
    </inkml:context>
    <inkml:brush xml:id="br0">
      <inkml:brushProperty name="width" value="0.035" units="cm"/>
      <inkml:brushProperty name="height" value="0.035" units="cm"/>
    </inkml:brush>
  </inkml:definitions>
  <inkml:trace contextRef="#ctx0" brushRef="#br0">3629 520 24575,'-4'0'0,"0"0"0,-1 0 0,-5 0 0,-7 0 0,-16-7 0,-15 0 0,-6-5 0,-34 2 0,17-4-514,15 6 0,-2-1 514,-36-11 0,38 9 0,1 0-442,-32-9 442,3 1 0,-5-6 0,18 9 0,-18-8 0,5 8 0,20 2 0,-1 0 0,3 5 0,29 2 0,-23 2 1004,16-2-1004,-8 6 466,-11-7-466,16 7 0,-13-4 0,20 5 0,-21-4 0,8 3 0,-4-3 0,7 0 0,-12 3 0,-9-2 0,-2 3 0,-7 0 0,16 0 0,5 3 0,-14 7 0,30-1 0,-40 9 0,16-3 0,-35 5 0,5 5 0,41-14 0,1 0 0,-31 14 0,-1-6 0,11 1 0,-1 8 0,5-7 0,-8 11 0,26-13 0,-7 3 0,28-9 0,-5 6 0,17-8 0,-3 8 0,3-4 0,7-3 0,-5 5 0,6-6 0,-9 27 0,8-18 0,-7 35 0,11-30 0,-1 8 0,3-2 0,2 4 0,2 7 0,0 4 0,0-6 0,0 0 0,0-5 0,0-8 0,0-6 0,0-6 0,11 7 0,-2 0 0,9 8 0,5 5 0,2-4 0,10 12 0,8-3 0,-12-6 0,33 12 0,-17-18 0,-3-3 0,3-1 0,47 9 0,-42-12 0,3-1-1784,8-2 1,2-3 1783,3-1 0,1-1 0,10 1 0,0 0-767,-9-3 1,1-1 766,11 1 0,-2 1-200,-26-2 1,-2 1 199,21 0 0,-2 0 0,13 8 0,-25-10 0,0-1 0,30 11 0,10-8 0,-15 0 0,-6-7 0,12-4 0,5 0 0,-44 0 0,2 0 0,16 0 0,0 0 0,-15 0 0,0 0 0,16 0 0,-1 0 0,24 4 0,-41 1 0,-2 1 0,15 4 0,9 4 3159,-32-9-3159,27 3 0,-1-7 0,24 4 0,-23-5 904,-15 0 0,1 0-904,31-5 0,-19 4 0,1 1 0,-17-3 0,0 1-173,12 3 0,-1 3 173,34 6 0,-9 1 0,-1 8 0,-12-9 0,7 9 0,-2-12 0,-3 6 0,9-12 0,-25 1 0,3 0 0,-2-1 0,1-2 0,18 1 0,4 0-1126,6 0 1,1 0 1125,-3 2 0,2 1 0,-22 2 0,2 1 0,-4 0 0,6 0 0,-4 1-458,3 4 0,-3-1 458,-8-4 0,-2-1 0,-1 0 0,-1 0 0,-1-1 0,1-2 0,14 1 0,-2-1 0,16-2 0,4 0 0,3 0 0,-29 0 0,-2 0 0,23-2 0,4-1 0,10 3 0,-1-1 0,-16-2 0,0 1 0,19 2 0,0 0-866,-22 0 1,-2 0 865,3 2 0,-3 1 0,-10 0 0,-3 0-53,-8 2 0,-2 0 53,31 5 1894,-30-5-1894,-13-1 0,-1-4 919,-4 0-919,28 0 2049,-17-4-2049,40-1 0,-17 0 0,23 1 0,-12 4 1020,-20 0-1020,2 0 0,-25 0 0,32 0 0,-19-4 0,15-1 0,-6-9 0,-5 1 0,-1-5 0,-7-2 0,-4-6 0,12-11 0,-6-5 0,14-11 0,-20 14 0,19-17 0,-24 24 0,9-13 0,-18 13 0,-9 2 0,-3 0 0,-2-3 0,-10 4 0,7-16 0,-10 15 0,3-4 0,-4 8 0,0-7 0,-3 3 0,-1-9 0,-2 17 0,-1-10 0,-3 3 0,-7-17 0,-4 8 0,0-2 0,-2 5 0,-8-12 0,4 7 0,-17-10 0,14 17 0,-20-13 0,9 5 0,-16-12 0,-12-1 0,2 8-507,23 18 1,-3 1 506,-3 2 0,0 2 0,-2-2 0,1 2 0,2 2 0,-2 0 0,-14-3 0,1 1 0,13 4 0,1 0 0,-11-2 0,-1-1 0,4 1 0,2 1 0,-33-12 0,39 14 0,-3 0 0,-18-2 0,-2 1 0,15 7 0,-1 0 0,-11-5 0,-1 2 0,11 8 0,1 2 0,2-2 0,1-1 0,-42-2 0,34 5 0,0-1 0,10 1 0,1 0 0,-11 2 0,0 0 0,-1-2 0,1 1 0,3 3 0,0 0 0,-7-4 0,-1 1 0,8 3 0,-1 0 0,-20-4 0,2 0 0,23 4 0,2 1 0,-12-2 0,0-1 0,12 0 0,0 1 0,-8 2 0,2-1 0,-36-4 0,37 5 0,2 0 0,-18 0 0,22 0 0,0 0-601,-29 0 601,26 3 0,1-1 0,-16-1 0,-21 4 0,8 0 0,2-4 0,26 6 0,0 0 0,-32-5 0,30 5 0,-2 1 0,7-5 0,0 0 0,2 1 0,-2 2 0,-18 2 0,2 0 0,-15-1-561,1 3 1,-1 0 560,0-3 0,3 1 0,-1 0 0,0 2 0,9-2 0,2 0 0,3-1 461,10 0 1,1 0-462,-6 3 0,-8 0 0,-3 8 0,35-9 0,-45 10 0,39-10 594,-18 5-594,6-1 1218,15-4-1218,3 2 0,2 1 0,15-5 0,-5 5 0,2-2 0,10-2 0,-10 2 0,-2 0 0,-1-2 0,-10 7 0,-1-10 0,-2 6 0,-21-6 0,18 0 0,-6-1 0,6 0 0,9-3 0,-4 3 0,15-4 0,10 0 0,11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0:54.184"/>
    </inkml:context>
    <inkml:brush xml:id="br0">
      <inkml:brushProperty name="width" value="0.035" units="cm"/>
      <inkml:brushProperty name="height" value="0.035" units="cm"/>
    </inkml:brush>
  </inkml:definitions>
  <inkml:trace contextRef="#ctx0" brushRef="#br0">691 77 24575,'-11'2'0,"2"1"0,-2 3 0,3-3 0,0 2 0,2-2 0,-2 2 0,2 1 0,-2 2 0,-13 4 0,3 1 0,-4 0 0,7-4 0,6-1 0,-2-2 0,3 2 0,-3 0 0,2-2 0,1 4 0,-3-4 0,3 4 0,-1-4 0,-1 2 0,4-2 0,-2-1 0,2 1 0,1-1 0,-3 0 0,2-2 0,-5 2 0,5-2 0,-9 0 0,8 2 0,-8-2 0,9 3 0,-4-3 0,1 4 0,-7-3 0,0 5 0,-1-5 0,4 1 0,3-2 0,6 3 0,-6-1 0,0 1 0,0 2 0,-2-1 0,6-2 0,1 0 0,2-2 0,-2 0 0,4 2 0,-4-4 0,5 3 0,-5-3 0,2 4 0,-3 0 0,1 1 0,-1 2 0,-3 5 0,2-6 0,-2 7 0,4-5 0,-1 2 0,0 0 0,-3 4 0,5 2 0,-17 20 0,8-4 0,-9 14 0,9-17 0,5-1 0,1-8 0,0 0 0,3 8 0,1-11 0,0 10 0,2-16 0,-2 4 0,3-5 0,0 0 0,0-3 0,3 0 0,-3-3 0,7 3 0,-3-4 0,4 3 0,0-4 0,0 3 0,1-1 0,1-2 0,3 3 0,29 2 0,17-2 0,-10 0 0,5 2-730,5-1 0,4 1 730,10 0 0,2 0 0,-9 3 0,2-1-1010,24-2 0,1-1 1010,-19 4 0,0 0 0,16-3 0,2 1 0,-8 5 0,-3 0-454,-13-5 1,-2-2 453,-6 1 0,-1-1 0,1-3 0,-4-1-253,17-3 253,-16 0 0,0 0 0,22 0 0,-2-5 0,-21 2 0,0-1 1215,27-9-1215,-31 7 0,0-1 0,37-6 2027,-30 1-2027,6 0 1076,-8 6-1076,0 1 322,-8 5-322,-10 0 0,-15 0 0,-8 0 0,-5 0 0,4 0 0,2 0 0,12-4 0,9 3 0,3-8 0,22 8 0,-12-9 0,6 5 0,-10-1 0,0-9 0,-14 9 0,12-13 0,-14 5 0,0-3 0,-2 0 0,3-6 0,-9 7 0,5-6 0,-12 5 0,-7 5 0,1-3 0,-4-1 0,0 0 0,2-13 0,-4 6 0,1-6 0,-5 8 0,-4 0 0,-1-8 0,-9-10 0,-2-2 0,-11-14 0,-1 11 0,-11-7 0,-2 5 0,-22-16 0,9 17 0,14 12 0,0 1 0,-19-4 0,-9-2 0,-13 2 0,18 16-389,7 5 0,-2 3 389,-31 6 0,38 2 0,-2 1 0,-4 5 0,-1 3 0,1-2 0,0 2-598,-8 2 1,-2 0 597,-3 0 0,2 1 0,-30 5 0,37-7 0,0 2 0,-36 11 0,33-11 0,-2 0-280,8 3 0,2-1 280,5-6 0,1 0 0,-1 2 0,2 0 0,-22 0 0,-2 2 709,10 2-709,32-8 1204,-6 6-1204,29-8 620,3 3-620,2-1 0,-2-1 0,2 1 0,-10 1 0,3 0 0,-5 3 0,6-3 0,-1 2 0,1-4 0,1 1 0,2 1 0,1-3 0,2 3 0,0-1 0,-2-1 0,2 1 0,-5 1 0,-13-3 0,-5 3 0,-13-3 0,0 0 0,-16 0 0,12 0 0,-13 0 0,30 0 0,2 0 0,13 0 0,3 0 0,0 0 0,2 0 0,1 0 0,-1 0 0,1 0 0,2 0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09:58.370"/>
    </inkml:context>
    <inkml:brush xml:id="br0">
      <inkml:brushProperty name="width" value="0.035" units="cm"/>
      <inkml:brushProperty name="height" value="0.035" units="cm"/>
    </inkml:brush>
  </inkml:definitions>
  <inkml:trace contextRef="#ctx0" brushRef="#br0">1587 477 24575,'-3'-2'0,"-4"1"0,-4-4 0,-22-6 0,-24-13 0,-12-2 0,-6-4 0,-14 4 0,17 1 0,-11 5 0,18-3 0,16 11 0,14 1 0,12 4 0,14 7 0,1-3 0,0 3 0,0-2 0,-8 1 0,-16-6 0,-9 5 0,-9-7 0,-13 8 0,20-8 0,-4 8 0,23-3 0,11 4 0,5 0 0,2 0 0,-2 0 0,-5 3 0,-11-3 0,-15 9 0,-2-4 0,-6 6 0,8 3 0,-9 2 0,22-2 0,-17 1 0,27-5 0,-9-2 0,10 4 0,-1-3 0,0 1 0,-5 3 0,7-4 0,-5 5 0,11-5 0,-7 3 0,7-4 0,-1 1 0,4 1 0,2-4 0,3 2 0,-2-3 0,1 1 0,-1-1 0,-1 3 0,3 0 0,-3 1 0,1 1 0,1-4 0,-1 2 0,2-2 0,0 2 0,-3-2 0,3 4 0,-3-2 0,3 3 0,0 0 0,0 0 0,0 0 0,0 5 0,0 0 0,0-2 0,0 5 0,3-12 0,-3 12 0,5-9 0,-4 5 0,1-4 0,0 0 0,-1-2 0,4 1 0,-2-4 0,0 5 0,4-5 0,-3 8 0,5-4 0,-3 10 0,2-8 0,-1 3 0,3-4 0,3 12 0,-4-8 0,7 12 0,-8-15 0,6 8 0,-3-8 0,3 8 0,5 0 0,4 6 0,6 3 0,0 0 0,0 0 0,-6-3 0,1-5 0,-11-5 0,4 1 0,-6-5 0,9 11 0,-7-10 0,11 8 0,-12-13 0,19 19 0,-8-6 0,20 18 0,-12-10 0,2-4 0,-13-6 0,0-5 0,15 15 0,-1-9 0,11 17 0,-16-19 0,-4 3 0,12-3 0,-1 6 0,12-1 0,-15-6 0,-4-5 0,0-7 0,2 3 0,24 3 0,-4-5 0,6-1 0,14 1 0,-18-4 0,36 10 0,-11-5 0,-9 5 0,2-5 0,-22 2 0,40-1 0,-24-2 0,25 1 0,-9-1 0,-10-5-6784,20 6 6784,1-7 0,-21 0-195,-19 0 0,1 0 195,26 0 0,7 0 0,-33 3 0,-1 0 0,13-1 0,-1 1 0,2 0 0,17-3 0,11 0 0,-23 0 0,-22 5 0,8-4 0,0 4 0,-16-5 6590,-4 0-6590,0 0 584,-4-4-584,14 3 0,8-9 0,-4 9 0,6-9 0,-2 4 0,-6-10 0,0 4 0,-3-4 0,-7 6 0,-8 2 0,-6 0 0,-5 1 0,-11 2 0,6-2 0,-7-1 0,1 2 0,-1-4 0,1-3 0,1-4 0,4-4 0,-3 0 0,5-8 0,-6-10 0,8-2 0,-6-6 0,-2 8 0,-3 8 0,-6-6 0,2 6 0,-3-8 0,0 8 0,-4-6 0,-1 14 0,-4-14 0,-16-51 0,5 19-558,-6 3 0,-3-1 558,-14-15 0,-10 1 0,19 37 0,2 3-227,-9-11 227,-1 7 0,-3 1 0,-9-8 0,-18-7 0,5 16 0,-11-1 0,31 23 0,-1 0 0,-4-3 0,0 1 0,1 5 0,1 1 0,-28-14 0,-3 6 0,22 7 0,-22-7 0,20 17 0,-4-8 0,17 15 0,-7-9 0,4 9 0,-6-5 0,2 6 0,-10 0 0,-4 0 0,8 0 0,-3 0 0,-30 0 0,0 0 0,16 0 1103,43 0-1103,-20 4 240,16-3-240,-8 9 0,21-9 0,-25 9 0,25-4 0,-29 5 0,14-6 0,-7 5 0,-15 3 0,18-2 0,-18 7 0,24-9 0,-8 7 0,14-9 0,-4 6 0,16-6 0,4-3 0,2 5 0,4-6 0,2 2 0,1-1 0,3 0 0,-1-3 0,3 1 0,1-2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08:17.027"/>
    </inkml:context>
    <inkml:brush xml:id="br0">
      <inkml:brushProperty name="width" value="0.035" units="cm"/>
      <inkml:brushProperty name="height" value="0.035" units="cm"/>
    </inkml:brush>
  </inkml:definitions>
  <inkml:trace contextRef="#ctx0" brushRef="#br0">2725 472 24575,'-3'-2'0,"-2"1"0,2-1 0,-2 2 0,-49-26 0,5 9 0,-35-22 0,11 9 0,14 5-6784,-31-12 6784,27 12 0,-26-8-156,30 10 156,-14-2 0,14 2 0,-14 4 0,5-4 0,-7 9 0,16-2 0,-36 2 0,46 4 0,-47-3 0,29 1 0,-2 0 0,-12-1 0,42 4 0,-5 3 0,28 4 0,-5 2 6707,7 0-6707,-1 0 233,6 0-233,1 0 0,-3 0 0,5 0 0,-2 0 0,2 0 0,1 0 0,-1 0 0,1 0 0,-1 0 0,-2 2 0,-5 2 0,1-1 0,-1 3 0,-2-3 0,-15 5 0,5-3 0,-12 3 0,0-2 0,12 1 0,-20 3 0,6 4 0,-10-2 0,0 4 0,2-6 0,8 0 0,8-1 0,2-1 0,8 2 0,0 1 0,4-1 0,4-1 0,-9 3 0,10-3 0,-16 7 0,11-3 0,-7 8 0,2-6 0,-3 6 0,4-10 0,-3 9 0,6-11 0,-1 7 0,10-9 0,-1 2 0,4-1 0,-6 7 0,2-1 0,-4 7 0,1-4 0,3-5 0,2-4 0,5 0 0,-2-2 0,2 2 0,0-2 0,-2 1 0,2 2 0,0 2 0,-3 4 0,2 2 0,-2-1 0,2 4 0,-7 22 0,9-15 0,-7 19 0,9-17 0,0-6 0,0 14 0,0-14 0,0 14 0,0-6 0,0 8 0,5-1 0,0 1 0,3-8 0,-2-2 0,0-8 0,-3-4 0,3-2 0,-1-7 0,1 3 0,-1-3 0,3 3 0,2 5 0,3 0 0,1 5 0,9 11 0,-7-9 0,23 28 0,-21-26 0,15 12 0,-20-22 0,2-2 0,-4-5 0,0 2 0,5 0 0,0 3 0,5 1 0,8-2 0,10 5 0,10 5 0,0-4 0,30 24 0,-24-27 0,34 28 0,-38-30 0,12 15 0,-22-17 0,22 17 0,-20-15 0,12 9 0,-16-12 0,16 6 0,-4-4 0,6 5 0,6 0 0,-4-4 0,16 5 0,8-5 0,-14-1 0,12 1 0,-22-7-529,38 6 529,-7-4 0,-38-2 0,-1 1 0,24 5 0,-20-5 0,-8 2 0,-14-8 0,-3 4 0,-17-5 0,-5 0 529,0 0-529,1 0 0,5 0 0,0 0 0,7 0 0,8 0 0,10 0 0,2 0 0,-2 0 0,-17 0 0,-7 0 0,-7 0 0,3 0 0,-2 0 0,1 0 0,-2 0 0,1 0 0,1 0 0,3 0 0,20 0 0,8 0 0,8 0 0,-10 0 0,30 0 0,-22 0 0,34 0 0,-32 0 0,-2 5 0,-8-4 0,0 3 0,0-4 0,0 0 0,8 0 0,2 0 0,0 0 0,6 0 0,-6 0 0,32-6 0,-10-1 0,4-5 0,-4-1 0,-12 2 0,16-1 0,-16 0 0,12 0 0,-12 1 0,8 4 0,-2-4 0,-16 1 0,6-2 0,-14-7 0,22 1 0,-28 3 0,34-8 0,-42 14 0,18-6 0,-25 8 0,1 0 0,16 3 0,-16-2 0,15 3 0,-12-1 0,-5-1 0,8 1 0,-15-2 0,16-2 0,23-7 0,2 3 0,4-5 0,-12 3 0,-14 4 0,8-4 0,-13 6 0,2-3 0,-11 4 0,19-10 0,-11 5 0,20-9 0,-22 13 0,2-6 0,-10 11 0,-4-3 0,-3 1 0,0 2 0,0-3 0,-2 1 0,5-3 0,-3-1 0,1 1 0,5-15 0,-5 11 0,3-11 0,-4 12 0,-2-5 0,-2 4 0,2-8 0,-2 4 0,-1-13 0,4 6 0,-7 1 0,3 2 0,-3 11 0,4-11 0,-4 3 0,3-4 0,-3 5 0,-2 0 0,1 1 0,-4 3 0,2-4 0,-2 5 0,-1 0 0,1 0 0,-1 0 0,1 2 0,2-1 0,-2 4 0,2-5 0,-3 3 0,-2-3 0,2 2 0,-2 1 0,3 3 0,-1-1 0,1 1 0,-1-1 0,0 1 0,1-3 0,-3 1 0,-1 0 0,-6-3 0,3 4 0,-4-4 0,1 4 0,3 1 0,-4-2 0,5 4 0,3-2 0,0 5 0,2-3 0,-2 1 0,0 1 0,-8-4 0,-8 4 0,1-5 0,-14 5 0,14-5 0,-30-6 0,26 6 0,-51-17 0,33 15 0,-20-10 0,18 8 0,0-6 0,14 6 0,-12-5 0,14 6 0,-24-2 0,-12-6 0,-3-2 0,-19-1-502,12-4 502,-8 4-37,1 0 37,25 7 0,-4 13 0,6 1 0,-2 4 0,-15-9 502,30 2-502,-2-2 37,9-1-37,16 4 0,-10-4 0,20 5 0,2 0 0,1 0 0,3 0 0,-1-3 0,1 3 0,-3-3 0,-5 3 0,-4-3 0,-12-2 0,-2 1 0,-8-5 0,-16 2 0,-4-4 0,-24-8 0,6 5 0,1-4 0,11 6 0,8 0 0,-24 0 0,26 1 0,-33-8 0,37 7 0,-14-5 0,24 7 0,-4 0 0,22-1 0,-1 6 0,-4-6 0,9 7 0,-18-6 0,-2 1 0,-10-2 0,0 0 0,10 5 0,10-1 0,8 6 0,4-5 0,-2 6 0,9-3 0,-3 1 0,8 1 0,-1-1 0,1 2 0,-1 0 0,3-3 0,1 3 0,2-3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9:08:49.047"/>
    </inkml:context>
    <inkml:brush xml:id="br0">
      <inkml:brushProperty name="width" value="0.035" units="cm"/>
      <inkml:brushProperty name="height" value="0.035" units="cm"/>
    </inkml:brush>
  </inkml:definitions>
  <inkml:trace contextRef="#ctx0" brushRef="#br0">3163 340 17184,'-29'4'0,"11"-3"3284,-10 3-3284,11-4 1268,1 0-1268,0 0 670,5 0-670,-20 0 2169,2 0-2169,-34 0 0,-4 0 0,-10 0 0,-23 0-541,13 0 541,-6 0 0,-7 7 0,45-4 0,-2 2 0,-1 1 0,1 2 0,5-1 0,0-1 0,-6-2 0,2-1 0,-17 8 0,-26-10 0,48 8 0,2 1 0,-24-7 0,12 10 0,0-1 0,-4-8 0,-16 13 0,25-16 0,-1 9 0,-2-9 0,2 5 0,10-6 541,-8 5-541,12-3 0,-20 3 0,34-5 0,-15 0 0,18 0 0,-13 4 0,0 2 0,0-1 0,8 3 0,-14-3 0,20 3 0,-8 0 0,13 2 0,-4-2 0,-3 13 0,-11-5 0,8 12 0,4-14 0,6 9 0,8-13 0,-10 20 0,7-10 0,-8 11 0,0 6 0,-3 4 0,-3 16 0,-5 8 0,8 2 0,-2-8 0,2 29 0,9-33 0,-2 42 0,1-28 0,9 6 0,-7-2 0,14-14 0,-3 6 0,5-8 0,0 16 0,0-12 0,6 29 0,0-29 0,6 4 0,-2-18 0,0 0 0,5-6 0,-8 6 0,10-8 0,-10 7 0,20 11 0,-13 2 0,7-10 0,-6-4 0,-7-22 0,6 2 0,-6-6 0,3-2 0,-3 4 0,8 8 0,-2 2 0,3 0 0,1 5 0,4-9 0,-4 3 0,1-10 0,-9-7 0,-2-3 0,0-4 0,-2 5 0,4-3 0,-1 3 0,3 5 0,7 4 0,13 20 0,7 0 0,-6 2 0,19 10 0,-26-22 0,20 16 0,-17-17 0,1 0 0,-9-7 0,6 5 0,-13-10 0,14 11 0,-14-10 0,6 5 0,0-3 0,10 13 0,17 15 0,16 9 0,1-5 0,-9-5 0,-1-14 0,-9-1 0,7 2 0,3-4 0,-8 2 0,9-8 0,4 11 0,-1-6 0,6 2 0,-16-5 0,14 3 0,-20-12 0,28 18 0,-36-24 0,26 12 0,-20-14 0,16 2 0,16 1 0,-4 1 0,22-6 0,-14-2-412,22 2 412,-28-6 0,-13-1 0,-2 0 0,1-2 0,-5-3 0,0-2 0,1 0 0,12 0 0,22-11 0,-14 9 0,-20 2 0,4 0 0,6-1 0,0 3 0,-9 4 0,1 0 0,13-5 0,0-1 0,-6 3 0,-4 0 0,31-4 0,-29 2 0,2 0-590,-10 1 1,2 1 589,11 0 0,1 0 0,-9-2 0,0 0 0,9 2 0,0 0 0,-14-2 0,3-2 0,41-6 0,3-1-952,-23 2 1,1 1 951,20-4 0,2 0 0,-3-3 0,-3 2 0,-11 7 0,3 1 0,-10-3 0,5-1 0,-4 1 0,9 3 0,-3 1 0,10-6 0,-4-1 0,-29 8 0,-4-1 0,7-8 0,0-2 0,-13 4 0,-1-1-226,8-2 0,0-1 226,37-15 0,-44 16 0,1 1 0,5-2 0,2 0 0,8-1 0,2 1-705,1 3 0,4 1 705,21-2 0,1 3 0,-21 4 0,4 1 0,-1 0 0,5 0 0,-1 1-407,-12 3 0,-2 2 0,1 0 407,7-1 0,2 0 0,-2 1 0,24 2 0,-3 0 0,-8 0 0,-2 0 0,-13 1 0,-2-2 0,0-1 0,-2-2 0,-15 1 0,-2-1 0,40-4 1092,0-10-1092,-12 15 0,-30-6 0,1 0 0,5 7 0,0 2 0,-2-3 0,2 0 0,3 3 0,3 0-57,11 0 1,-2 0 56,-18 0 0,0 0 0,26 0 0,2 0 0,-22 0 0,0 0 0,23 0 0,0 0 0,-20 3 0,-2 0 0,9-3 0,-2 2 1167,27 10-1167,-8-11 0,-2 11 0,-24-11 2501,4 4-2501,-22-5 575,39 0-575,-9 0 0,-21 3 0,1 0 0,43-1-367,-33 7 0,3 1 367,11-5 0,1 0 0,-12 5 0,1 1 0,24 1 0,-5-2 0,-7-1 0,-23 1 0,-2-2 252,5-7-252,0 10 0,0-10 0,0 4 0,-8-5 0,-10 0 1837,6 0-1837,-4 0 0,40 0 0,-23 3 0,4 1-354,5-4 1,2 1 353,7 6 0,4 0-990,9-7 0,1 1 990,-12 6 0,0-1 0,12-5 0,3 0-770,-25 5 0,2 2 1,-3-1 769,12-2 0,2 0 0,-4 2 0,5 1 0,-3 0 0,9 0 0,-2-1 0,10 1 0,1 0 0,3 0 0,-3-1 0,-15-2 0,0-2 0,14 2 0,-1-3-809,-14-1 1,-3-2 808,-4 1 0,0 0 0,-5 0 0,0 0 0,7 0 0,2 0 0,-2 0 0,0 0 0,3 0 0,0 0 0,7 1 0,-1-2 0,-8-1 0,-2-2-327,1 0 1,-2 0 326,0-3 0,-4-1 954,28-5-954,-48 4 0,-1-1 0,26-10 0,-8-4 1986,6 5-1986,2-5 0,10 10 0,1-5 0,-36 9 0,-1 0 0,22-4 0,-20 4 0,4 0 436,0 3 0,1 1-436,3-1 0,0 0 0,1 3 0,0 0 0,3-6 0,-3 0 1327,32 1-1327,1-6 0,-14 4 0,-28 4 0,38-6 0,-25 7 0,17-6 669,-32 11-669,22-10 0,-2 4 0,8-6 149,-12 6-149,-10-8 0,10 6 0,5-19 0,13 6 0,0-15 294,-33 17 1,1-1-295,1-3 0,2-1-431,6-7 1,1 0 430,-8 4 0,0-2 0,8-7 0,-1-4 0,-8 2 0,-1-1 0,9-5 0,-4 0 0,-19 9 0,-3-3 0,8-7 0,-3-2 0,9-35 0,-23 38 0,-2 1 0,10-38 0,-17 17 0,-3-10 0,-6-2 0,4-6 0,-9 16 0,3 1 0,-5 9 0,0 0 0,0 0 527,-3 16-527,-10-28 1054,-3 24-1054,-7-20 0,1 10 0,-6-3 0,3-1 0,-16-8 0,-5-1 0,1 6-283,11 22 1,-2 1 282,-17-18 0,-19-8 0,12 22 0,1 1 0,-1 1-137,-6 4 137,-3-1 0,-6 7 0,0 6 0,-17-1 0,21 2 0,-18-3 0,14 3-969,-11 4 969,24-1 0,-2 1 0,14 11 0,-1 0 0,-28-15 0,0-1 0,20 10 0,0 0 0,-17-7 0,-3-1-838,-7 0 0,0 1 838,8-1 0,-1 1 0,-16 2 0,2 0 0,24 2 0,4 1-648,1 4 1,0 3 647,-11-1 0,-1 1-501,12 3 0,-2 0 501,-11-1 0,-2 1 0,6 3 0,2 0 0,13 0 0,0 2 0,-15 1 0,2 2 0,-29-1 0,39 0 0,-1 0 0,-2 0 0,0 0 0,-4 0 0,0 0 0,-6 0 0,-1 0 0,-9 0 0,0 0-468,15 0 0,0 0 468,-29 0 0,-1 0 0,18 0 0,-1 0 0,12 0 0,-3 0 0,1 0 0,-24 0 0,1 0 0,-2 0 0,-1 0 0,29 0 0,0 0 0,2 0 0,-16 0 0,1 0 0,-10-1 0,1 2 440,20 2 0,2 0-440,8-3 0,2 1 0,9 5 0,-1 1 0,-12-7 0,0 1 0,9 5 0,-2 0 0,-20-5 0,0 0 0,22 5 0,0 0 0,-24-5 0,-2-1 0,12 7 0,0-1-154,-15-5 0,-1 0 154,5 5 0,2 1 0,12-6 0,-2-1 0,-24 4 0,-3-1 0,3-3 0,-1 0 0,-6 0 0,-3 0 0,23 0 0,-4 0 0,5 0 0,-17 0 0,3 0-371,24-2 1,-2 0-1,2-1 371,-33-1 0,3 0 0,10 0 0,3-1 266,4-2 0,0 1-266,-13 6 0,1-1 0,18-6 0,2 1 0,-12 4 0,1 2 0,14-3 0,0-1 0,-10 0 0,-2 1 0,-1 2 0,1 1 0,1-3 0,-2-1-345,10-1 0,-2 0 0,2 0 345,-12 4 0,0-1 0,18-3 0,-3 0 0,1 0 0,-5 4 0,0 2 0,5-1 0,-3 0 0,0 0 0,5 0 0,-3 0 0,3 0 0,-6 0 0,0 0 0,-24 0 0,1 0 554,29 0 0,2 0-554,-19 0 0,1 0 0,20 4 0,1-1 0,-10-2 0,-1 0 0,-2 2 0,2 0 0,14 1 0,3-2 0,-1-1 0,2 0 0,-40 5 0,45-6 0,-3 0 0,-7 0 0,-2 0 572,-8 0 0,-2 0-572,3 0 0,2 0 0,6 0 0,0 0 0,-6-1 0,0 2 0,16 1 0,-1 2 0,-28 0 0,-3 0 0,15 0 0,0 0 0,-10 3 0,-2-1 0,5-2 0,0 1 0,-5 2 0,1 0 0,2 1 0,2-1 0,11-3 0,2 1 0,-1 1 0,0 0 0,3-2 0,-2 1 0,-5 5 0,-2 1 0,-5-4 0,-2 2 0,1 5 0,2 0 0,13-6 0,2 0 355,-2 2 0,0 0-355,-34 3 0,0 7 0,7-6 0,-5 5 0,30-8 2328,-2 1-2328,36-7 439,4 2-439,12-7 1279,-13 7-1279,6-6 615,-11 7-615,12-5 0,-11 1 0,10 1 0,-7-2 0,9 1 0,8 1 0,-3-5 0,5 3 0,1-3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9:10:28.405"/>
    </inkml:context>
    <inkml:brush xml:id="br0">
      <inkml:brushProperty name="width" value="0.035" units="cm"/>
      <inkml:brushProperty name="height" value="0.035" units="cm"/>
    </inkml:brush>
  </inkml:definitions>
  <inkml:trace contextRef="#ctx0" brushRef="#br0">2629 214 24575,'-8'2'0,"-13"7"0,2-1 0,-34 7 0,10-11 0,-38 8 0,12 6 0,-17 16-548,19 4 548,23-12 0,2 0 0,1-2 0,-21 5 0,48-23 0,-14 2 0,4 4 0,1-4 0,-14 10 548,14-9-548,-6 3 0,-8 2 0,16-6 0,-15 6 0,4-6 0,7 0 0,-20 2 0,22-6 0,-14 5 0,6-4 0,-8 0 0,7 3 0,4-7 0,11 2 0,1-1 0,-15-1 0,17 1 0,-21 1 0,21-2 0,-7 2 0,4-1 0,-3-1 0,8 4 0,-3-5 0,-1 6 0,0-5 0,-21 12 0,4-6 0,-6 7 0,-6-4 0,-12 6 0,-13-2 0,-5 4 0,26-8 0,12-1 0,0 5 0,4-4 0,-14 5 0,16-6 0,-6 0 0,-10 12 0,4-8 0,-4 8 0,18-13 0,0 4 0,-2 2 0,0 0 0,-6 4 0,6-4 0,4-1 0,4-1 0,14-7 0,-1 1 0,4-1 0,-2-2 0,2 2 0,1-2 0,-1 2 0,1 1 0,-1-1 0,1 3 0,-1 1 0,1-1 0,-1 3 0,0-3 0,1 3 0,-4 4 0,-6 18 0,4-13 0,-3 16 0,9-24 0,1 8 0,-3 5 0,6-3 0,-8 23 0,7-4 0,-6 0 0,7 12 0,-2-12 0,3 16 0,0 0 0,6 8 0,1 2 0,11 16 0,1-14 0,6 12 0,-1-14 0,0 0 0,1 6 0,-2-14 0,16 24 0,-8-21 0,13 13 0,-3-16 0,9 9 0,-5-11 0,2-3 0,-16-18 0,13 3 0,-4-6 0,2 0 0,16 7 0,-14-18 0,23 20 0,-10-13 0,-8-2 0,6 6 0,-14-12 0,9 12 0,18 4 0,-3-4 0,14 5-933,2-7 933,-31-17 0,2 0 0,1 6 0,1 0 0,2-8 0,0-1 0,6 6 0,0-1 0,-9-5 0,1 0-823,22 4 0,3 0 823,-4 0 0,0-1 0,-8-3 0,0 1 0,9 6 0,-2-1-407,-20-9 0,-1 1 407,8 7 0,-2 1-374,34-2 374,-44-9 0,2 1 0,4-1 0,1 0 0,2-2 0,0 0 0,-3 3 0,2-1-172,12-2 1,2 0 171,-12 2 0,1 0 0,13-2 0,2 0 0,7 7 0,-3 0 0,-23-6 0,-1-1 0,12 4 0,0-2 0,-7-5 0,-2-2 0,-5 1 0,2 0 0,24 0 0,2 0 0,-13 0 0,0 0 0,4 0 0,4 0 0,19-3 0,3-1-737,-7-1 1,3 1 736,-12 1 0,5 0 0,0 0 0,-6 0 0,1 1 0,-4 0 0,22-2 0,-1 1 0,-25 3 0,1 0 0,-5-1 0,9-3 0,-1 1-454,13 3 1,0 0 453,-15-3 0,-3 0-303,-4 2 1,0 0 302,2-5 0,4-1 0,19 3 0,2-1-497,-12-5 1,1-2 496,-8 6 0,4 1 0,-1-1 0,-11-3 0,-1-2 0,2 2-29,7 2 0,2 2 1,-2-1 28,-8-2 0,-1 0 0,0 1 0,4 1 0,1 1 0,-5 0 378,12-2 1,-3-1-379,5 3 0,0 2 0,-1-1 0,-1 1 0,-9 0 0,2-1 0,10 1 0,0-2 0,-8-2 0,-2-1 0,1 1 0,-2-1 0,-6-2 0,0-1-403,10 6 1,2 1 402,17-3 0,1 1 0,-13 2 0,3 1 0,-3 2 0,6 1 0,-7-1 0,-9-2 0,0 0 0,3 2 0,5 1 0,-5 1 0,-1-1 0,-2 0 0,23 0 0,-1 0 533,-22 0 1,-4 0-534,-7 0 0,-4 0 2448,41 0-2448,-13 0 0,-1-6 0,-10 5 0,22-11 0,-24 5 0,-20 0 0,2 0 0,4 0 0,0 0 0,34-1 0,-29 2 0,4-1 0,-5 3 0,2 0 0,2 0 0,1 0 0,0 0 0,-4 1 0,28 3 0,-13 0 803,-42 0-803,16 0 2301,-36 0-2301,2-3 1187,-9 2-1187,9-5 416,11 0-416,3-3 0,22-2 0,-6 6 0,8-6 0,24 4 0,7-6 0,-33 9 0,1 0 0,39-8 0,-11 6 0,13-7-686,-8 6 686,-33 3 0,0 2 0,37 2 0,-1 0 0,1 0 0,-22 0-11,-18 0 0,-2 0 11,4 0 0,26 0 0,-8 0 0,-4 0 0,30 0 0,-20 0 0,21 0 0,-15 5-309,-34-4 1,-1 0 308,38 5 0,-5-6 0,6 6 0,-18-4 0,12 4 0,-18-6 0,0 0 0,-14 0 0,12 0 0,-22 0 664,30 0-664,-10 0 0,23 0 0,-17 0 22,-10 0-22,14 0 639,-18 0-639,20 0 0,-16 0 0,0 0 0,32 0 0,-24 0 0,25 0 0,-33 0 0,0 0 0,32 0 0,-7 0 0,4 0 0,-22 0 0,-33 0 0,-2 0 0,-8-3 0,0 2 0,-5-2 0,4 0 0,-3 2 0,-1-5 0,12 1 0,-14 2 0,14-5 0,-4 3 0,-1-2 0,14-3 0,-6 2 0,8-7 0,16-2 0,-12 1 0,20-6 0,-22 6 0,6-5 0,-8 6 0,-8-1 0,-9 7 0,-10 0 0,-4 3 0,-2-2 0,-1 0 0,0-3 0,6-21 0,-3 12 0,7-25 0,-6 6 0,1-2 0,2-22 0,-6-13 0,5-3 0,-10-12 0,5 24 0,-6-23 0,-6 19 0,-1-20 0,-10 24 0,4 2 0,-4 0 0,5 6 0,-13-31 0,5 27 0,-12-18 0,11 32 0,4 2 0,-8-1 0,11 15 0,-6-4 0,7 16 0,-1-8 0,-3 10 0,-1-10 0,3 16 0,-2-4 0,-11-10 0,-3 7 0,-19-17 0,0 9 0,9 3 0,-36-17 0,28 7 0,-25-4 0,16 0 0,-15 7 0,2-4 0,-13 3 0,3 2 0,20 13 0,4 1 0,12 3 0,14 4 0,-8-4 0,8 5 0,-22-7 0,18 6 0,-21-7 0,17 7 0,-40-8 0,6 5 0,-13-2-258,29 5 0,2 1 258,-4 6 0,-1-7 0,-2 0 0,-1 4 0,-10-2 0,26-1 0,-24 1 0,15-3 0,-33-2-471,-2 7 471,17-5 0,23 8 0,-3-1 0,-4-2 0,-2-1 0,-3-1 0,-2 1-600,-8-1 0,-2 2 600,-10 1 0,1 1 0,16-2 0,-2 0 0,-28 1 0,-1 1 0,29 0 0,2 0 0,-14-1 0,4 3-701,-12 2 701,29 0 0,0 0 0,-20 0 0,26 0 0,0 0 0,-14 0 0,-10 0 0,20 0 0,-8 0 0,2 0 0,-17 0 425,19 0-425,-18 0 0,24 0 0,-25 0 0,3 0 0,-6 0 0,32 0 0,0 0 165,1 0 1,-2 0-166,-14-3 0,-4-1 0,-2 0 0,0 0-2795,-1-3 1,2-1 2794,2 1 0,2-1 0,0 1 0,-1-1-510,-3 1 1,0 0 509,1 3 0,2 0 0,8-3 0,0 1 0,-8 2 0,0 0 0,12-2 0,0-2 0,-11 1 0,-2 0-38,9-1 1,2 1 37,10 3 0,-1 1 0,-11-4 0,0 1 484,-31 4-484,30-1 0,0-1 2555,8 1 0,0 0-2555,-1-1 0,-2 0 0,-14 0 0,-2 0 54,3-3 0,0 1-54,-7 5 0,0 0 0,7-5 0,2-1 0,0 3 0,0 0 0,0 0 0,-1 0 0,-11-3 0,-2 1-976,3 1 1,-2 1 975,-18-4 0,0 1 0,16 2 0,-2 1 0,15-1 0,-2 0 0,2 1 0,-24 3 0,-1 0 0,18-5 0,-3-3 0,4 3 0,-11 4 0,1 0 0,-12-8 0,3-1 0,28 10 0,2 1-424,-11-7 1,0 0 423,7 6 0,0 1 0,-5-7 0,2 0 0,7 3 0,0 1 0,-11-1 0,1-1-43,17-1 0,1 0 43,-2 5 0,0 0 0,-7-5 0,2-1 0,-29 6 345,31-3 1,1 1-346,-24 3 0,19 0 0,-28 0 0,29 0 0,-17 0 2030,4 0-2030,26 0 1558,-29 0-1558,23 0 0,-6 0 0,-8 0 0,12 0 0,-20 0 0,14 0 0,8 0 0,-12 0 0,-21 0 0,9 0 0,-9 0 0,21 0 0,28 4 1105,-12-3-1105,16 4 613,8-2-613,6-3 0,10 4 0,6-2 0,-4 1 0,4 0 0,-9 2 0,2-1 0,-5 3 0,0 0 0,-8 1 0,-2 5 0,-8-2 0,8 2 0,-14-3 0,20 0 0,-20 1 0,14 1 0,-8 2 0,0-3 0,0 3 0,0 0 0,-16-2 0,11 7 0,-19-7 0,14 3 0,-8 2 0,8-5 0,2 3 0,16-3 0,2-6 0,13 2 0,-4-7 0,10 4 0,-5-5 0,7 5 0,-1-4 0,1 1 0,2-2 0,1 3 0,-1-3 0,1 3 0,-1-3 0,3 2 0,-2-1 0,5 1 0,-3-2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13:14.748"/>
    </inkml:context>
    <inkml:brush xml:id="br0">
      <inkml:brushProperty name="width" value="0.035" units="cm"/>
      <inkml:brushProperty name="height" value="0.035" units="cm"/>
    </inkml:brush>
  </inkml:definitions>
  <inkml:trace contextRef="#ctx0" brushRef="#br0">4514 51 24575,'0'-6'0,"-3"3"0,0 0 0,-6 3 0,0 0 0,-7 3 0,-2-2 0,-21 8 0,-5-8 0,-16 4 0,-26-11-594,-7-3 594,0 1 0,32 1 0,2 1 0,-10-1 0,9 2 0,-1 1 0,-23-1 0,-6 5 0,38 0 0,0 0 0,-32 0 0,27 0 0,-2 0 0,0 0 0,0 0 0,3 3 0,0 0 0,-3-2 0,1 0 0,4 5 0,1 1 0,-40-6 0,24 3 0,-2-1 0,17-3 0,1 0 0,-10 3 0,-1 0 0,1-3 0,3 1 0,-26 5 0,33-5 0,1-2 0,-28 1 0,18 0 0,3 0 0,26 0 0,-6 5 0,6 0 0,-25 7 0,-5 0 0,-16-5 0,-9 12 0,6-4 29,33 1 1,1 2-30,-34 10 0,-6 12 0,0-5 0,41-12 0,1 2 0,-31 17 0,-9 6-123,28-12 123,2 0 0,-3 7 0,21-2 0,-17 4 0,1 26 0,8-16 0,2 7 0,9 3 0,-11 16 0,26-34 0,1 1 0,-11 15 0,2 1-63,12-9 0,1 0 63,-3 4 0,0 0 0,6-5 0,1 1 0,-4 16 0,1 0 0,9-12 0,0-1 0,-3 8 0,2 3 0,11 3 0,4-2 0,-1-12 0,1 0 0,4 9 0,4 2-1412,12 7 1,3 0 1411,-8-13 0,2 1 0,15 18 0,4 2 0,-1 0 0,-1-3 0,-3-15 0,1-1-880,9 14 1,2-2 879,-6-14 0,1-2-433,-1-2 1,3 1 432,-3-4 0,4 2 0,-2-5 0,5 4 0,3-2-514,4 0 0,8 5 1,-3-6 513,11 2 0,1-3 0,-19-12 0,2 0 0,3-1-120,11 1 1,4-2 0,-2-3 119,-10-4 0,-1-2 0,4 1 0,18 6 0,5 0 0,0-2 0,-10-7 0,-1-3 0,1 0 0,3 3 0,0 1 0,0-2 0,0-4 0,-1 0 0,1-2 0,0 0 0,0-1 0,-1-1 0,1 2 0,-1-2 0,1 0 0,2-3 0,1-2 0,0-1 0,0 0 0,0-2 0,1-1 0,4-3 0,2-2 0,-1 0 0,-5 1 0,0-1 0,-1-1 0,3-2 0,0-3 0,-1 2 0,-2 2 0,-1 0 0,0-1 0,-1-4 0,-1-1 0,0 0 0,3 1 0,0-1 0,-1-1 0,-6-3 0,-2-2 0,-2 0 0,-7 2 0,-2-1 0,0-2-32,0-2 0,0-2 0,-3 0 32,15-5 0,1-2 0,-10 0 0,4-1 0,-4 0 0,9-2 0,0-3 0,-5 0 0,5-4 0,-2 1-413,-10 7 0,-2 0 0,0 0 413,7-4 0,0-2 0,2 1 0,5 0 0,1 0 0,-3 2 0,14-4 0,-1 1 0,-13 2 0,3-1 0,-5 3 268,0 2 0,-2 2-268,16-10 0,-1 1 750,-24 10 0,-3 2-750,-6-1 0,-1 0 616,0 2 1,-2-1-617,35-15 0,-36 15 0,1-1 0,-2-2 0,2-1 0,16-1 0,6 0 0,15-5 0,3 1 44,-12 6 0,5 0-44,0-1 0,7-1 0,-3 3-501,-17 7 0,-2 1 1,3 0 500,20-5 0,4 0 0,-2 1 0,-9 6 0,-3 2 0,1 0 0,3 0 0,0 0 0,-1-1 0,-2 1 0,0 0 0,-1 0-68,-5 0 1,-1-1 0,2 0 67,5-2 0,2-1 0,-1 1-446,-6 0 1,-1-1-1,1 1 446,7 0 0,2 0 0,-2-1 0,-7 1 0,-1 0 0,-2 0 0,-7 0 0,-2 0 0,1 0 0,6 0 0,1 0 0,-1 0 0,-5 0 0,-1 0 0,3 0 0,11-3 0,3-1 0,-1 2 0,-2 3 0,-1 1 0,-2 0 0,-10-2 0,-1 0 0,1 2 0,12 2 0,2 2 0,-7 0 0,-4-3 0,-2 0 0,4 3 0,6-1 0,-9 1 0,-10 1 0,-3 0 0,13-3 0,0 0 0,-13 3 0,-4 0 0,29-3 0,-27 0 0,0 1 0,18 4 978,-19-5 1,0 1-979,11 4 0,-8-1 0,2-1 0,17 4 1301,-17 0 1,0 0-1302,15 0 0,-8 3 0,1 2 0,22 3 0,-26-1 0,3 1 0,-10-5 0,0 1 0,2 3 0,1-1 0,-4-2 0,-3 0 0,35 9 1380,-23-6-1380,-22 2 2578,23-8-2578,4 4 0,19-5-313,-37 2 0,2 2 313,8 0 0,0 1 0,-1 6 0,-1-1 0,-2-4 0,0-1 0,3 4 0,-1 2-216,-5-4 1,0 1 215,7 0 0,3 1 0,10 2 0,0 0 0,-17-3 0,-2-2 0,7 2 0,-3-1-409,36 1 409,-7-2 0,1-1 0,-30-1 0,0 1 0,19 8 0,-11-6 0,-1 1 0,1 4 0,-17-4 0,0-2 0,19 1 0,17 5 0,-7-10 0,-9 4 0,3-6 0,-21 0 0,15 0 0,17 0 0,-11 0 104,-19 3 1,2 1-105,-4-4 0,2 1-166,7 3 1,3-1 165,6-3 0,2 0 0,0 0 0,0 0-655,4 0 1,1 0 654,4 0 0,0 0 0,2-3 0,-2-1 0,-6 1 0,-3-3 0,-13-3 0,-4-1 0,21-9 0,-20-10 0,-12 0 356,-4 2-356,-8-9 1289,-9 11-1289,-7-16 0,6 5 0,-4-40 0,-3 18 0,7-20 1883,-10 11-1883,1 21 0,4-29 0,0 12 0,1-8 0,-2 11 0,0-7 0,-6 21 0,6-12 0,-4 17 0,-3 8 0,24-26 0,-17 22 0,14-24 0,-18 28 0,-9-6 0,3 6 0,-7-17 0,4 15 0,-5-13 0,0 15 0,0 1 0,-3 1 0,2 9 0,-5 4 0,2-3 0,-6 3 0,2 1 0,-4 0 0,3 6 0,0-1 0,-7-1 0,4-4 0,-9 2 0,7-2 0,-25-7 0,18 8 0,-19-5 0,18 7 0,-9 0 0,-5-12 0,-14 2 0,0-10 0,-9 8 0,-15-19 0,29 23 0,-1 0-655,-41-22 655,33 20 0,-3 0-626,-3 1 1,1 1 625,1 0 0,0-1 0,-7 0 0,5 1-337,-11-9 337,-5 5 0,31 4 0,-31-4 602,39 11-602,-36-15 0,28 16 0,-33-16 0,15 16 0,-6-5 0,-25-1 0,25 6 0,-18-6 1269,29 8-1269,23 3 372,-13-2-372,28 4 0,-18-3 0,19 3 0,-7 2 0,4-2 0,-12 6 0,-10-7 0,-16 6 0,-9-3 0,6-1 0,-31 5 0,27-10 0,11 7 0,0 0 0,-28-9 0,-15-1 0,38 6 0,-1 1-1212,10 0 0,-1 0 1212,-23-1 0,-1 0 0,10 1 0,2-1-504,5 1 0,0-1 504,-10 1 0,0-1 0,4 1 0,1-1 0,-5 0 0,-2 1 0,-22-1 0,0 0-955,22 0 0,-2 0 955,6 5 0,-4 0 0,3 0 0,-13-4 0,0 0 0,14 3 0,-3 2 0,2-1 0,-18-2 0,1 1 0,-11 0 0,1 1-593,10 2 1,4 2 592,12-1 0,0 0 0,-19-4 0,1 0 0,28 4 0,0-2 0,-37-4 0,-2-2 83,22 3 1,1 1-84,-11-4 0,-3 0 0,-6 3 0,1 1 0,22-3 0,-1 0 0,-24 6 0,1 1 0,24-7 0,1 0 0,-9 6 0,-3 0 0,-15-6 0,-1 0-614,8 5 1,-1 2 613,24-3 0,-1 0 0,3 1 0,-17 2 0,2 0 432,-4 1 1,2-2-433,8-2 0,-1-1 0,11 3 0,-3 1 0,2-1-344,-24-2 0,1-1 344,22 4 0,0 0 0,1 0 0,-19 0 0,2 0 536,6 0 0,-1 0-536,-10 1 0,-1-2 0,13-2 0,-1-1 388,-10 4 1,0-2-389,7-5 0,-2 0 0,17 6 0,-2 1 0,2-1 0,-18-6 0,-2 0 0,1 6 0,-6 1 0,6 0-825,0-4 0,0 1 825,1 2 0,-7 1 0,6 1 0,-5-1 0,1 0 0,6 0 0,-5 0 0,5 0 13,-2 0 1,2 0-14,9 0 0,-3 0 0,4 0 0,-5 0 0,1 0 0,9 0 0,-3 0 0,1 0 0,-17 0 0,2 0 0,10 0 0,0 0-210,-20 0 1,7 0 209,-7 0 0,4 2 0,-1 3 0,37-1 0,2 0 0,-15 0 0,1 1 0,-24 1 1280,31-6-1280,20 0 2642,23 0-2642,0 3 2348,6-2-2348,-6 1 1333,4-2-1333,-13 3 0,15-3 0,-8 3 0,13-3 0,1 0 0,1 0 0,2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30:19.871"/>
    </inkml:context>
    <inkml:brush xml:id="br0">
      <inkml:brushProperty name="width" value="0.035" units="cm"/>
      <inkml:brushProperty name="height" value="0.035" units="cm"/>
    </inkml:brush>
  </inkml:definitions>
  <inkml:trace contextRef="#ctx0" brushRef="#br0">1180 60 24575,'-5'0'0,"2"-3"0,-2 3 0,2-3 0,-18 3 0,-11 0 0,-17 0 0,8 0 0,-12 0 0,12 0 0,-8 0 0,-6 5 0,22-4 0,-4 8 0,16-9 0,4 3 0,-3 0 0,8-2 0,-3 5 0,-9-1 0,10 1 0,-14 1 0,18-2 0,-5-2 0,6 2 0,0-4 0,2 4 0,1-5 0,-2 5 0,2-2 0,-2 2 0,2-1 0,-2 3 0,0-4 0,-8 6 0,0 0 0,-5-1 0,0 2 0,0 0 0,0 1 0,0 3 0,0 0 0,0-3 0,4 1 0,-2-5 0,-9 14 0,4-8 0,-8 7 0,11-7 0,7-6 0,-5 3 0,12-2 0,-8-2 0,9 2 0,-2-2 0,0-1 0,-1 3 0,1-2 0,-3 4 0,5-3 0,-12 11 0,7-8 0,-6 10 0,9-10 0,3 1 0,2 0 0,-2-2 0,4-1 0,-1-3 0,2 1 0,2-3 0,1 1 0,18 6 0,-5-3 0,12 6 0,-7-6 0,0 0 0,8 5 0,18 5 0,12 11 0,0-9 0,-4 3 0,-24-13 0,6 5 0,-6-5 0,16 6 0,18 2 0,4-3 0,-2 3 0,-12-6 0,-24-2 0,-2-4 0,-13-2 0,-3-1 0,-3-1 0,-4 1 0,2-2 0,0 0 0,5 0 0,12 0 0,13 0 0,19 0 0,10 0 0,17 0 0,1 6 0,0-4 0,-2 4 0,-16-1 0,30-4 0,-7 4 0,-23-5 0,2 0 0,-11 0 0,-1 0 0,4 0 0,-2 0 0,34 0 0,-26 0 0,21-12 0,-33 3 0,26-9 0,-32 11 0,-10 2 0,-10 5 0,-13-2 0,-3 1 0,-5-1 0,-3 2 0,1 0 0,-1 0 0,3 0 0,1 0 0,2 0 0,4 0 0,1 3 0,5-3 0,0 7 0,0-7 0,8 3 0,-6 1 0,14-4 0,-6 8 0,8-7 0,-8 3 0,5 0 0,-5 2 0,8-1 0,-8 0 0,-2-2 0,0-3 0,-6 4 0,6-4 0,-8 3 0,0-3 0,-5 3 0,-3-3 0,-5 0 0,0 0 0,0 0 0,3 0 0,5 0 0,-4 3 0,23-3 0,-14 6 0,16-5 0,-21 2 0,4 0 0,-3-2 0,-1 2 0,4-3 0,28 6 0,-3-5 0,21 9 0,-11-9 0,1 9 0,3-8 0,23 3 0,-29-5 0,26 0 0,-36 0 0,12 0 0,-16 0 0,-13 0 0,-3 0 0,-14 0 0,-1-2 0,-3 1 0,1-4 0,-1 5 0,3-5 0,5 4 0,3-1 0,5 2 0,0 0 0,-4 0 0,-4 0 0,-3 0 0,-4 0 0,2 0 0,0 2 0,0-1 0,1 1 0,1-2 0,-2 0 0,8 0 0,-4 0 0,3 0 0,-4 0 0,0 0 0,5 0 0,0 0 0,0 2 0,12-1 0,-16 2 0,15-3 0,-20 2 0,12-1 0,3 5 0,-3-2 0,4 1 0,-12-3 0,-2-2 0,1 0 0,-4 0 0,9 3 0,-6-2 0,11 2 0,-8-3 0,8 0 0,-4 3 0,1-2 0,-2 2 0,-4-3 0,13 0 0,-6 0 0,11 0 0,-8-3 0,-5 2 0,12-6 0,-1 5 0,4-2 0,-7 4 0,-9 0 0,-4 0 0,-2 0 0,-1-2 0,-3 1 0,1-1 0,-1-1 0,7 3 0,-5-3 0,8 3 0,-6 0 0,2-2 0,-3 1 0,0-4 0,-3 4 0,-1-3 0,0 3 0,-3-4 0,4 2 0,-2-3 0,5-2 0,-2 0 0,4-3 0,3-2 0,-3 2 0,4-1 0,-8 3 0,2-1 0,-2 1 0,-1 1 0,-2-3 0,0 5 0,-3-2 0,0 0 0,0-1 0,0-2 0,0 3 0,0-3 0,-3 3 0,0-3 0,0 0 0,-2 0 0,2 0 0,-3 0 0,1-1 0,2 4 0,0 0 0,1 2 0,1 1 0,-1-1 0,-1-2 0,0 2 0,-2-4 0,-1 1 0,3 1 0,-2-3 0,0 5 0,-2-9 0,-1 8 0,-1-8 0,1 9 0,-3-4 0,2 3 0,-1-1 0,1 3 0,0-1 0,-5 0 0,-1 0 0,-14-2 0,-2-1 0,-16-2 0,-2 1 0,-8-2 0,0 6 0,8-3 0,-14 7 0,12-2 0,-22-1 0,14 3 0,-6-3 0,8 5 0,-25-7 0,19 6 0,6-6 0,0 1 0,0 4 0,-12-4 0,2-1 0,22 6 0,-14-3 0,0 1 0,14 3 0,-20 0 0,-15-6 0,25 4 0,-10-7 0,12 8 0,20-2 0,-46-3 0,39 1 0,-37-2 0,44-1 0,-14 7 0,16-6 0,2 6 0,0-2 0,-18-3 0,-4 0 0,-6-1 0,-6-4 0,20 10 0,-20-10 0,14 10 0,-16-10 0,14 6 0,-37-8 0,25 1 0,-20 5 0,18-4 0,0 4 0,-11-5 0,-1 5 0,28 0 0,-1 1 0,-29-1 0,-13-6 0,33 6 0,-36-5 0,46 6 0,-31-1 0,54 0 0,-10 6 0,-15-7 0,-2 6 0,-4-4 0,4 1 0,11 4 0,-15-4 0,0 0 0,0 3 0,16-3 0,9 5 0,16 0 0,8 0 0,0 0 0,2 0 0,0 0 0,1 0 0,-1 0 0,1 0 0,-1 0 0,3 0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30:32.637"/>
    </inkml:context>
    <inkml:brush xml:id="br0">
      <inkml:brushProperty name="width" value="0.035" units="cm"/>
      <inkml:brushProperty name="height" value="0.035" units="cm"/>
    </inkml:brush>
  </inkml:definitions>
  <inkml:trace contextRef="#ctx0" brushRef="#br0">2817 116 24575,'-8'0'0,"0"0"0,-1 0 0,-1 0 0,-3 0 0,1 0 0,-8 0 0,8 0 0,-4 0 0,1 0 0,3 0 0,-16 0 0,-7 0 0,-6 0 0,-6 0 0,16 0 0,-6-5 0,-2 4 0,-2-3 0,-6 0 0,8 3 0,-16-9 0,-4 8 0,-8-8 0,2 8 0,7-8 0,1 4 0,16-1 0,-20 2 0,26 5 0,-28-5 0,22 4 0,-6-4 0,16 5 0,-6 0 0,14 0 0,-6 0 0,8 0 0,0 0 0,-16 0 0,12-3 0,-12 2 0,16-2 0,-8-1 0,6 2 0,-14-2 0,6 0 0,-8 3 0,-8-4 0,18 5 0,-6 0 0,22 0 0,-2 0 0,-1 0 0,0 0 0,-1 0 0,-2 0 0,6 0 0,-6 0 0,-6 0 0,2 0 0,-2 0 0,10-2 0,4 1 0,2-1 0,1 2 0,3 0 0,-1 0 0,1 0 0,-1 0 0,-2-3 0,0 3 0,-8-3 0,4 3 0,-8 0 0,8 0 0,-8 0 0,8 0 0,-8 0 0,8 0 0,-8 0 0,8 0 0,-3 0 0,6 0 0,1 0 0,2 0 0,1 0 0,-1 0 0,-2 0 0,2 0 0,-2 0 0,3 0 0,-3 0 0,2 0 0,-2 0 0,2 0 0,1 0 0,-1 0 0,1 0 0,-1 0 0,-2 3 0,-5-3 0,1 3 0,-8 0 0,4-2 0,-1 4 0,-3-4 0,4 4 0,-5-1 0,-8 4 0,6-4 0,-2 1 0,10-3 0,6-1 0,1 1 0,2-2 0,3 2 0,-1-1 0,0 4 0,-1-4 0,2 3 0,-2-3 0,2 1 0,-3 1 0,1-3 0,-1 5 0,1-4 0,-1 6 0,-2-6 0,0 7 0,-1-5 0,4 2 0,0-2 0,2 2 0,-3-2 0,1 2 0,-1 1 0,1-1 0,-1 3 0,0-2 0,-2 4 0,0-1 0,-1 2 0,1-3 0,3 0 0,-1-2 0,1 2 0,2-2 0,-2 1 0,2-3 0,0 0 0,-2-1 0,2 3 0,0-1 0,-2 1 0,2-1 0,0 3 0,-2 0 0,4 1 0,-4 1 0,2-1 0,-2 2 0,-3 0 0,4 0 0,-3 0 0,3 4 0,1-5 0,-1 2 0,1 0 0,3-5 0,-6 6 0,5-8 0,-1 0 0,2 3 0,0-2 0,0 2 0,0-2 0,0-1 0,0 1 0,0-1 0,0 0 0,0 1 0,0-1 0,2 1 0,-1-1 0,1 1 0,1-1 0,-3 0 0,5 1 0,-4-1 0,6 1 0,-6 2 0,9-2 0,-6 4 0,3-4 0,1 4 0,-2-4 0,2 5 0,0-3 0,1 3 0,2 0 0,4 1 0,1 1 0,5 1 0,-4-4 0,-2-1 0,1 1 0,0-3 0,-2 4 0,1-6 0,-7 4 0,3-5 0,-2 2 0,1-2 0,-4-3 0,2 4 0,0-5 0,-2 3 0,4-3 0,-1 2 0,2-1 0,4 1 0,18 3 0,-1-3 0,31 3 0,29-5-1618,-1 5 1618,-8-4 0,1 0 0,13 5 0,-11-6 0,1 0 0,-36 0 0,-1 0 0,10 0 0,0 0-27,31 0 27,-24 0 0,-10 0 0,6 0 0,-20 0 0,28 0 1616,-36 0-1616,18-5 29,-14 4-29,17-9 0,-5 5 0,4-6 0,-28 5 0,-4 2 0,-14 1 0,-1 3 0,-3-5 0,1 4 0,-1-1 0,0-1 0,1 3 0,-1-3 0,1 3 0,-1 0 0,1 0 0,6-3 0,-3 2 0,52-2 0,-27 3 0,53 0 0,-44 0 0,28 0 0,-20 0 0,6 0 0,-2 0 0,10-6 0,-4 5 0,4-5 0,-18 6 0,-6-3 0,-10 2 0,7-7 0,-7 3 0,8 0 0,0-4 0,16 8 0,-4-4 0,14 0 0,0 4 0,-14-4 0,20 5 0,-36 0 0,9 0 0,-27 0 0,-4 0 0,-5 0 0,-3 0 0,1 0 0,-1 0 0,0 0 0,3 0 0,-2 0 0,9 0 0,-5 0 0,9 0 0,-2 0 0,12 0 0,-6 0 0,6 0 0,-13 0 0,-1 0 0,-6 2 0,-1-1 0,-3 1 0,1-2 0,-1 0 0,1 0 0,1 0 0,6 0 0,-1 0 0,4 0 0,-1 0 0,-5 0 0,2-2 0,-7 1 0,1-1 0,-3-1 0,2 3 0,-5-5 0,3 2 0,-1-3 0,1-2 0,0 2 0,2-4 0,-4 4 0,1-5 0,-2 5 0,0-2 0,-2 0 0,1-1 0,-4-2 0,4 3 0,-3-3 0,0 5 0,-1-4 0,-1-3 0,0 3 0,-3-5 0,3 7 0,-2-3 0,3 0 0,-1 0 0,1 2 0,-3-1 0,2 1 0,-2-2 0,0 0 0,-1 0 0,0 0 0,2 2 0,1 1 0,0 5 0,3-2 0,-2 2 0,2-2 0,-2-1 0,-1 1 0,1-1 0,-1 1 0,-2-1 0,2 1 0,-2-1 0,3 3 0,-1-2 0,1 4 0,-1-4 0,1 2 0,-1 0 0,1-2 0,-1 2 0,-6-6 0,2 3 0,-5-4 0,3 5 0,1-1 0,0 1 0,0-1 0,5 1 0,-1 2 0,4-2 0,-3 4 0,3-4 0,-2 5 0,5-5 0,-5 4 0,2-4 0,-5 2 0,-13-4 0,-6-1 0,-12-6 0,0 3 0,0-4 0,8 7 0,-6-6 0,6 4 0,0-2 0,2 3 0,0 1 0,6 1 0,1 1 0,7 1 0,9 4 0,-2-1 0,2 2 0,1 0 0,-1-3 0,1 3 0,-3-3 0,2 3 0,-9 0 0,1 0 0,-3 0 0,-3 0 0,4 0 0,-1 0 0,4 0 0,5 0 0,3-2 0,-1 1 0,1-1 0,-1 2 0,1 0 0,-1 0 0,-2 0 0,0 0 0,-1 0 0,1 0 0,2 0 0,1 2 0,-1-1 0,-2 1 0,2 1 0,-4-3 0,1 5 0,-2-4 0,3 4 0,-3-5 0,5 5 0,-2-4 0,3 1 0,-1-2 0,1 0 0,-1 0 0,3 0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30:19.871"/>
    </inkml:context>
    <inkml:brush xml:id="br0">
      <inkml:brushProperty name="width" value="0.035" units="cm"/>
      <inkml:brushProperty name="height" value="0.035" units="cm"/>
    </inkml:brush>
  </inkml:definitions>
  <inkml:trace contextRef="#ctx0" brushRef="#br0">1180 60 24575,'-5'0'0,"2"-3"0,-2 3 0,2-3 0,-18 3 0,-11 0 0,-17 0 0,8 0 0,-12 0 0,12 0 0,-8 0 0,-6 5 0,22-4 0,-4 8 0,16-9 0,4 3 0,-3 0 0,8-2 0,-3 5 0,-9-1 0,10 1 0,-14 1 0,18-2 0,-5-2 0,6 2 0,0-4 0,2 4 0,1-5 0,-2 5 0,2-2 0,-2 2 0,2-1 0,-2 3 0,0-4 0,-8 6 0,0 0 0,-5-1 0,0 2 0,0 0 0,0 1 0,0 3 0,0 0 0,0-3 0,4 1 0,-2-5 0,-9 14 0,4-8 0,-8 7 0,11-7 0,7-6 0,-5 3 0,12-2 0,-8-2 0,9 2 0,-2-2 0,0-1 0,-1 3 0,1-2 0,-3 4 0,5-3 0,-12 11 0,7-8 0,-6 10 0,9-10 0,3 1 0,2 0 0,-2-2 0,4-1 0,-1-3 0,2 1 0,2-3 0,1 1 0,18 6 0,-5-3 0,12 6 0,-7-6 0,0 0 0,8 5 0,18 5 0,12 11 0,0-9 0,-4 3 0,-24-13 0,6 5 0,-6-5 0,16 6 0,18 2 0,4-3 0,-2 3 0,-12-6 0,-24-2 0,-2-4 0,-13-2 0,-3-1 0,-3-1 0,-4 1 0,2-2 0,0 0 0,5 0 0,12 0 0,13 0 0,19 0 0,10 0 0,17 0 0,1 6 0,0-4 0,-2 4 0,-16-1 0,30-4 0,-7 4 0,-23-5 0,2 0 0,-11 0 0,-1 0 0,4 0 0,-2 0 0,34 0 0,-26 0 0,21-12 0,-33 3 0,26-9 0,-32 11 0,-10 2 0,-10 5 0,-13-2 0,-3 1 0,-5-1 0,-3 2 0,1 0 0,-1 0 0,3 0 0,1 0 0,2 0 0,4 0 0,1 3 0,5-3 0,0 7 0,0-7 0,8 3 0,-6 1 0,14-4 0,-6 8 0,8-7 0,-8 3 0,5 0 0,-5 2 0,8-1 0,-8 0 0,-2-2 0,0-3 0,-6 4 0,6-4 0,-8 3 0,0-3 0,-5 3 0,-3-3 0,-5 0 0,0 0 0,0 0 0,3 0 0,5 0 0,-4 3 0,23-3 0,-14 6 0,16-5 0,-21 2 0,4 0 0,-3-2 0,-1 2 0,4-3 0,28 6 0,-3-5 0,21 9 0,-11-9 0,1 9 0,3-8 0,23 3 0,-29-5 0,26 0 0,-36 0 0,12 0 0,-16 0 0,-13 0 0,-3 0 0,-14 0 0,-1-2 0,-3 1 0,1-4 0,-1 5 0,3-5 0,5 4 0,3-1 0,5 2 0,0 0 0,-4 0 0,-4 0 0,-3 0 0,-4 0 0,2 0 0,0 2 0,0-1 0,1 1 0,1-2 0,-2 0 0,8 0 0,-4 0 0,3 0 0,-4 0 0,0 0 0,5 0 0,0 0 0,0 2 0,12-1 0,-16 2 0,15-3 0,-20 2 0,12-1 0,3 5 0,-3-2 0,4 1 0,-12-3 0,-2-2 0,1 0 0,-4 0 0,9 3 0,-6-2 0,11 2 0,-8-3 0,8 0 0,-4 3 0,1-2 0,-2 2 0,-4-3 0,13 0 0,-6 0 0,11 0 0,-8-3 0,-5 2 0,12-6 0,-1 5 0,4-2 0,-7 4 0,-9 0 0,-4 0 0,-2 0 0,-1-2 0,-3 1 0,1-1 0,-1-1 0,7 3 0,-5-3 0,8 3 0,-6 0 0,2-2 0,-3 1 0,0-4 0,-3 4 0,-1-3 0,0 3 0,-3-4 0,4 2 0,-2-3 0,5-2 0,-2 0 0,4-3 0,3-2 0,-3 2 0,4-1 0,-8 3 0,2-1 0,-2 1 0,-1 1 0,-2-3 0,0 5 0,-3-2 0,0 0 0,0-1 0,0-2 0,0 3 0,0-3 0,-3 3 0,0-3 0,0 0 0,-2 0 0,2 0 0,-3 0 0,1-1 0,2 4 0,0 0 0,1 2 0,1 1 0,-1-1 0,-1-2 0,0 2 0,-2-4 0,-1 1 0,3 1 0,-2-3 0,0 5 0,-2-9 0,-1 8 0,-1-8 0,1 9 0,-3-4 0,2 3 0,-1-1 0,1 3 0,0-1 0,-5 0 0,-1 0 0,-14-2 0,-2-1 0,-16-2 0,-2 1 0,-8-2 0,0 6 0,8-3 0,-14 7 0,12-2 0,-22-1 0,14 3 0,-6-3 0,8 5 0,-25-7 0,19 6 0,6-6 0,0 1 0,0 4 0,-12-4 0,2-1 0,22 6 0,-14-3 0,0 1 0,14 3 0,-20 0 0,-15-6 0,25 4 0,-10-7 0,12 8 0,20-2 0,-46-3 0,39 1 0,-37-2 0,44-1 0,-14 7 0,16-6 0,2 6 0,0-2 0,-18-3 0,-4 0 0,-6-1 0,-6-4 0,20 10 0,-20-10 0,14 10 0,-16-10 0,14 6 0,-37-8 0,25 1 0,-20 5 0,18-4 0,0 4 0,-11-5 0,-1 5 0,28 0 0,-1 1 0,-29-1 0,-13-6 0,33 6 0,-36-5 0,46 6 0,-31-1 0,54 0 0,-10 6 0,-15-7 0,-2 6 0,-4-4 0,4 1 0,11 4 0,-15-4 0,0 0 0,0 3 0,16-3 0,9 5 0,16 0 0,8 0 0,0 0 0,2 0 0,0 0 0,1 0 0,-1 0 0,1 0 0,-1 0 0,3 0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30:32.637"/>
    </inkml:context>
    <inkml:brush xml:id="br0">
      <inkml:brushProperty name="width" value="0.035" units="cm"/>
      <inkml:brushProperty name="height" value="0.035" units="cm"/>
    </inkml:brush>
  </inkml:definitions>
  <inkml:trace contextRef="#ctx0" brushRef="#br0">2817 116 24575,'-8'0'0,"0"0"0,-1 0 0,-1 0 0,-3 0 0,1 0 0,-8 0 0,8 0 0,-4 0 0,1 0 0,3 0 0,-16 0 0,-7 0 0,-6 0 0,-6 0 0,16 0 0,-6-5 0,-2 4 0,-2-3 0,-6 0 0,8 3 0,-16-9 0,-4 8 0,-8-8 0,2 8 0,7-8 0,1 4 0,16-1 0,-20 2 0,26 5 0,-28-5 0,22 4 0,-6-4 0,16 5 0,-6 0 0,14 0 0,-6 0 0,8 0 0,0 0 0,-16 0 0,12-3 0,-12 2 0,16-2 0,-8-1 0,6 2 0,-14-2 0,6 0 0,-8 3 0,-8-4 0,18 5 0,-6 0 0,22 0 0,-2 0 0,-1 0 0,0 0 0,-1 0 0,-2 0 0,6 0 0,-6 0 0,-6 0 0,2 0 0,-2 0 0,10-2 0,4 1 0,2-1 0,1 2 0,3 0 0,-1 0 0,1 0 0,-1 0 0,-2-3 0,0 3 0,-8-3 0,4 3 0,-8 0 0,8 0 0,-8 0 0,8 0 0,-8 0 0,8 0 0,-8 0 0,8 0 0,-3 0 0,6 0 0,1 0 0,2 0 0,1 0 0,-1 0 0,-2 0 0,2 0 0,-2 0 0,3 0 0,-3 0 0,2 0 0,-2 0 0,2 0 0,1 0 0,-1 0 0,1 0 0,-1 0 0,-2 3 0,-5-3 0,1 3 0,-8 0 0,4-2 0,-1 4 0,-3-4 0,4 4 0,-5-1 0,-8 4 0,6-4 0,-2 1 0,10-3 0,6-1 0,1 1 0,2-2 0,3 2 0,-1-1 0,0 4 0,-1-4 0,2 3 0,-2-3 0,2 1 0,-3 1 0,1-3 0,-1 5 0,1-4 0,-1 6 0,-2-6 0,0 7 0,-1-5 0,4 2 0,0-2 0,2 2 0,-3-2 0,1 2 0,-1 1 0,1-1 0,-1 3 0,0-2 0,-2 4 0,0-1 0,-1 2 0,1-3 0,3 0 0,-1-2 0,1 2 0,2-2 0,-2 1 0,2-3 0,0 0 0,-2-1 0,2 3 0,0-1 0,-2 1 0,2-1 0,0 3 0,-2 0 0,4 1 0,-4 1 0,2-1 0,-2 2 0,-3 0 0,4 0 0,-3 0 0,3 4 0,1-5 0,-1 2 0,1 0 0,3-5 0,-6 6 0,5-8 0,-1 0 0,2 3 0,0-2 0,0 2 0,0-2 0,0-1 0,0 1 0,0-1 0,0 0 0,0 1 0,0-1 0,2 1 0,-1-1 0,1 1 0,1-1 0,-3 0 0,5 1 0,-4-1 0,6 1 0,-6 2 0,9-2 0,-6 4 0,3-4 0,1 4 0,-2-4 0,2 5 0,0-3 0,1 3 0,2 0 0,4 1 0,1 1 0,5 1 0,-4-4 0,-2-1 0,1 1 0,0-3 0,-2 4 0,1-6 0,-7 4 0,3-5 0,-2 2 0,1-2 0,-4-3 0,2 4 0,0-5 0,-2 3 0,4-3 0,-1 2 0,2-1 0,4 1 0,18 3 0,-1-3 0,31 3 0,29-5-1618,-1 5 1618,-8-4 0,1 0 0,13 5 0,-11-6 0,1 0 0,-36 0 0,-1 0 0,10 0 0,0 0-27,31 0 27,-24 0 0,-10 0 0,6 0 0,-20 0 0,28 0 1616,-36 0-1616,18-5 29,-14 4-29,17-9 0,-5 5 0,4-6 0,-28 5 0,-4 2 0,-14 1 0,-1 3 0,-3-5 0,1 4 0,-1-1 0,0-1 0,1 3 0,-1-3 0,1 3 0,-1 0 0,1 0 0,6-3 0,-3 2 0,52-2 0,-27 3 0,53 0 0,-44 0 0,28 0 0,-20 0 0,6 0 0,-2 0 0,10-6 0,-4 5 0,4-5 0,-18 6 0,-6-3 0,-10 2 0,7-7 0,-7 3 0,8 0 0,0-4 0,16 8 0,-4-4 0,14 0 0,0 4 0,-14-4 0,20 5 0,-36 0 0,9 0 0,-27 0 0,-4 0 0,-5 0 0,-3 0 0,1 0 0,-1 0 0,0 0 0,3 0 0,-2 0 0,9 0 0,-5 0 0,9 0 0,-2 0 0,12 0 0,-6 0 0,6 0 0,-13 0 0,-1 0 0,-6 2 0,-1-1 0,-3 1 0,1-2 0,-1 0 0,1 0 0,1 0 0,6 0 0,-1 0 0,4 0 0,-1 0 0,-5 0 0,2-2 0,-7 1 0,1-1 0,-3-1 0,2 3 0,-5-5 0,3 2 0,-1-3 0,1-2 0,0 2 0,2-4 0,-4 4 0,1-5 0,-2 5 0,0-2 0,-2 0 0,1-1 0,-4-2 0,4 3 0,-3-3 0,0 5 0,-1-4 0,-1-3 0,0 3 0,-3-5 0,3 7 0,-2-3 0,3 0 0,-1 0 0,1 2 0,-3-1 0,2 1 0,-2-2 0,0 0 0,-1 0 0,0 0 0,2 2 0,1 1 0,0 5 0,3-2 0,-2 2 0,2-2 0,-2-1 0,-1 1 0,1-1 0,-1 1 0,-2-1 0,2 1 0,-2-1 0,3 3 0,-1-2 0,1 4 0,-1-4 0,1 2 0,-1 0 0,1-2 0,-1 2 0,-6-6 0,2 3 0,-5-4 0,3 5 0,1-1 0,0 1 0,0-1 0,5 1 0,-1 2 0,4-2 0,-3 4 0,3-4 0,-2 5 0,5-5 0,-5 4 0,2-4 0,-5 2 0,-13-4 0,-6-1 0,-12-6 0,0 3 0,0-4 0,8 7 0,-6-6 0,6 4 0,0-2 0,2 3 0,0 1 0,6 1 0,1 1 0,7 1 0,9 4 0,-2-1 0,2 2 0,1 0 0,-1-3 0,1 3 0,-3-3 0,2 3 0,-9 0 0,1 0 0,-3 0 0,-3 0 0,4 0 0,-1 0 0,4 0 0,5 0 0,3-2 0,-1 1 0,1-1 0,-1 2 0,1 0 0,-1 0 0,-2 0 0,0 0 0,-1 0 0,1 0 0,2 0 0,1 2 0,-1-1 0,-2 1 0,2 1 0,-4-3 0,1 5 0,-2-4 0,3 4 0,-3-5 0,5 5 0,-2-4 0,3 1 0,-1-2 0,1 0 0,-1 0 0,3 0 0,0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32:37.088"/>
    </inkml:context>
    <inkml:brush xml:id="br0">
      <inkml:brushProperty name="width" value="0.035" units="cm"/>
      <inkml:brushProperty name="height" value="0.035" units="cm"/>
    </inkml:brush>
  </inkml:definitions>
  <inkml:trace contextRef="#ctx0" brushRef="#br0">1233 265 24575,'-5'0'0,"-8"3"0,-22-2 0,-31 8 0,-2-7 0,-22 10 0,31-6 0,2 1 0,-6 3 0,28-8 0,-5 6 0,24-8 0,8 3 0,0-1 0,2-1 0,1 4 0,-3-5 0,-1 5 0,-7-1 0,-8 3 0,-15-3 0,6 4 0,-12-3 0,22 2 0,-2-2 0,10 1 0,-1-3 0,4 1 0,-3 1 0,4-2 0,0 3 0,-5 3 0,6-3 0,-4 3 0,5-3 0,-10 10 0,8-8 0,-7 10 0,9-12 0,-10 13 0,6-11 0,-6 10 0,8-9 0,-5 3 0,6 4 0,-5-3 0,6 2 0,-1 1 0,-2 0 0,2 5 0,-3-4 0,-1 2 0,1-2 0,1 12 0,-1-6 0,4 1 0,2-8 0,3-6 0,0 1 0,1 0 0,-2 0 0,2 5 0,0-4 0,-1 3 0,4-4 0,0 4 0,0-3 0,0 8 0,0-8 0,0 4 0,0-5 0,3 0 0,0 4 0,16 17 0,-7-11 0,17 18 0,-8-17 0,23 16 0,9-3 0,19 15-750,-22-22 1,1 0 749,-6-3 0,2-1 0,24 9 0,2-1 0,-19-10 0,1-1 0,25 8 0,1 0 0,-18-10 0,0 0 0,12 6 0,4 0 0,9-1 0,4-2-986,-24-6 1,2 0-1,0 0 986,-1 1 0,1-1 0,0-1 0,-4-4 0,1-1 0,-1 0-931,29 5 1,-2-1 930,-10-2 0,-1 0-201,6 0 0,-2-1 201,-14-2 0,-6-3 0,-13-2 0,-2-1 0,48-3 0,-44 0 0,0 0 0,36 0 0,-30-2 0,2-2-71,-4-3 1,2-1 70,5 0 0,1-1 0,7-1 0,1-1 0,3 0 0,-2 0 0,-13 0 0,0 0 0,13-1 0,0 1 925,-22 0 1,-1 2-926,6 1 0,0 2 0,5-2 0,-2 1 0,31 0 0,-26 0 0,-2 1 0,14-1 0,12-7 0,-8 1 0,-6 1 0,-28 5 0,2 0 0,4-3 0,1 0 0,2 2 0,0 0 0,-2-5 0,0 0 0,2 6 0,-1-1 0,-8-5 0,0 1 0,2 4 0,1 0 0,3-2 0,-2 0 0,26-2 1949,-4 0-1949,4-1 509,-47 7-509,37-5 1616,-49 10-1616,17-7 837,16 1-837,-8 2 98,12-4-98,4 9 0,-26-8 0,52 7 0,-16-3 0,7-1-385,-27 5 0,1-1 385,38-3 0,-39 1 0,3 0 0,5 3 0,-2-1 0,30-11 0,-36 11 0,-1 1 0,19-6 0,-13 5 0,0 2 0,11-1 0,33 0 0,-11 0 0,-26 0 0,18 0 0,-16 0 0,-6 0 0,-2 0 0,-10 4 0,-8-3 0,-8 4 770,-6-5-770,-6 0 0,-2 0 0,-1 0 0,20 0 0,-7 0 0,18 0 0,-17 0 0,-1 0 0,-8 3 0,-4-3 0,2 3 0,-9 0 0,9-3 0,-9 3 0,10-3 0,-4 0 0,13 0 0,2 4 0,8-3 0,-8 4 0,6-5 0,-14-3 0,5 2 0,-7-6 0,0 0 0,-4 0 0,-2-4 0,-4 2 0,0-2 0,10-15 0,-7 11 0,8-16 0,-9 14 0,11-28 0,-11 23 0,13-30 0,-17 25 0,3 1 0,-4-2 0,-5 11 0,3-4 0,-2 5 0,-1 0 0,0 7 0,-3-1 0,0 4 0,0-2 0,0 2 0,0-2 0,0 2 0,-3-2 0,3 0 0,-5 2 0,-1-4 0,-2 1 0,-24-7 0,-23-16 0,-31-3-770,39 11 1,-3 0 769,-20-1 0,-2 0 0,17 4 0,-2-1 0,-30-11 0,-4-1 0,19 6 0,0 1 0,-11-3 0,-2-1 0,6 4 0,2 3 0,16 5 0,-2 1-933,-28-8 0,-1 1 933,29 5 0,0 2 0,-25-5 0,-3-1 0,16 2 0,4 2 0,21 8 0,-1 1-559,-31-8 0,1 3 559,-14 1-337,26 1 0,2 1 337,-27-2 0,33 5 0,-2 0 0,12 3 0,1 0 0,-5 3 0,-2 0 0,-4-3 0,0 1 0,8 5 0,-2 1 0,-13-4 0,-4 1 0,-5 3 0,0 0 0,6-3 0,0-1 0,-4 4 0,2-1 0,6-3 0,4 1 0,11 2 0,0 2 0,-18 2 0,0 1 0,14-3 0,0 0 0,-20 2 0,-2 0 0,15 0 0,4 1 0,-36 2 0,38 0 0,0 2 0,-41 12 49,27-12 0,-4 0-49,7 2 0,2 1 0,10-5 0,-2 1 0,-16 4 0,2-1 0,-15 5 0,21-2 0,-2 1 0,4-7 0,2 1 0,8 5 0,-2 0 0,-20-4 0,0-1 0,21 2 0,2 0 0,-9-6 0,-2 0 0,4 5 0,0 1 0,3-6 0,-1 1 0,-2 5 0,0 1 0,5-4 0,0 0 0,-12 0 0,-2 0 840,1-3 1,0 0-841,-3-1 0,2 1 0,9-1 0,2 0 0,-35-2 0,-1 5 562,9-6-562,-14 0 0,47 0 0,0 0 389,-9 0 0,0 0-389,8 0 0,1 0 0,-8 0 0,4 0 0,-7 0 1369,-25 0-1369,53 0 0,-10 0 0,25 0 709,5 0-709,3 0 0,9-3 0,-2 3 0,4-3 0,-1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1:00.195"/>
    </inkml:context>
    <inkml:brush xml:id="br0">
      <inkml:brushProperty name="width" value="0.035" units="cm"/>
      <inkml:brushProperty name="height" value="0.035" units="cm"/>
    </inkml:brush>
  </inkml:definitions>
  <inkml:trace contextRef="#ctx0" brushRef="#br0">2309 50 24575,'-5'-3'0,"-29"-5"0,-5 1 0,-18-4 0,10 5 0,8-3 0,0 8 0,8-3 0,2 4 0,8 0 0,4 0 0,2 0 0,-1 0 0,0 0 0,-5 0 0,-8 0 0,-10 5 0,-2-4 0,-22 10 0,12-10 0,-7 5 0,24-6 0,6 0 0,3 0 0,2 0 0,-6 3 0,13-3 0,-12 3 0,14-3 0,-22 0 0,17 0 0,-10 0 0,0 0 0,6 0 0,-22 0 0,12 0 0,-22 0 0,6 0 0,0 5 0,2-4 0,8 3 0,-8-4 0,18 0 0,-7 0 0,24 0 0,-8 0 0,11 0 0,-6 0 0,9 0 0,-2 0 0,2 0 0,1 0 0,-1-2 0,1 1 0,-1-1 0,-2 2 0,-5 0 0,1 0 0,-8 0 0,-4 0 0,1 0 0,-14 0 0,14 0 0,-14 0 0,-2 0 0,6 0 0,-21 0 0,-3 17 0,-4-2 0,4 11 0,12-5 0,22-7 0,-6 3 0,0-1 0,10-5 0,-9 4 0,16-6 0,-8 5 0,11-5 0,-6 2 0,9-5 0,0 2 0,4-2 0,2 2 0,0-2 0,0 4 0,0-2 0,3 8 0,0-4 0,9 16 0,-1-10 0,6 11 0,0-11 0,-3 2 0,17 4 0,8 11 0,-2-8 0,10 5 0,-24-20 0,6 3 0,0-6 0,10 4 0,34-2 0,15-4-460,-22-3 0,3-2 460,-2-2 0,0 0-749,7 3 1,1 1 748,-2-4 0,0 1 0,-4 2 0,2 1 0,6-4 0,2 0 0,1 0 0,-2 0 0,-10 0 0,-2 0-115,4 0 0,-6 0 115,7 0 0,9 0 0,-39 0 839,14 0-839,-23 0 1547,38 0-1547,-33 0 261,42 0-261,-12 0 0,10 0 0,-23 0 0,-1 0 0,20 0 0,-15 0 0,-2 0 0,7 0 0,18 0 0,-40-4 0,4 4 0,-14-8 0,24 2 0,4-6 0,8 0 0,-2 5 0,-24-1 0,12 7 0,-20-6 0,6 6 0,-10-4 0,-13 5 0,4 0 0,-4-3 0,21 2 0,4-2 0,16 3 0,0 0 0,16 0 0,-34 0 0,28 0 0,-53 0 0,17 0 0,-23 0 0,3 0 0,-3-2 0,8 1 0,0-4 0,21-1 0,20-4 0,28 3 0,3 1 0,3 0 0,0 5 0,-20-5-246,-18 6 1,0 0 245,18 0 0,4 0 0,-12 0 0,-6 0 0,18 0 0,2-5 0,6-2 0,0 0 0,-22 1 0,10 6 0,-22 0 491,-8 0-491,4 0 0,-6 0 0,-6 0 0,12-4 0,-14 3 0,-4-3 0,8 4 0,-16 0 0,10 0 0,-13 0 0,4 0 0,-8 0 0,3 0 0,1 0 0,-4-3 0,3 2 0,1-1 0,-7 2 0,10 0 0,-9-2 0,3 1 0,-3-2 0,3 3 0,-1-2 0,8-2 0,-4 1 0,5-3 0,0 2 0,-4 0 0,-4-2 0,-6 3 0,-1 0 0,-1-4 0,3 1 0,-1-10 0,3 4 0,3-16 0,-1 14 0,0-9 0,-4 12 0,-2 0 0,-3 2 0,-1 1 0,1 3 0,-3-1 0,3-2 0,-3 2 0,0-2 0,0 2 0,0 1 0,0-1 0,-3 1 0,0-1 0,-2 1 0,-1-1 0,1 1 0,-3-1 0,1 1 0,-1-1 0,3 3 0,-3-2 0,-5-2 0,-4 3 0,-4-8 0,0 10 0,-8-8 0,-26-3 0,2 0 0,-12-4 0,10 0 0,-10 5 0,-21 0 0,28 5 0,-4 1-376,5 2 1,-1 1 375,-2-1 0,0-1 0,-3-2 0,0 2 0,11 3 0,-4 2-846,-35-4 1,-2 1 845,30 3 0,0 0 0,-3 0 0,-5 0 0,7 0 0,3 0 0,2 0 0,-22 0 0,1 0-397,26 0 0,1 0 397,-10 0 0,0 0 0,-2 3 0,2 1 0,8-3 0,0 0 0,-8 2 0,0 0 0,4-2 0,0-2 0,1 1 0,1 0 0,0 0 0,0 0 0,3 0 0,0 0 0,-39 0-191,6 0 191,3 0 0,19 0 0,8 0 0,0 0 649,0 0-649,0 5 1660,0-3-1660,0 3 0,-8 0 0,-19 3 0,13-1 0,-18-1 0,5-6 0,13 0 0,-3 0 0,34 3 892,14-2-892,13 2 226,3-3-226,4 0 0,-2 0 0,5 0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32:43.882"/>
    </inkml:context>
    <inkml:brush xml:id="br0">
      <inkml:brushProperty name="width" value="0.035" units="cm"/>
      <inkml:brushProperty name="height" value="0.035" units="cm"/>
    </inkml:brush>
  </inkml:definitions>
  <inkml:trace contextRef="#ctx0" brushRef="#br0">1952 221 24575,'-12'0'0,"-2"-4"0,-7 4 0,-24-9 0,2-3 0,-30-1 0,-2-5 0,-3 6-372,22-1 0,-3-2 372,-3 0 0,0 0 0,3-1 0,0 1 0,-12 0 0,2 2 0,-12 0 0,-19 6 0,41-3 0,4 9 0,24-4 0,7 5 0,8 0 0,8 0 0,-7 0 744,1 3-744,-7-2 0,0 2 0,0-3 0,0 0 0,0 0 0,0 0 0,-8 0 0,6 0 0,-2 0 0,12 0 0,5 3 0,-4 0 0,2 3 0,-10-2 0,4 1 0,-1-4 0,2 4 0,4 1 0,0 0 0,0 2 0,-5 1 0,-11 15 0,3-6 0,-14 24 0,5-16 0,-3 18 0,7-18 0,-2 15 0,13-14 0,-6 7 0,11-5 0,0-8 0,5 0 0,-5 5 0,6-9 0,1 4 0,1-10 0,5 0 0,-3 4 0,3-5 0,0 9 0,0-10 0,0 7 0,0-1 0,0-3 0,0 1 0,3-3 0,0-1 0,2 2 0,1 0 0,10 8 0,2 2 0,19 10 0,6 1 0,1-4 0,35 14 0,-24-17 0,35 19 0,-7-17 0,-4 3-769,12-9 769,-42-11 0,1-1 0,2-2 0,2 0 0,14 0 0,2 0-1027,-5-3 1,2 0 1026,26 4 0,1-2 0,-32-5 0,1 0-453,5 1 0,6 1 1,-9-1 452,33-2 0,-13 0 0,2 0 0,-28 0 0,0 0 0,23-3 0,0-1 0,-15 1 0,0-2 0,14-8 0,-1-2 0,-17 0 0,-1-1 0,8-2 0,-2-2-138,-15 3 1,-2 1 137,6 1 0,1 2 0,-4-1 0,-2 1 0,45-8 0,-34 7 0,4 0 0,15 0 0,2 0 0,-7 2 0,0 0 0,11 0 0,-5 2 0,-27 4 0,-4 0 0,33-1 0,8-7 0,-41 10 0,-2 1 0,21-3 0,24 6 0,-42 0 0,12 0 0,-10-5 0,-14 3 624,-2-6-624,-2 7 0,-14-2 0,22 3 1936,-12 0-1936,2 0 1549,-8 0-1549,6 5 346,0-3-346,14 7 0,-8-8 0,16 9 0,4-3 0,16 11 0,16-4 0,-20 9 0,18-9 0,-38 2 0,12-4 0,2-1 0,-12 0 0,2-4 0,-18 2 0,-14-5 0,6 1 0,-15 1 0,1-3 0,-7 0 0,1 1 0,1-3 0,3 5 0,-1-6 0,16 8 0,-14-7 0,9 6 0,-7-7 0,-4 5 0,7-4 0,-2 1 0,4 1 0,32-2 0,-24 2 0,48-3 0,-18 0 0,18 5 0,22 3 0,-28-1 0,-5-1 0,-5-6 0,-34 0 0,34 0 0,-21 0 0,25 0 0,-6 0 0,-2 0 0,15 0 0,5 0 0,2 0 0,10 0 0,-30-5 0,-2 4 0,-2-4 0,-14 1 0,-6 2 0,-7-5 0,-16 6 0,7-5 0,-7 5 0,8-2 0,5-1 0,-2 3 0,5-7 0,-7 7 0,0-5 0,0 2 0,-4-2 0,10-2 0,-13 2 0,10-2 0,-13 3 0,0 2 0,0-2 0,-3 2 0,0-3 0,-3 3 0,-2-2 0,2 5 0,-2-5 0,3-1 0,2-2 0,1-8 0,3 4 0,0-1 0,-3 3 0,-2 1 0,-1 0 0,-1-1 0,-2 4 0,0-2 0,-1 0 0,-1 2 0,4-5 0,-5 5 0,3-2 0,-3 3 0,0-1 0,0 1 0,0-3 0,0 1 0,0-1 0,0 1 0,-3 0 0,-2-3 0,-2 1 0,-3-2 0,-7-8 0,4 6 0,-14-14 0,9 12 0,-25-21 0,2 14 0,-11-8 0,5 11 0,-16-6 0,2 6 0,2-3 0,-10 5 0,34 2 0,-21-3 0,25 9 0,2 1 0,0 7 0,11-2 0,-18 3 0,9 0 0,-12 0 0,-24 0 0,2 0 0,-30 0 0,5 0 0,-7 0 0,0 0 0,-1-6 0,17 0 0,24-1 0,0 0 0,-12 0 0,-32 1 0,38 6 0,-31 0 0,19 0 0,-28 0 0,13 0 0,9 0 0,-20 0 0,25 5 0,19-4 0,-1 0 0,-33 4 0,-7-5-463,36 3 0,0 1 463,-41-2 0,36 0 0,-2 2 0,5-1 0,0 0 0,3 1 0,1 0 0,4 0 0,0 0 0,-1 3 0,-2-1 0,-4-5 0,-1-1 0,1 3 0,0 0 0,-1-3 0,0 0 0,-2 4 0,0-1 0,9-2 0,-1 0 0,-12 2 0,2 0 0,10-2 0,4-2-352,-33 1 352,-15 0 0,17 0 0,32 0 0,-3 0-714,-17 1 0,-3-2 714,8-2 0,-2-1 0,-24 1 0,-2-2 0,16-2 0,1-1 0,-6 1 0,0-1 0,10 1 0,0-1 0,-9-2 0,3-1 0,22 3 0,3 1-10,-8-3 1,6-1 9,1 0 840,2 2-840,30 4 85,13 2 0,5 3 0,1 0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1.522"/>
    </inkml:context>
    <inkml:brush xml:id="br0">
      <inkml:brushProperty name="width" value="0.035" units="cm"/>
      <inkml:brushProperty name="height" value="0.035" units="cm"/>
    </inkml:brush>
  </inkml:definitions>
  <inkml:trace contextRef="#ctx0" brushRef="#br0">1 0 24575,'23'5'0,"4"0"0,36 6-842,-14-4 0,4-1 842,1-2 0,1-1 0,9 4 0,0-1 0,-3-5 0,-4-1 0,24 6 0,-17-6 0,2 0 0,-13 4 0,1-1 0,16-2 0,0 0 0,-3 2 0,-4 0 0,33-3 0,-7 0 546,-30 0-546,22 0 0,-12 0-215,31 0 215,-13 0 0,6 0-535,-31-3 0,0-1 535,-12 4 0,1-1 0,13-3 0,0 1 345,-12 3 0,-2 0-345,27-5 0,-12 4 0,-18-4 484,-16 5-484,-7 0 1140,-4 0-1140,-8 0 109,3-3-109,1 3 0,-4-3 0,3 3 0,-6 0 0,-1 0 0,-3 0 0,-2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8.549"/>
    </inkml:context>
    <inkml:brush xml:id="br0">
      <inkml:brushProperty name="width" value="0.035" units="cm"/>
      <inkml:brushProperty name="height" value="0.035" units="cm"/>
    </inkml:brush>
  </inkml:definitions>
  <inkml:trace contextRef="#ctx0" brushRef="#br0">0 86 24575,'3'3'0,"2"0"0,1-6 0,5 0 0,-5 0 0,8-2 0,0-2 0,23-8 0,-4 6 0,22-1 0,7 9 0,6 2-855,-10-1 0,2 0 855,22 0 0,1 0 0,-18 0 0,-5 0 0,20-5 0,1 4 0,-24-5 0,-8 6 0,-2 0 0,-21-2 0,10 1 0,-1-1 0,14 2 0,8 0 0,8-6 0,18 5 0,-12-10 622,-16 10 1,4 1-623,-6 0 0,-1 2 0,48 4 0,-11 2 0,-50-3 0,-2-5 0,-14 0 0,14 0 0,-19 0 0,6 0 465,-16 0-465,0 0 0,-2 0 0,-1 0 0,0 0 0,1 0 0,22 0 0,14 0 0,17 0 0,-2 0 0,6 0 0,-12 0 0,-2 0 0,-12 0 0,-20 0 0,2 0 0,6 0 0,6 0 0,0 0 0,6 0 0,-15 0 0,7 0 0,-8 0 0,-4 0 0,2 0 0,-7 0 0,4 0 0,-5 0 0,-3 0 0,0 0 0,-2 0 0,-1 3 0,0-3 0,1 3 0,-1-3 0,1 0 0,-1 0 0,3 0 0,-2 0 0,9 0 0,-6 0 0,7 0 0,-8 0 0,3 0 0,-3 0 0,1 0 0,-1 0 0,-3 0 0,0 0 0,1 0 0,-1 0 0,1 0 0,-1 0 0,1 0 0,-1 2 0,0-1 0,-2 1 0,0-2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3.577"/>
    </inkml:context>
    <inkml:brush xml:id="br0">
      <inkml:brushProperty name="width" value="0.035" units="cm"/>
      <inkml:brushProperty name="height" value="0.035" units="cm"/>
    </inkml:brush>
  </inkml:definitions>
  <inkml:trace contextRef="#ctx0" brushRef="#br0">1 111 24575,'8'0'0,"0"0"0,-3 0 0,1-2 0,-1 1 0,1-4 0,2 5 0,0-5 0,3 2 0,20-5 0,30-2 0,18 3 0,-9 0 0,3 1-326,-22 5 1,1 0 325,20-2 0,-2-1 0,9-1 0,11 4 0,-31-4 0,6 5 0,-17 0 0,-9 0 0,-10 0 0,16 0 651,-18 0-651,26 0 0,-30 0 0,14 0 0,-14 0 0,1 0 0,-4 0 0,-3 0 0,3-3 0,9-2 0,2 0 0,8 1 0,0 0 0,-8 3 0,6-8 0,-19 8 0,3-4 0,-13 5 0,0 0 0,1 0 0,22 0 0,-2 9 0,9-7 0,-9 10 0,-8-8 0,-4 2 0,-2-2 0,-4 1 0,0-5 0,4 6 0,2-6 0,20 8 0,-4-6 0,6 6 0,-15-7 0,-11 2 0,-8-3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5.849"/>
    </inkml:context>
    <inkml:brush xml:id="br0">
      <inkml:brushProperty name="width" value="0.035" units="cm"/>
      <inkml:brushProperty name="height" value="0.035" units="cm"/>
    </inkml:brush>
  </inkml:definitions>
  <inkml:trace contextRef="#ctx0" brushRef="#br0">0 57 21402,'8'0'0,"1"0"1519,2 0-1519,4 0 536,2 0-536,11 0 274,-5 0-274,14 0 844,-14 0-844,2 0 0,-6 0 0,-7 0 0,8 0 0,13 0 0,0 0 0,22 0 0,10 0 0,4 0 0,22 0 0,-14 0 0,6 0 0,-16 0 0,-2 0 0,-8 0 0,8 0 0,-14 0 0,12 0 0,-14 0 0,0 0 0,14-6 0,-20 5 0,20-5 0,-14 6 0,-8 0 0,4 0 0,2 0 0,-4 0 0,12-4 0,-24 3 0,6-4 0,1 0 0,3 4 0,-2-7 0,-10 7 0,-8-2 0,-4 3 0,-4-3 0,-3 3 0,-4-3 0,4 3 0,-1 0 0,2 0 0,0 0 0,12 0 0,20 0 0,-1 0 0,5 0 0,-18 0 0,-8 0 0,0 0 0,8 0 0,-6 0 0,14-4 0,-19 3 0,10-3 0,-16 4 0,1 0 0,-5 0 0,-5 0 0,-1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10.419"/>
    </inkml:context>
    <inkml:brush xml:id="br0">
      <inkml:brushProperty name="width" value="0.035" units="cm"/>
      <inkml:brushProperty name="height" value="0.035" units="cm"/>
    </inkml:brush>
  </inkml:definitions>
  <inkml:trace contextRef="#ctx0" brushRef="#br0">0 195 17718,'6'-5'0,"2"-1"3080,0-2-3080,3 2 1175,28-5-1175,-16 1 0,30-2 617,-14-5-617,26-2 0,12 0 0,0 1 0,21 11 0,-27-4 429,-11 7 0,3 0-429,-13-3 0,0 0 0,10 3 0,0 0 0,25-2 0,-4 6 0,-30-4 0,28 3 0,-18-4 0,6 5 0,12 0 0,-34 0 1127,34 0-1127,-44 0 0,42 0 0,-52 0 0,35 0 0,-17 0 0,-1 0 0,13 0 0,-24 0 0,6 0 0,2 0 0,-10 3 0,2-3 0,-22 3 0,-2-3 0,-1 0 0,-1 0 0,8 0 0,1 0 0,7 0 0,7 0 0,-9-3 0,9 3 0,-16-3 0,3 3 0,-6 0 0,-4 0 0,-3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13.375"/>
    </inkml:context>
    <inkml:brush xml:id="br0">
      <inkml:brushProperty name="width" value="0.035" units="cm"/>
      <inkml:brushProperty name="height" value="0.035" units="cm"/>
    </inkml:brush>
  </inkml:definitions>
  <inkml:trace contextRef="#ctx0" brushRef="#br0">1 0 24575,'5'0'0,"8"3"0,9 3 0,17 8 0,2-3 0,21 11 0,-3-4 0,-3-3 0,4-2 0,-10-5 0,1-2-509,25 5 0,1-2 509,-23-7 0,-1-2 0,14 3 0,0 1 0,-10-4 0,0 0 0,15 0 0,2 0 0,-8 0 0,2 0 0,18 0 0,-2 0 0,-28 0 0,0 0 0,27 0 0,-2 0 0,13 0 0,-32 0 0,1 0 0,31 0 0,-1 0 0,-43 0 0,1 0 0,8 0 0,2 0 0,9 0 0,0 0 0,-3 0 0,0 0-878,13 0 0,0 0 878,-8 0 0,-2 0 0,5 0 0,1 0 0,5 0 0,0 0 0,-7 0 0,2 0 0,23 0 0,1 0 0,-21 0 0,0 0 0,20 0 0,-3 0 0,-31 0 0,-4 0-471,7 0 1,0 0 470,-7 0 0,-2 0 0,-2-4 0,-1 1-152,40 2 152,-7-11 0,-30 11 869,22-5-869,-28 6 1734,-2 0-1734,-15 0 1078,-10-4-1078,1 2 186,-4-2-186,-8 4 0,2-3 0,-1 2 0,4-2 0,-8 3 0,8 0 0,-8 0 0,8-3 0,-8 2 0,16-6 0,-14 6 0,21-4 0,-16 5 0,5 0 0,-11 0 0,-5 0 0,-5 0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1.522"/>
    </inkml:context>
    <inkml:brush xml:id="br0">
      <inkml:brushProperty name="width" value="0.035" units="cm"/>
      <inkml:brushProperty name="height" value="0.035" units="cm"/>
    </inkml:brush>
  </inkml:definitions>
  <inkml:trace contextRef="#ctx0" brushRef="#br0">1 0 24575,'23'5'0,"4"0"0,36 6-842,-14-4 0,4-1 842,1-2 0,1-1 0,9 4 0,0-1 0,-3-5 0,-4-1 0,24 6 0,-17-6 0,2 0 0,-13 4 0,1-1 0,16-2 0,0 0 0,-3 2 0,-4 0 0,33-3 0,-7 0 546,-30 0-546,22 0 0,-12 0-215,31 0 215,-13 0 0,6 0-535,-31-3 0,0-1 535,-12 4 0,1-1 0,13-3 0,0 1 345,-12 3 0,-2 0-345,27-5 0,-12 4 0,-18-4 484,-16 5-484,-7 0 1140,-4 0-1140,-8 0 109,3-3-109,1 3 0,-4-3 0,3 3 0,-6 0 0,-1 0 0,-3 0 0,-2 0 0,-1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8.549"/>
    </inkml:context>
    <inkml:brush xml:id="br0">
      <inkml:brushProperty name="width" value="0.035" units="cm"/>
      <inkml:brushProperty name="height" value="0.035" units="cm"/>
    </inkml:brush>
  </inkml:definitions>
  <inkml:trace contextRef="#ctx0" brushRef="#br0">0 86 24575,'3'3'0,"2"0"0,1-6 0,5 0 0,-5 0 0,8-2 0,0-2 0,23-8 0,-4 6 0,22-1 0,7 9 0,6 2-855,-10-1 0,2 0 855,22 0 0,1 0 0,-18 0 0,-5 0 0,20-5 0,1 4 0,-24-5 0,-8 6 0,-2 0 0,-21-2 0,10 1 0,-1-1 0,14 2 0,8 0 0,8-6 0,18 5 0,-12-10 622,-16 10 1,4 1-623,-6 0 0,-1 2 0,48 4 0,-11 2 0,-50-3 0,-2-5 0,-14 0 0,14 0 0,-19 0 0,6 0 465,-16 0-465,0 0 0,-2 0 0,-1 0 0,0 0 0,1 0 0,22 0 0,14 0 0,17 0 0,-2 0 0,6 0 0,-12 0 0,-2 0 0,-12 0 0,-20 0 0,2 0 0,6 0 0,6 0 0,0 0 0,6 0 0,-15 0 0,7 0 0,-8 0 0,-4 0 0,2 0 0,-7 0 0,4 0 0,-5 0 0,-3 0 0,0 0 0,-2 0 0,-1 3 0,0-3 0,1 3 0,-1-3 0,1 0 0,-1 0 0,3 0 0,-2 0 0,9 0 0,-6 0 0,7 0 0,-8 0 0,3 0 0,-3 0 0,1 0 0,-1 0 0,-3 0 0,0 0 0,1 0 0,-1 0 0,1 0 0,-1 0 0,1 0 0,-1 2 0,0-1 0,-2 1 0,0-2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1.522"/>
    </inkml:context>
    <inkml:brush xml:id="br0">
      <inkml:brushProperty name="width" value="0.035" units="cm"/>
      <inkml:brushProperty name="height" value="0.035" units="cm"/>
    </inkml:brush>
  </inkml:definitions>
  <inkml:trace contextRef="#ctx0" brushRef="#br0">1 0 24575,'23'5'0,"4"0"0,36 6-842,-14-4 0,4-1 842,1-2 0,1-1 0,9 4 0,0-1 0,-3-5 0,-4-1 0,24 6 0,-17-6 0,2 0 0,-13 4 0,1-1 0,16-2 0,0 0 0,-3 2 0,-4 0 0,33-3 0,-7 0 546,-30 0-546,22 0 0,-12 0-215,31 0 215,-13 0 0,6 0-535,-31-3 0,0-1 535,-12 4 0,1-1 0,13-3 0,0 1 345,-12 3 0,-2 0-345,27-5 0,-12 4 0,-18-4 484,-16 5-484,-7 0 1140,-4 0-1140,-8 0 109,3-3-109,1 3 0,-4-3 0,3 3 0,-6 0 0,-1 0 0,-3 0 0,-2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1:33.892"/>
    </inkml:context>
    <inkml:brush xml:id="br0">
      <inkml:brushProperty name="width" value="0.035" units="cm"/>
      <inkml:brushProperty name="height" value="0.035" units="cm"/>
    </inkml:brush>
  </inkml:definitions>
  <inkml:trace contextRef="#ctx0" brushRef="#br0">1072 240 24575,'-3'-3'0,"0"0"0,0 1 0,-2 1 0,2-4 0,-2 2 0,-1-2 0,1 2 0,1-2 0,0 4 0,0-4 0,-1 2 0,-1 0 0,3-2 0,-2 5 0,2-3 0,-2 3 0,-1-2 0,1 1 0,-3-1 0,2-1 0,-2 3 0,0-5 0,2 4 0,-5-1 0,5 2 0,-2 0 0,3 0 0,-1 0 0,-2 0 0,2-3 0,-2 2 0,2-1 0,1 2 0,-3 0 0,-1 0 0,-2 0 0,0-2 0,-15 16 0,-10-2 0,0 11 0,-1-11 0,21-6 0,3-6 0,5 0 0,2 0 0,1 0 0,-1 0 0,1 0 0,-1 3 0,-2 0 0,0 0 0,-3 2 0,-5-2 0,-8 5 0,1-1 0,-2-2 0,-3 7 0,14-8 0,-9 6 0,12-5 0,-5-2 0,4 3 0,-16 2 0,9-2 0,-26 10 0,12-6 0,-6 4 0,10-9 0,8 1 0,0-2 0,0 0 0,7-1 0,2-3 0,6 2 0,1-1 0,-3 1 0,-1-2 0,-2 3 0,0-3 0,0 5 0,3-2 0,-3 3 0,5-1 0,-4 0 0,3 1 0,-3 2 0,4-2 0,-2 2 0,2-3 0,3 0 0,1 1 0,2 2 0,0 0 0,0 1 0,-3-1 0,3-3 0,-3 1 0,3-1 0,0 0 0,3 1 0,0-1 0,0 1 0,2-1 0,0 3 0,1 0 0,4 3 0,-1-2 0,17 12 0,-11-10 0,13 14 0,-12-11 0,-3-1 0,0-1 0,-3-6 0,-1 4 0,-1-4 0,2 0 0,-3-2 0,0-1 0,-1 3 0,2-1 0,0-2 0,3 2 0,5-1 0,8 3 0,-1 1 0,6 3 0,-13-4 0,-3 2 0,-3-6 0,-3 2 0,3-2 0,-4 2 0,2-2 0,-3 2 0,3-4 0,1 4 0,2-2 0,4 6 0,1-5 0,1 4 0,11 2 0,-10-3 0,43 15 0,-24-12 0,26 7 0,-24-7 0,8 0 0,-14-1 0,0-1 0,-18-4 0,-7 1 0,3-5 0,-3 3 0,8 0 0,24-2 0,11 7 0,32-6 0,-14 8 0,4-4 0,-16 6 0,8-6 0,11 5 0,-7-10 0,-4 10 0,-26-10 0,-2 3 0,-15-4 0,3 0 0,3 0 0,-14 0 0,14 0 0,-16 0 0,3 0 0,8 0 0,-9 0 0,14 0 0,-11 0 0,4 0 0,8-4 0,9 3 0,3-8 0,-2 8 0,-2-4 0,2 0 0,10 4 0,8-4 0,-16 5 0,4 0 0,-22-3 0,6 2 0,-8-2 0,8 3 0,-6 0 0,5 0 0,-11 0 0,3 0 0,-8 0 0,3 0 0,-4 0 0,-2 0 0,-2-2 0,6 1 0,-4-4 0,7 2 0,-5 0 0,0-2 0,4 4 0,1-4 0,1 2 0,3-1 0,21-4 0,-13 7 0,26-8 0,-36 8 0,6-4 0,-13 3 0,-3 1 0,0-1 0,-2 2 0,-3-3 0,1 3 0,-1-5 0,5 4 0,1-4 0,-1 4 0,0-3 0,0 3 0,-2-4 0,2 4 0,-3-3 0,3 0 0,1-1 0,2-1 0,4 0 0,2 3 0,11-4 0,-5 5 0,6-5 0,-12 6 0,-2-4 0,-4 4 0,-3-4 0,0 4 0,0-3 0,1 0 0,2-1 0,0-3 0,0 2 0,0-2 0,-3 2 0,2 1 0,-4 2 0,2-2 0,-2 2 0,-3-3 0,2 3 0,-2-4 0,2 3 0,0-4 0,1 3 0,-1-3 0,1 2 0,-1-5 0,1 2 0,-1-2 0,0 0 0,-2 0 0,2 0 0,-4-4 0,4-2 0,-4 1 0,2-4 0,-3 8 0,0-16 0,0 14 0,0-14 0,-2 16 0,-2-8 0,1 8 0,-3-1 0,3 2 0,-2 5 0,-2-9 0,-1 8 0,-5-9 0,1 7 0,-1-3 0,2 0 0,2 4 0,-6-4 0,3 3 0,-4-1 0,5 2 0,-4-1 0,3 3 0,-8-8 0,3 7 0,-12-8 0,-10-1 0,-2 1 0,7 1 0,-2 4 0,9-2 0,-12 1 0,-16-4 0,4-1 0,-6 4 0,-22-12 0,7 10-501,14 4 1,-1 0 500,-31-3 0,29 6 0,-2 0 0,11 0 0,-1 0 0,-12 0 0,0 0 0,-33-7 0,36 11 0,3-1 0,-7-6 0,-7 8 0,20-3 0,12 5 0,-8 0 0,10 0 0,10 0 0,0 0 0,6 3 0,-6-2 0,8 2 0,-16-3 0,12 0 1001,-20 0-1001,14 4 0,-8-2 0,-16 7 0,20-7 0,-10 6 0,24-7 0,0 5 0,0-2 0,4 2 0,2-2 0,6-2 0,-1 1 0,4-2 0,-2 1 0,2-2 0,3 0 0,1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8:52:08.549"/>
    </inkml:context>
    <inkml:brush xml:id="br0">
      <inkml:brushProperty name="width" value="0.035" units="cm"/>
      <inkml:brushProperty name="height" value="0.035" units="cm"/>
    </inkml:brush>
  </inkml:definitions>
  <inkml:trace contextRef="#ctx0" brushRef="#br0">0 86 24575,'3'3'0,"2"0"0,1-6 0,5 0 0,-5 0 0,8-2 0,0-2 0,23-8 0,-4 6 0,22-1 0,7 9 0,6 2-855,-10-1 0,2 0 855,22 0 0,1 0 0,-18 0 0,-5 0 0,20-5 0,1 4 0,-24-5 0,-8 6 0,-2 0 0,-21-2 0,10 1 0,-1-1 0,14 2 0,8 0 0,8-6 0,18 5 0,-12-10 622,-16 10 1,4 1-623,-6 0 0,-1 2 0,48 4 0,-11 2 0,-50-3 0,-2-5 0,-14 0 0,14 0 0,-19 0 0,6 0 465,-16 0-465,0 0 0,-2 0 0,-1 0 0,0 0 0,1 0 0,22 0 0,14 0 0,17 0 0,-2 0 0,6 0 0,-12 0 0,-2 0 0,-12 0 0,-20 0 0,2 0 0,6 0 0,6 0 0,0 0 0,6 0 0,-15 0 0,7 0 0,-8 0 0,-4 0 0,2 0 0,-7 0 0,4 0 0,-5 0 0,-3 0 0,0 0 0,-2 0 0,-1 3 0,0-3 0,1 3 0,-1-3 0,1 0 0,-1 0 0,3 0 0,-2 0 0,9 0 0,-6 0 0,7 0 0,-8 0 0,3 0 0,-3 0 0,1 0 0,-1 0 0,-3 0 0,0 0 0,1 0 0,-1 0 0,1 0 0,-1 0 0,1 0 0,-1 2 0,0-1 0,-2 1 0,0-2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07.537"/>
    </inkml:context>
    <inkml:brush xml:id="br0">
      <inkml:brushProperty name="width" value="0.035" units="cm"/>
      <inkml:brushProperty name="height" value="0.035" units="cm"/>
    </inkml:brush>
  </inkml:definitions>
  <inkml:trace contextRef="#ctx0" brushRef="#br0">1628 130 13877,'-9'-3'0,"-11"-1"4372,-3-3-4372,-13-6 1855,5 6-1855,-6-6 1016,-2 12-1016,-2-8 3455,-22 3-3455,20 0 0,-4-3 0,10 4 0,-18-5 0,1 4 0,-11-4 0,10 9 0,-2-4 0,-18 5 0,6 0 0,-4 0 0,15 0 0,1 0 0,8 0 0,2 0 0,16 0 0,7 0 0,8 0 0,8 0 0,-3 3 0,5-3 0,-9 3 0,5-1 0,-17 3 0,12 1 0,-12 2 0,10-2 0,-12 7 0,6-5 0,-14 10 0,10 0 0,2-3 0,1 5 0,11-7 0,-3 0 0,2 7 0,2-4 0,1 5 0,1-4 0,3 2 0,-5 6 0,7 6 0,-7 0 0,11-2 0,-2-8 0,3 7 0,0-5 0,0 22 0,0-12 0,3 6 0,-2-14 0,5-6 0,-2-2 0,4 12 0,-1-13 0,1 11 0,-1-5 0,11 5 0,-5 2 0,7-8 0,-7-2 0,7 2 0,2 4 0,7 4 0,-3-6 0,-1-3 0,3-3 0,11 6 0,2-6 0,6 4 0,-8-12 0,8 7 0,-6-9 0,14 8 0,-22-14 0,12 9 0,-6-4 0,34 5 0,-18 0 0,16 1 0,-40-4 0,-2-2 0,0 1 0,-10-6 0,8 6 0,-17-6 0,5 2 0,-9-3 0,2 0 0,-3 0 0,1 0 0,-1 0 0,3-2 0,-2 1 0,4-4 0,-1 0 0,2-1 0,0-5 0,28-4 0,-8 3 0,23-4 0,-23 7 0,-2 1 0,-8 1 0,-4 1 0,-2 2 0,-7-4 0,3 5 0,-3-8 0,3 3 0,0-3 0,16-16 0,-5 4 0,7-5 0,-9 4 0,2-3 0,-9 3 0,8-4 0,-15 13 0,2 4 0,-2 0 0,-1 0 0,1 0 0,-1 0 0,-2 2 0,-1-1 0,2-3 0,-4 1 0,6-4 0,-6 5 0,3 0 0,0-4 0,-2 2 0,2-6 0,-3 2 0,0-20 0,0 12 0,0-12 0,0 16 0,0-8 0,-5-2 0,4-8 0,-3 8 0,0-6 0,2 6 0,-5 0 0,3 2 0,-2 12 0,2-2 0,2 9 0,-1-5 0,0 6 0,0 1 0,-2 0 0,4 0 0,-3 2 0,3-2 0,-4 2 0,4 1 0,-4-1 0,5 1 0,-5-1 0,4 1 0,-4-1 0,2 1 0,0-1 0,-2 0 0,2 1 0,0-3 0,-4-1 0,3-2 0,-4 0 0,5 5 0,1 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09.320"/>
    </inkml:context>
    <inkml:brush xml:id="br0">
      <inkml:brushProperty name="width" value="0.035" units="cm"/>
      <inkml:brushProperty name="height" value="0.035" units="cm"/>
    </inkml:brush>
  </inkml:definitions>
  <inkml:trace contextRef="#ctx0" brushRef="#br0">579 205 24575,'-6'0'0,"1"0"0,-1 0 0,-2 2 0,0-1 0,-8 5 0,0-3 0,-13 6 0,-2 3 0,0-2 0,-6 8 0,-10 4 0,-4 1 0,-7 5 0,19-10 0,10-5 0,8-3 0,7-3 0,2-1 0,6 2 0,-2-2 0,2 4 0,-4-1 0,1 2 0,1-1 0,-3 1 0,4 5 0,-3-4 0,2 8 0,0-4 0,4 5 0,-2-7 0,3 1 0,0-7 0,1 1 0,-1-1 0,2-3 0,-1 0 0,2 1 0,0-1 0,0 1 0,0-1 0,0 1 0,0 1 0,2 0 0,1 0 0,3 1 0,-1 1 0,1 2 0,2 0 0,0 0 0,7 1 0,-2-1 0,10 10 0,-6-10 0,4 5 0,-9-10 0,-4-1 0,5 2 0,9 4 0,9 3 0,8 1 0,-1-1 0,26 4 0,-3-5 0,30 6 0,-37-9 0,1 0 0,-1 1 0,0-1 0,5 1 0,2 1-1089,11 5 1,-2 0 1088,25-1 0,-20-1 0,-2-1 0,8-2 0,3-4 0,-21-2 0,-30-6 0,-1 0 0,-12 0 0,-4-3 0,1 2 0,3-5 2177,4-4-2177,-1 2 0,22-12 0,-20 11 0,12-8 0,-21 10 0,-3-5 0,-5 6 0,-2-9 0,0 6 0,-3-7 0,4-7 0,-3 4 0,1-10 0,-2 8 0,-3-8 0,0 6 0,0-6 0,0 0 0,-4-2 0,-3 0 0,-9-14 0,-3 4 0,-7-4 0,2-9 0,-11 15 0,4-12 0,-30-12 0,1 10 0,-7-5-615,-17 5 615,20 15 0,-14-1 0,29 17 0,4 2 0,14 10 0,-8-4 0,0 9 615,0-4-615,15 8 0,-11-3 0,23 4 0,-11 0 0,14 0 0,1 2 0,0-1 0,0 3 0,-1-1 0,1 3 0,0-1 0,-1 1 0,1-3 0,2-1 0,4-2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11.355"/>
    </inkml:context>
    <inkml:brush xml:id="br0">
      <inkml:brushProperty name="width" value="0.035" units="cm"/>
      <inkml:brushProperty name="height" value="0.035" units="cm"/>
    </inkml:brush>
  </inkml:definitions>
  <inkml:trace contextRef="#ctx0" brushRef="#br0">558 339 24575,'-6'0'0,"-2"0"0,-1 0 0,-2 0 0,0 0 0,-4 3 0,-2-2 0,-12 6 0,-2-1 0,0-1 0,7-1 0,4 0 0,-13 1 0,0 4 0,-6 0 0,10-1 0,8-1 0,-8 6 0,11-6 0,-10 9 0,18-10 0,-5 1 0,9 0 0,-2-3 0,3 6 0,-1-1 0,1-1 0,-1 3 0,1-3 0,-1 3 0,-6 12 0,5-4 0,-5 5 0,8-8 0,-1-5 0,4 4 0,-1-3 0,2 4 0,0 7 0,0-9 0,0 9 0,2-12 0,1 0 0,3 5 0,4 0 0,-3 1 0,5-2 0,-6-4 0,12 8 0,15 11 0,-8-6 0,32 21 0,-25-19 0,37 24 0,-15-14 0,13 7 0,-18-16 0,6 1 0,-14-9 0,22 10 0,-28-13 0,42 19 0,-24-16 0,30 13 0,-16-8 0,-2-1 0,-8-5 0,-8-2 0,6-10 0,-22-2 0,12-4 0,-14 0 0,8 0 0,-13 0 0,18 0 0,-7 0 0,20-5 0,-8 0 0,14-2 0,-4-3 0,40 3 0,-2-7 0,-41 10 0,0 0 0,-4 1 0,-3 0 0,29 3 0,3-6 0,-14-1 0,16-6 0,-6 1 0,-2 4 0,-10-2 0,0 3 0,-6-5 0,6-5 0,-8 0 0,-8 0 0,14-11 0,-28 16 0,26-21 0,-36 23 0,7-11 0,-8 4 0,-7 3 0,3-3 0,-9 5 0,-4 6 0,-6-2 0,3 0 0,-3-1 0,4-2 0,-4 0 0,1 2 0,-5-1 0,3 4 0,-5-5 0,2 3 0,-15-19 0,6 13 0,-24-28 0,5 11 0,-30-18 0,7 8 0,-24-16 0,32 29 0,-1 0-3392,5-3 0,-2 1 3392,-14-3 0,-2 2-510,10 3 0,2 1 510,-31-13 0,26 14 0,2 0 0,-12-5 0,-20-13 0,18 8 0,8 7 0,0 1 0,8 6 0,-7 0 0,-1 0 0,-10-3 0,0 6 0,2 2 6280,16 6-6280,10 2 1524,2 4-1524,14-1 0,-6 2 0,-8 0 0,-4 1 0,0 3 0,-4-5 0,-2 4 0,4-3 0,-12 4 0,16 0 0,-8 5 0,6 0 0,-6 6 0,20-3 0,-1-3 0,16-1 0,-16 1 0,14 1 0,-10 2 0,16-5 0,0 2 0,2-5 0,3 5 0,-2-4 0,5 1 0,-3-2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16.534"/>
    </inkml:context>
    <inkml:brush xml:id="br0">
      <inkml:brushProperty name="width" value="0.035" units="cm"/>
      <inkml:brushProperty name="height" value="0.035" units="cm"/>
    </inkml:brush>
  </inkml:definitions>
  <inkml:trace contextRef="#ctx0" brushRef="#br0">1332 34 24575,'-5'0'0,"-3"0"0,2 0 0,-2 0 0,-5 0 0,-25-6 0,3 5 0,-28-10 0,-10 10 0,18-4 0,-2 4 0,2 2 0,6-1 0,-15 0 0,0 0 0,13 0 0,-16 0 0,-3 0 0,3 0 0,-24 0 0,20 0 0,20 0 0,-7 0 0,24 0 0,13 0 0,10 0 0,5 0 0,-4 0 0,1 0 0,-2 2 0,0 1 0,3 3 0,0-3 0,5 1 0,-2-1 0,2 3 0,-3 2 0,0-2 0,1 2 0,-1-3 0,1 3 0,-1-2 0,3 4 0,-2-1 0,2-1 0,0 3 0,-2-3 0,0 16 0,2-6 0,-5 11 0,8 0 0,-4-13 0,4 19 0,0 5 0,0 3 0,0 12 0,0-24 0,0-2 0,0-8 0,0 8 0,4-7 0,-1 7 0,4-12 0,-1-2 0,-1-4 0,1-2 0,-3-1 0,1-3 0,-3 0 0,4-2 0,-5 2 0,5-2 0,-2 3 0,3-1 0,2 3 0,0 0 0,26 21 0,-13-13 0,18 14 0,-10-18 0,10 11 0,2-6 0,-2 6 0,-2-8 0,-14-5 0,6 1 0,-8-3 0,0 2 0,-5-6 0,4 2 0,-4-2 0,5 0 0,0 2 0,16-5 0,4 12 0,16-5 0,16 21 0,-12-15 0,-4 11 0,-12-14 0,2 8 0,-4-8 0,0 4 0,-16-7 0,-10-5 0,20 5 0,-12-7 0,20 4 0,-22-2 0,22-2 0,-13 2 0,15-3 0,-8 0 0,8-5 0,-14 4 0,20-9 0,-4 8 0,-6-3 0,2 2 0,-31 2 0,1-4 0,-9 4 0,2-1 0,-3-1 0,1 3 0,1-3 0,2 1 0,6 1 0,42-7 0,6 6 0,-13-1 0,2 0 0,33 3 0,-2 0 0,-24 0 0,12 0 0,-20 0 0,14 0 0,-29 0 0,-4-3 0,-21 0 0,-3-2 0,3-1 0,-3-2 0,1 0 0,5-5 0,-3-3 0,9 2 0,-6-2 0,1 3 0,11-13 0,-11 14 0,12-14 0,-16 20 0,-1-5 0,1 3 0,2-8 0,-4 4 0,2-3 0,-5 4 0,3-5 0,-3 0 0,2-13 0,-1 6 0,-1-14 0,-3-3 0,-3 7 0,0-12 0,0 22 0,0-6 0,0 13 0,0 0 0,0 1 0,-3 5 0,3-9 0,-5 9 0,1-10 0,-4 8 0,1-3 0,-5-1 0,2 0 0,-7-2 0,-7-13 0,2 13 0,-9-17 0,9 20 0,2-5 0,-8 4 0,9 3 0,-10-1 0,0-1 0,-2 5 0,-24-11 0,4 9 0,-22-6 0,-10 5 0,4 0-261,25 9 1,0 1 260,-25-8 0,-20 9 0,5-3 0,7-1 0,4 5 0,17-5 0,30 6 0,-8 0 0,17 0 0,1 0 0,2 2 521,13-1-521,0 4 0,0-5 0,2 3 0,1-3 0,3 0 0,-1 0 0,1 0 0,-7 0 0,-11 0 0,0 0 0,-6-6 0,18 4 0,1-4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40.016"/>
    </inkml:context>
    <inkml:brush xml:id="br0">
      <inkml:brushProperty name="width" value="0.035" units="cm"/>
      <inkml:brushProperty name="height" value="0.035" units="cm"/>
    </inkml:brush>
  </inkml:definitions>
  <inkml:trace contextRef="#ctx0" brushRef="#br0">336 1 24575,'-8'2'0,"0"1"0,-1 3 0,-9 10 0,-8 5 0,-8 16 0,4-8 0,8-1 0,9-9 0,0-2 0,2 4 0,-2 0 0,5 0 0,-2-1 0,0 1 0,2 0 0,-2-4 0,7-2 0,-2-4 0,1 4 0,-4 10 0,4-2 0,-3 6 0,6-13 0,-2 4 0,3-11 0,0 6 0,0-2 0,0-1 0,0 3 0,0-4 0,0-2 0,0 1 0,2-1 0,1-1 0,5 3 0,-2-3 0,2 3 0,-3-2 0,3-2 0,16 12 0,-5-10 0,13 10 0,-3-7 0,10 4 0,18 6 0,-6-5 0,12 6 0,-6-5 0,18 0 0,-14 4 0,34-2 0,-40-8 0,27 5 0,-41-16 0,20 10 0,-26-10 0,20 9 0,-17-9 0,1 4 0,-8-5 0,6 0 0,-14 3 0,6-2 0,0 2 0,2-3 0,8 0 0,8-5 0,2-2 0,0 1 0,14-10 0,-20 8 0,12-8 0,-16 2 0,15-4 0,-3-4 0,14-1 0,-16 1 0,-2 1 0,-8 2 0,-8 1 0,-6 3 0,-10 3 0,-6 1 0,-2 0 0,-1 0 0,-1 0 0,1-5 0,-2 7 0,1-6 0,-4 6 0,1 1 0,-2-3 0,0 3 0,-5-3 0,-2-5 0,-9 3 0,-13-19 0,5 15 0,-19-20 0,12 22 0,-11-10 0,3 10 0,-8-6 0,-19-2 0,-3 4 0,9 2 0,-4 1-869,-29-1 869,31 4 0,-2-1 0,5 3 0,0 1 0,5 2 0,1 0 0,-3-2 0,0 0 0,2 3 0,0 0 0,-6 0 0,1 0 0,-35-6 0,37 9 0,0 0 0,-26-7 0,12 10 0,-18-11 0,29 10 0,3-3 0,10 5 0,16 0 0,7 0 0,8 2 0,8-1 0,0 4 0,2-2 0,-2 2 869,2 0-869,-4 1 0,4-1 0,-5 3 0,7-4 0,0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43.528"/>
    </inkml:context>
    <inkml:brush xml:id="br0">
      <inkml:brushProperty name="width" value="0.035" units="cm"/>
      <inkml:brushProperty name="height" value="0.035" units="cm"/>
    </inkml:brush>
  </inkml:definitions>
  <inkml:trace contextRef="#ctx0" brushRef="#br0">0 144 24575,'6'0'0,"2"-2"0,0 1 0,8-7 0,16 6 0,9-4 0,9 5 0,6 2 0,37-8-586,-19 3 1,4 0 585,0 1 0,1-2 0,-4-2 0,4 1 0,-7 5 0,5 1 0,-5 0 0,1-4 0,-2 1-689,-5 3 0,4 0 0,-5 0 689,8-3 0,-4-1 0,7 3 0,-2 0-336,-3-2 0,-4 0 336,29 3 0,-31 0 0,0 0 0,20 0 0,-23 0 0,2 0 0,-5 0 0,0 0 0,-6 0 0,1 0 0,5-3 0,2 0 0,2 2 0,0 0 0,-9-2 0,-1 0 0,3 3 0,0 0 0,3 0 0,-3 0 0,25 0 0,-28 0 0,2 0 0,-3 1 0,-3-2 0,25-3 0,-10 3 0,-1 1 0,5-4 0,31-2 0,-10 5-91,-26-9 91,19 9 999,-17-4-999,-6 5 2095,6 0-2095,-16-5 794,-10 4-794,-11-3 113,-7 4-113,0 0 0,16 0 0,-4 0 0,2 0 0,-8 0 0,-17 0 0,5 0 0,-7 0 0,3 0 0,5 0 0,8-5 0,15 4 0,10-3 0,32 4 0,6 0-1108,9 0 1108,-30 3 0,0 1 0,19-3-119,14 6 119,-36-2 0,3-4 0,-13 9 0,10-9 0,-32 6 0,-3-6 1101,-7 5-1101,-4-5 126,3 2-126,4-3 0,7 4 0,8-3 0,-13 4 0,2-5 0,5 5 0,-13-4 0,16 4 0,-3 0 0,-9-4 0,9 7 0,-13-8 0,-11 3 0,19-3 0,-17 2 0,13-1 0,-9 1 0,1 1 0,13 2 0,2 0 0,8-1 0,0 0 0,24-3 0,-18 8 0,18-8 0,-16 3 0,18-4 0,-12 0 0,10 0 0,-24 0 0,8 0 0,-6 0 0,6 5 0,-16-4 0,-2 3 0,0-4 0,-6 0 0,6 0 0,8 0 0,-12 0 0,28 0 0,-12 0 0,16 0 0,0 0 0,24 0 0,-10 0 0,28 0-582,-14 0 582,1 0 0,-3 0 0,-24 0 0,4 0 0,-30 0 0,3 0 0,-7 0 0,-10 0 582,9 0-582,4 0 0,9 0 0,16 0 0,0 0 0,0 0 0,-8 0 0,-10 0 0,-2 0 0,-14 0 0,14 0 0,-14 0 0,22 0 0,-20-3 0,7 2 0,-12-2 0,-4 3 0,1 0 0,3 0 0,-8 0 0,7 0 0,6 0 0,-2 0 0,22 0 0,-12 0 0,6 0 0,-11 0 0,-7 0 0,-4 0 0,-2 0 0,-4 0 0,0 0 0,4 0 0,2 0 0,12 0 0,11 0 0,9 0 0,1 0 0,5 0 0,-14 0 0,6 4 0,8-2 0,-12 2 0,12-4 0,-24 0 0,-2 0 0,0 0 0,2 0 0,16 0 0,-14 0 0,12 0 0,-22 0 0,5 0 0,-7 0 0,8 0 0,-10 0 0,4 0 0,-14 0 0,-2 0 0,-1 0 0,-1 0 0,1 0 0,6 0 0,2 0 0,7 0 0,32 0 0,0 0 0,38 0 0,-14 5 0,15-3 0,-7 3 0,0-5-585,6 0 585,-6 0 0,-35 0 0,2 0 0,0 0 0,-1 0 0,37 0 0,-31 0 0,-1 0 0,25 0 0,13 0 0,-13 0 0,-30 0 0,4 0 0,-16 0 0,-8 0 0,-7 0 0,-8 0 0,-1 0 0,1-3 585,29-3-585,-2 1 0,14 0 0,14 5 0,-18 0 0,37-6 0,-21 4 0,-10-4 0,-6 6 0,-22 0 0,16 0 0,18 0-6784,4 0 6784,22 0 0,2 0-466,-13 0 466,-27 0 0,-1 0 0,11 0 0,18 0 0,-24 0 0,8 0 0,-6 0 6553,-2-4-6553,-10 3 697,2-8-697,-16 8 0,5-6 0,-22 6 0,0-2 0,-5 3 0,-3-3 0,0 3 0,0-3 0,-2 3 0,2 0 0,0 0 0,5-3 0,-1 2 0,3-2 0,-4 3 0,-2 0 0,-2 0 0,-1 0 0,-3 0 0,-1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1:52.327"/>
    </inkml:context>
    <inkml:brush xml:id="br0">
      <inkml:brushProperty name="width" value="0.035" units="cm"/>
      <inkml:brushProperty name="height" value="0.035" units="cm"/>
    </inkml:brush>
  </inkml:definitions>
  <inkml:trace contextRef="#ctx0" brushRef="#br0">0 73 24575,'6'-2'0,"-1"1"0,8-1 0,-4 2 0,7 0 0,-1 0 0,1 0 0,5 0 0,24-6 0,-2 5 0,30-5 0,-14 6 0,38 0-1190,1 0 1190,-34 0 0,2 0 0,-1 0 0,0 0-213,-12 0 0,-1 0 213,47 0 0,-15 0 0,-29 0 0,-1 0 0,21 0 0,-11 0 0,0 0 0,9 0 0,-19 0 0,2 0 0,-5 3 0,-1 0 0,46-1 0,-38 1 0,1 0 0,-6-3 0,0 0 0,3 0 0,-1 0 0,0 0 0,0 0-458,9 3 1,0 1 457,-10-3 0,1-1 0,13 4 0,-2-1-99,21-3 99,-3 0 0,-11 0 0,-14 0 1100,6 0-1100,-16 0 429,-2 0-429,-8 0 987,8 0-987,18 0 114,-20 0-114,40 0 0,-24 0 0,24 0 0,-27 0 0,0 0-898,33 0 898,-35 0 0,-2 0-399,13 0 399,-4 0 0,-22 0 0,-7 0 0,-13-2 0,-10 1 880,-5-1-880,4 2 417,-4-3-417,4 2 0,-1-1 0,6-1 0,-3 2 0,4-4 0,-1 4 0,-3-4 0,3 2 0,9-5 0,-13 2 0,17 2 0,-21-1 0,7 2 0,-5-1 0,2 0 0,-3 0 0,3-1 0,-5 2 0,-1-2 0,0 4 0,-4-1 0,1 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2:13.135"/>
    </inkml:context>
    <inkml:brush xml:id="br0">
      <inkml:brushProperty name="width" value="0.035" units="cm"/>
      <inkml:brushProperty name="height" value="0.035" units="cm"/>
    </inkml:brush>
  </inkml:definitions>
  <inkml:trace contextRef="#ctx0" brushRef="#br0">0 243 24575,'12'0'0,"2"0"0,7-4 0,0-3 0,8-2 0,10-3 0,34-6 0,23 3 0,-21 5 0,4-1-2558,-8 1 0,4-1 2558,-3 3 0,4 0 0,-3-1 0,7-2 0,1-1-396,-2 1 1,5 1-1,-2 0 396,-14 4 0,-2 1 0,1-1 0,9-2 0,2 0 0,0 1 0,1 3 0,1 2 0,-4-1 0,16-1 0,-1 1 0,-17 3 0,2 0 0,-5 0-696,9 0 0,-3 0 696,13 0 0,0 0 0,-14 0 0,-3 0 0,-3 0 0,0 0 0,-9 0 0,-1 0-168,5 0 1,-4 0 167,20 0 0,-23 0 0,-2 0 0,15 0 2995,12 0-2995,-18 0 2540,-8 5-2540,0-3 1959,0 3-1959,0-5 536,-8 0-536,-2 4 0,16-3 0,-10 3 0,29-4 0,-23 0 0,6 0 0,-1 6 0,-13-5 0,4 5 0,-28-6 0,1 0 0,-12 0 0,21 0 0,-12 0 0,12 0 0,-16 0 0,8 0 0,2 4 0,8-3 0,-9 7 0,-1-8 0,-12 3 0,-2 0 0,-4-3 0,0 3 0,-2-1 0,5-1 0,-4 1 0,18 3 0,-14-4 0,14 3 0,-16-4 0,1 0 0,-6 0 0,-1 0 0,-1 0 0,1 0 0,-1 2 0,3-1 0,1 1 0,1-2 0,6 4 0,0-4 0,21 8 0,-12-6 0,20 7 0,-22-5 0,14 1 0,-14 1 0,14-5 0,2 7 0,-11-4 0,16 2 0,-17 0 0,-1-5 0,2 7 0,-16-7 0,16 2 0,-10 0 0,7-2 0,-6 2 0,-7-3 0,4 0 0,-5 2 0,4-1 0,2 4 0,3-4 0,9 2 0,-6-3 0,6 0 0,-8 0 0,-4 0 0,2 0 0,-7 0 0,4 0 0,-5 0 0,-3 0 0,-2 0 0,-4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2:15.239"/>
    </inkml:context>
    <inkml:brush xml:id="br0">
      <inkml:brushProperty name="width" value="0.035" units="cm"/>
      <inkml:brushProperty name="height" value="0.035" units="cm"/>
    </inkml:brush>
  </inkml:definitions>
  <inkml:trace contextRef="#ctx0" brushRef="#br0">2489 94 24575,'-6'0'0,"1"0"0,-1-3 0,-2 3 0,-5-6 0,-11 1 0,1 1 0,-14-5 0,-2 3 0,-2-4 0,-47-3 0,31 7 0,-2-1 0,-4 1-754,-34 5 754,7-10 0,29 10 0,2 1 0,-6-5 0,12 5 0,-1 0 0,-32 0 0,9 0 0,-20 0 0,25 6 0,-27 1 0,30 0 0,4 3 0,17-4 0,1 4 0,-2 1 0,-16 6 754,6-4-754,-6 10 0,0-5 0,6 5 0,-6-4 0,16-3 0,-14-5 0,28-5 0,-10 3 0,28-6 0,2 3 0,4-1 0,0 1 0,2 2 0,-6-2 0,5 5 0,-13 6 0,2 4 0,-5 2 0,1-3 0,8-3 0,1-3 0,3 1 0,5-4 0,2-2 0,1-4 0,2 0 0,0-2 0,1 2 0,-1-2 0,3 2 0,-3-2 0,3 3 0,0-1 0,0 0 0,5 3 0,1 1 0,5 2 0,4 1 0,13 10 0,12-2 0,30 22 0,7-8-944,10 7 944,-30-21 0,2 0-3236,-1-2 0,0 0 3236,4 0 0,-1 0-1022,33 9 1022,-31-5 0,-32-16 0,-9 5 582,-10-10-582,-6 4 6253,-1-4-6253,1 1 1603,-1-2-1603,3 0 0,0 2 0,8-1 0,8 1 0,15-2 0,18 0 0,10 0 0,-8 0 0,12 0 0,-28 0 0,12 0 0,-29 0 0,-2 0 0,-16 0 0,0 0 0,-2 0 0,-1 0 0,1 0 0,-1 0 0,3 0 0,0 0 0,16-4 0,2-1 0,5-1 0,-2-1 0,-8 0 0,24-9 0,-2-3 0,14 0 0,-23 3 0,2 2 0,-17 1 0,9-4 0,-7 6 0,-4-1 0,-2 3 0,-4 1 0,1-7 0,0 5 0,0-5 0,-1 4 0,1-5 0,-1 4 0,3-8 0,-3 10 0,0-9 0,-1 9 0,0-5 0,1 4 0,-3 0 0,4-5 0,-6 4 0,3-3 0,-3 4 0,-1 2 0,-2 1 0,2 0 0,-2 2 0,0-2 0,-1 3 0,1 2 0,-3-2 0,3 2 0,-3-3 0,0 3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1:53.582"/>
    </inkml:context>
    <inkml:brush xml:id="br0">
      <inkml:brushProperty name="width" value="0.035" units="cm"/>
      <inkml:brushProperty name="height" value="0.035" units="cm"/>
    </inkml:brush>
  </inkml:definitions>
  <inkml:trace contextRef="#ctx0" brushRef="#br0">1802 116 24575,'-6'2'0,"-2"-1"0,2 4 0,-2-5 0,2 3 0,-2-3 0,0 0 0,-1 0 0,-1 0 0,1 0 0,-6 0 0,5 0 0,-5 0 0,9-3 0,-4 3 0,4-3 0,-5 3 0,3-2 0,-4 1 0,1-1 0,-12 2 0,9 0 0,-14 0 0,16 0 0,-8 0 0,3-3 0,-4 2 0,5-5 0,0 6 0,8-3 0,0 3 0,2-2 0,1 1 0,-1-1 0,1-1 0,-3 3 0,-5-6 0,1 3 0,-4-1 0,1 2 0,3-1 0,-8 3 0,3-3 0,-4 0 0,0 2 0,0-5 0,-8 1 0,-2-4 0,-8-1 0,-16-6 0,25 6 0,-14-1 0,31 8 0,0 3 0,5 0 0,3 0 0,-1 0 0,1 0 0,-3 2 0,-5-1 0,-12 6 0,7-4 0,-10 2 0,11 1 0,1-5 0,0 2 0,1 0 0,-2-3 0,-4 4 0,5-4 0,-4 0 0,-5 0 0,2 3 0,-22-3 0,25 3 0,-24-3 0,17 0 0,-4 0 0,7 3 0,4-3 0,8 3 0,-8 0 0,3-2 0,1 4 0,0-4 0,8 4 0,-3-2 0,3 2 0,-8 1 0,4 0 0,-4 0 0,8-1 0,-3 1 0,3-1 0,-3 3 0,0-2 0,-5 3 0,4-4 0,-3 1 0,6-3 0,1 2 0,0-2 0,0 3 0,-3-1 0,-5 1 0,4-3 0,-4 3 0,1-3 0,5 3 0,-5 0 0,9-3 0,-2 2 0,3 0 0,-3 2 0,-2 7 0,-1-4 0,1 3 0,2-3 0,2-1 0,1 2 0,-3 0 0,4-3 0,-1 0 0,3-3 0,1 3 0,-1-2 0,2 5 0,0-3 0,0 3 0,0 4 0,0-3 0,3 8 0,2 5 0,5-2 0,0 14 0,1-15 0,0 7 0,-4-12 0,6 3 0,-7-11 0,6 6 0,1-5 0,-1 1 0,24 12 0,0-5 0,29 17 0,19-2 0,-5-1-660,12 6 660,-8-11 0,-14 3-17,12-5 17,-30-8 0,4 0 0,-8-12 0,10 5 0,2-8 659,-2 3-659,14 1 0,-26-4 0,51 3 0,-33-5 0,-7 0 0,3 0 0,38 0-748,-46 0 0,2 0 748,21 1 0,0-2 0,23-5 0,-15 6 0,3-1 0,-23-2 0,0 0 0,7 3 0,2 0 0,7 1 0,-2-2 0,-20-2 0,-3 0 0,2 3 0,-2-1 0,28-4 0,-20-1 0,4 1 0,-2-7 0,-12 1 0,30-2 0,-12 1 0,7 0 0,-11 0 0,-29 6 0,24-5 1514,-29 10-1514,23-5 0,-23 3 0,6 2 0,-6-6 0,16 6 0,2-9 0,-8 9 0,4-9 0,-14 9 0,8-3 0,0 4 0,-8 0 0,-2 0 0,0-4 0,1 2 0,9-2 0,0 0 0,8 3 0,10-4 0,2 5 0,6-5 0,-8 4 0,-8-4 0,-10 5 0,-2 0 0,-18 0 0,8 0 0,-10 0 0,-1 0 0,20-5 0,-15 3 0,32-8 0,-12 9 0,0-4 0,3 5 0,-21 0 0,6 0 0,-15 0 0,1 0 0,-6-2 0,1 1 0,1-2 0,0 1 0,21 1 0,-12-4 0,33 4 0,-28-2 0,28-2 0,-32 4 0,22-4 0,-28 5 0,5 0 0,-9-3 0,-5 2 0,4-1 0,-1 2 0,6 0 0,-5-2 0,4 1 0,-8-2 0,2 3 0,-2 0 0,2-2 0,-2 1 0,4-1 0,-4-1 0,2 3 0,0-5 0,0 4 0,3-6 0,0 3 0,5-4 0,-4 2 0,3 0 0,0 0 0,-5 2 0,5-1 0,-2 1 0,-4-2 0,10 0 0,-5 2 0,3-4 0,-2 5 0,-4-5 0,0 2 0,4-3 0,6-8 0,-4 2 0,10-12 0,-14 14 0,6-6 0,-10 10 0,-1-1 0,0 1 0,-5 1 0,2 0 0,-3 2 0,-1 1 0,1-1 0,-2 1 0,0-1 0,-2 0 0,-1 1 0,-9-1 0,-3-1 0,-14-1 0,-2-5 0,-8 2 0,8-2 0,-6 0 0,-18-11 0,-6 0 0,-6-1 0,4 3 0,22 11 0,-22-6 0,4 0 0,8 8 0,-10-7 0,3 15 0,-3-9 0,4 9 0,-12-5 0,24 6 0,-45 0 0,21 0 0,-14 0 0,24 0 0,8 0 0,-2 0 0,-30 0-585,16 0 0,-2 0 585,11 0 0,2 0 0,4 1 0,1-2-190,-8-2 0,2 0 190,-24 1 0,23-1 0,0 0 0,-21 3 0,-12 0 0,-1 0 0,21 0 0,-18 0 0,30 5 0,-14-4 0,-19 11 0,19-11 0,0 9 0,36-9 0,16 5 1147,-16-5-1147,4 6 403,-14-2-403,7 1 0,1-2 0,-8-4 0,6 0 0,2 0 0,10 0 0,13 0 0,0 0 0,8 0 0,0-2 0,0 1 0,2-1 0,-2-1 0,0 2 0,-1-1 0,-6 2 0,2 0 0,-2 0 0,6 0 0,1 0 0,5-2 0,1 1 0,2-2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2:20.072"/>
    </inkml:context>
    <inkml:brush xml:id="br0">
      <inkml:brushProperty name="width" value="0.035" units="cm"/>
      <inkml:brushProperty name="height" value="0.035" units="cm"/>
    </inkml:brush>
  </inkml:definitions>
  <inkml:trace contextRef="#ctx0" brushRef="#br0">838 823 24575,'8'0'0,"5"0"0,3-3 0,5-1 0,8-5 0,10-5 0,10-3 0,24-7 0,-4 5 0,22 0 0,-38 14 0,4 3-934,19-2 0,4 2 934,-2 1 0,0 2 0,8-1 0,1 0 0,-5 0 0,-2 0 0,-7-4 0,-2 1 0,8 3 0,-1-2-640,-9-4 0,0-1 640,-3 3 0,-3 0-57,-9 0 1,-2 0 56,6 0 0,0 2 0,-2 2 0,-1 0 0,44-6 0,1 0 0,-27-7 0,2 7 0,-6 0 0,20 0 0,-28 0 0,5-2 1728,-19-1-1728,8 8 0,-5-3 0,32-2 1400,-29 4-1400,10-8 133,-32 9-133,-7-6 0,-4 6 0,-8-4 0,1 5 0,-5-5 0,-3 4 0,3-6 0,1 1 0,2-5 0,-1 0 0,1 0 0,0 0 0,0 0 0,0-1 0,-2 1 0,-4 0 0,-2 3 0,-3-3 0,0 3 0,0-1 0,-3-1 0,0 1 0,-5-2 0,-9-8 0,4 6 0,-21-17 0,7 13 0,-24-16 0,2 11 0,-32-15 0,-14 10-695,31 5 0,-2 2 695,4 7 0,0 2 0,-15-7 0,1 1 0,25 9 0,1 1 0,-19-4 0,-2 1 0,10 2 0,0 2 0,-9-2 0,-2 1 0,-11 2 0,1 2 0,15-1 0,0 1 0,-15 2 0,4 2 0,-16-1 0,17 0 0,0 0 0,-8 0-212,25 0 0,2 0 212,-17 0 0,10 0 0,8 0 0,-25 6 0,3-4 0,-7 9-299,33-7 1,1 0 298,-21 8 0,12-6 0,-2 2 0,10 2 0,0 0 0,-12-2 0,0 0 0,12 1 0,1 2 0,-6 2 0,0 0 0,6-2 0,1 1 0,1 5 0,2-1 1315,-35 4-1315,20 2 0,6 2 0,6-1 441,-4 4-441,24-10 0,-7 2 0,12 2 655,-1 1-655,10-2 0,8-7 0,3-3 0,1-1 0,-1 1 0,3 1 0,-2 0 0,2 0 0,0 0 0,0 0 0,3 0 0,0 0 0,0 0 0,3 0 0,-2 0 0,3 0 0,-1-3 0,0 3 0,2-8 0,-4 5 0,1-5 0,-2 0 0,0-1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2:28.266"/>
    </inkml:context>
    <inkml:brush xml:id="br0">
      <inkml:brushProperty name="width" value="0.035" units="cm"/>
      <inkml:brushProperty name="height" value="0.035" units="cm"/>
    </inkml:brush>
  </inkml:definitions>
  <inkml:trace contextRef="#ctx0" brushRef="#br0">0 10 24575,'6'0'0,"-1"2"0,1-1 0,-1 1 0,0-2 0,8 3 0,-6-2 0,12 2 0,3-3 0,17 0 0,2 0 0,-2-3 0,6 2 0,20-8 0,6 7 0,29-4 0,-23 6 0,6 0 0,-24 0 0,20 0 0,-2 0 0,10 0 0,-3 0 0,-12 0 0,-13 0 0,6 0 0,-8 0 0,25 6 0,-3-4 0,-2 4 0,2-6 0,-12 0 0,10 0 0,7 0 0,-1 0 0,-14 0 0,-4 0 0,-10 0 0,-6 0 0,0 0 0,-2 0 0,-8 0 0,0 0 0,8 0 0,-14 0 0,12 0 0,-23 0 0,7 0 0,-8 0 0,0 0 0,8 0 0,-6-3 0,14 2 0,-14-2 0,6 3 0,-1 0 0,-5 0 0,6 0 0,-12 0 0,-2 0 0,0-3 0,-3 2 0,8-2 0,-3 3 0,4 0 0,-5 0 0,4 0 0,-8 0 0,1 0 0,-3 0 0,-4 0 0,0 0 0,-4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2:34.597"/>
    </inkml:context>
    <inkml:brush xml:id="br0">
      <inkml:brushProperty name="width" value="0.035" units="cm"/>
      <inkml:brushProperty name="height" value="0.035" units="cm"/>
    </inkml:brush>
  </inkml:definitions>
  <inkml:trace contextRef="#ctx0" brushRef="#br0">2041 97 11542,'-31'-14'0,"2"2"4903,-8 8-4903,-20-11 2268,-12 12-2268,-6-14 1285,10 11-1285,-17-7 0,19 7 4577,-18-1-4577,24 7 0,-17 0 0,21 0 0,-10 0 0,16 0 0,6 0 0,2 3 0,2 2 0,-18 6 0,10 3 0,-10-3 0,17 3 0,7-1 0,-16 3 0,6 4 0,-6 1 0,8-1 0,-18 14 0,13-11 0,-16 18 0,10-6 0,16-5 0,-15 10 0,15 1 0,2-10 0,-7 24 0,14-14 0,-9 11 0,6-4 0,4-14 0,5 3 0,1 2 0,1 10 0,1 8 0,4 8 0,0-6 0,-6 22 0,10-28 0,-4 10 0,12-16 0,0-6 0,0-2 0,4-2 0,0-14 0,11 22 0,13-2 0,3 9 0,10 2 0,22 2 0,-12-13 0,24 7 0,-2-13 0,4 0 0,-20-16 0,4 0-746,0 1 0,2-1 746,10 1 0,2 0 0,-2-3 0,2 0-770,-11-4 1,4 0 0,-3-1 769,19 3 0,1-2 0,-9 1 0,4 0 0,-5-2 0,9 0 0,-3-2 0,8 3 0,2-1 0,3-6 0,1-1 0,-27-2 0,1 1 0,1-1-978,9 0 0,2 1 1,1-1 977,3-2 0,0 0 0,1-1 0,-3 1 0,1 0 0,-2-1 0,0-2 0,-1 0 0,-2 0 0,-5 0 0,0 0 0,-1 0 0,5-2 0,1 0 0,-2-2-647,-4 0 0,0-1 0,-2-2 647,-2 0 0,0-1 0,0-1 0,5 0 0,0-2 0,0 0 0,-5-1 0,-1-1 0,0 0 0,29-6 0,-1-2 0,0 0 0,-4-3 0,-16-1 0,-5-1 172,-11 1 1,-3-1-173,-2 2 0,0-1 0,18-11 0,-3 0 0,20-7 0,-17 8 0,3-2 0,-19 9 0,-1 0 0,9-2 0,2 0 0,0 0 0,0 1 0,-3 4 0,-1 1 0,1-1 0,0 0 0,2 2 0,0 1 0,-3 0 0,-2 1 0,32-11 703,-43 16 1,-4 0-704,9-8 2893,18-6-2893,-26 9 0,-8 2 0,3-7 0,24-18 0,-15 6 0,23-12 0,-27 16 2706,-4 1-2706,-10 12 916,-13 2-916,-7 12 101,-5 2 1,-5 2 0,-1 3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2:57.220"/>
    </inkml:context>
    <inkml:brush xml:id="br0">
      <inkml:brushProperty name="width" value="0.035" units="cm"/>
      <inkml:brushProperty name="height" value="0.035" units="cm"/>
    </inkml:brush>
  </inkml:definitions>
  <inkml:trace contextRef="#ctx0" brushRef="#br0">2801 248 24575,'-5'-5'0,"-1"2"0,0-2 0,-2 2 0,0-3 0,-3 3 0,-5-3 0,-16 1 0,-17-5 0,-26-3 0,18 0 0,-4-1-732,-2 2 0,0 0 732,-6-3 0,-2 0 0,-7 0 0,3 2 0,20 4 0,1 2 0,-9-1 0,0 1 0,3 1 0,2 0 0,4 1 0,0 2 0,-1-1 0,-1 0 0,1-3 0,2 1 0,-26 5 0,-12-6 0,7 7 0,15 0 0,4 0 0,18 5 0,0-4 0,-2 8 0,-8-8 0,0 9 0,8-8 1464,-6 13-1464,14-8 0,-15 9 0,12 5 0,5-9 0,7 10 0,7-5 0,8-2 0,-18 14 0,3 7 0,-14 7 0,-11 25 0,9-18 0,4 8 0,13-17 0,16-2 0,2-8 0,3 6 0,3-14 0,2 22 0,-3-4 0,6 8 0,-6-10 0,7-2 0,-2 10 0,6-12 0,1 10 0,3-25 0,-1-3 0,13 14 0,-10-16 0,16 12 0,-15-16 0,5 2 0,-4-2 0,4 1 0,10 3 0,30 11 0,22 6 0,10 1-208,-38-16 0,2 0 208,6 0 0,3 0-640,5-2 0,4 0 640,22 7 0,1 0-1283,-12-5 0,2-2 1283,-10-2 0,3 0 0,0 0 0,-9-3 0,0 1 0,3-1 0,14 1 0,4 0 0,-1-1 0,-6-2 0,1 0 0,-1 1 0,3 1 0,-1 0 0,1 0 0,-1-4 0,0-1 0,2 2 0,9 3 0,3 1 0,-3-2-833,-14-4 0,-3-3 1,2 2 832,17 3 0,3 2 0,-8-3 0,0-5 0,-4 0 0,-14 3 0,1 2 0,-4-2 0,0-3 0,-2-1 0,9 5 0,0-3 0,-15-7 0,-1-3 0,5 1 0,0-2 142,1-4 0,-2-3-142,-15 4 0,0-2 0,9-2 0,-3-2 0,8-12 0,11 3 0,5-14 0,-32 22 954,32-18-954,-30 15 2366,0 5-2366,-10 3 0,-2 4 0,2 1 3156,2-5-3156,22 6 0,-4-6 0,16 13 0,-16-5 0,36 0 0,-6 4-733,-38-1 1,4 0 732,24 3 0,-2 0 0,12-6-492,-10 0 1,-1-2 491,3-6-29,10-16 29,-34 16 0,-23-4 0,10-3 1387,-23 9-1387,11-10 1056,-8 2-1056,-3-2 34,-2 1-34,-1 2 0,-12 8 0,2 0 0,4-12 0,-5 8 0,2-12 0,-7 17 0,-2-9 0,-3 4 0,-4-5 0,-11-5 0,-27-17 0,-10 4 0,-30-13-587,39 30 0,-2 2 587,-7-3 0,-1 2 0,4 5 0,-2 1 0,-13-4 0,0 2 0,14 5 0,-2 0 0,-20 0 0,-2-1 0,10-2 0,0 1 0,-11 4 0,0 1 0,11-2 0,2-1 0,-4 4 0,2 0 0,9 0 0,2 0 0,4-1 0,0 2 0,-47-2 0,22-3 0,-23 10 0,13-5 0,36 6 0,1 0 0,-36 0 0,-5 0 0,33 0 0,-2 0-588,5 0 1,0 0 587,-4 0 0,-1 0 0,-8 3 0,4 1 0,-22-2 533,7 1 0,1 0-533,1-3 0,-22 0 0,60 0 0,17 0 0,9 0 0,8 0 0,2 0 0,0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3:01.253"/>
    </inkml:context>
    <inkml:brush xml:id="br0">
      <inkml:brushProperty name="width" value="0.035" units="cm"/>
      <inkml:brushProperty name="height" value="0.035" units="cm"/>
    </inkml:brush>
  </inkml:definitions>
  <inkml:trace contextRef="#ctx0" brushRef="#br0">950 0 10840,'-39'0'0,"0"0"3860,-8 0-3860,-2 0 2088,-8 0-2088,0 0 1577,0 5-1577,0-3 0,0 8 0,0-4 4566,7 5-4566,11-2 994,10-1-994,13-2 598,-12 7-598,1 0 52,-12 6-52,8-2 0,2 0 0,-3 6 0,13-8 0,-12 7 0,19-11 0,-1-1 0,5 1 0,2 1 0,0 5 0,-1-3 0,4 1 0,-2-9 0,4 2 0,-1-3 0,2 0 0,0 1 0,0-1 0,0 1 0,2 2 0,7 13 0,9 1 0,7 11 0,4-3 0,7 6 0,10 4 0,25 17 0,11-2 0,-26-20 0,1 0 0,-7-9 0,0-1-466,1 2 1,1 0 465,5-6 0,2-1 0,-2 4 0,1 0-885,15 0 1,2-2 884,8 5 0,-1-2 0,-14-6 0,0-1-619,17 5 1,-2-2 618,-27-9 0,-2 0 0,12 2 0,2-1 0,-8-1 0,0-3 0,-3-4 0,1 0 0,14 5 0,0-1 0,-14-8 0,0 0 0,9 5 0,2 1 0,-4-6 0,0-1 0,0 3 0,2 1 0,3-1 0,-2 0-211,-15-2 1,-1 0 210,3 2 0,-2 0 0,16-3 768,12 0-768,-22 0 0,6 0 0,24 0 0,0 0 447,-33 0 1,0 0-448,-6 0 0,1 0 0,12 0 0,0 0 0,-1 3 0,2 1 16,13 0 1,2 0-17,-4 0 0,-1 0 0,-4 3 0,0-1 0,-1-5 0,0 0 0,-7 2 0,-3 0 0,-7-2 0,0-2-208,9 1 1,1 0 207,-8 0 0,0 0 0,7 0 0,0 0-303,32 0 303,5 0 0,-19-6 0,14 5 0,-10-11 0,-16 6 754,-2-1-754,0-4 1300,-14 10-1300,12-10 969,-5 10-969,-6-4 357,4 5-357,-1 0 0,12 0 0,10 0 0,14 0 0,2 0 0,-5 0 0,11 0 0,-22 0 0,6 0 0,0 0 0,-14 0 0,-3 0 0,13 0 0,-32 0 0,40 0 0,-28 0 0,16 0 0,16 0 0,-12-6 0,-25 3 0,0-1 0,25-3 0,12-5-548,0 4 548,-12-5 0,-26 9 0,2 1 0,0 0 0,1 0 0,2 0 0,0 0 0,-2 2 0,0 0 0,43-5 0,-14 0-210,-34 3 0,0-1 210,28-4 0,2-3 0,-40 6 537,12-6-537,-20-2 0,30-5 0,-12-4 0,30-9 431,-20 6-431,4 0 0,-10-1 0,-22 11 0,40-40 0,-33 24 0,31-32 0,-31 18 0,6-10 0,-16 6 0,0 7 0,-16 13 0,-5 13 0,-1-12 0,-5 13 0,2-8 0,-5 12 0,0-4 0,-10-18 0,1 8 0,-6-12 0,3 20 0,2-3 0,-10 0 0,6 3 0,-18-2 0,-3-2 0,-22 2 0,-18-11 0,27 19 0,-5 1-1264,-23-4 0,-3 1 1264,6 4 0,-2 1 0,-18-4 0,-3 2 0,-4 5 0,1 1 0,15-3 0,0 1 0,16 5 0,-1 1 0,0-1 0,-28-2 0,4 0 0,15 2 0,-3 2 0,2-1 0,-5 0 0,3 0 0,-9 0 0,2 0 0,15 0 0,-1 0 0,1 0 0,-20 0 0,3 0 0,11 0 0,0 0 0,-15 0 0,-1 0 0,12 0 0,2 0 0,6 0 0,-1 0 0,-19 0 0,2 0 0,25 0 0,2 0 0,-16 0 0,-3 0 0,-12 0 0,3 0 0,32 0 0,-2 0 0,-11 0 0,-8 0 0,6 0 0,-4 0 0,1 0 0,12 0 0,-3 0 0,3 0 0,-7 0 0,0 0 0,-24 0 0,3 0 0,33-1 0,0 2 0,-6 0 0,-7 2 0,5 0 0,1 0 0,0 2-206,-17 3 1,0-1 205,21-3 0,2 0 0,-16 6 0,1 1-709,27-7 1,-1 1 708,-41 6 0,-3 0 0,32-3 0,0-1 0,-25 0 0,-1 1 0,16 0 0,0-1 0,-12-3 0,1 0 0,14 0 0,0-2 0,-9-2 0,-1 0 0,8 4 0,0-1 0,0-2 0,-2 0-926,-22 3 1,-1-1 925,16-6 0,-1-1 0,-16 3 0,1 0 0,24-2 0,0-1 0,-16 1 0,3-1 366,35 4 0,1-1-366,-36-3 0,5 1-189,14 3 189,-1 0 0,2 0 0,11 0 1302,-23 0-1302,54 0 2092,2 0-2092,13 0 1550,2 0-1550,-1 2 720,1-1-720,1 1 0,-3 1 0,5-3 0,-2 3 0,0-3 0,2 2 0,1-1 0,2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3:12.931"/>
    </inkml:context>
    <inkml:brush xml:id="br0">
      <inkml:brushProperty name="width" value="0.035" units="cm"/>
      <inkml:brushProperty name="height" value="0.035" units="cm"/>
    </inkml:brush>
  </inkml:definitions>
  <inkml:trace contextRef="#ctx0" brushRef="#br0">1924 270 24575,'-6'0'0,"-14"0"0,-38 0 0,11 0 0,-42-6 0,22-1 0,14 0 0,-3 0 0,2 0 0,0 0-271,-6 0 0,0 0 271,9 0 0,1 1-517,-9-2 0,0 1 517,1 0 0,0 0 0,5 3 0,0 0-275,-9-3 1,3 1 274,-15 5 0,-17-11 0,34 11 499,18-4-499,14 5 1031,5 0-1031,4 6 595,-5-1-595,0 5 0,4-2 0,-6 10 0,-6 10 0,-2 3 0,-5 6 0,13-12 0,-7 11 0,5-2 0,-9 12 0,5 4 0,5-14 0,2 17 0,9-20 0,-3 14 0,5 0 0,6-6 0,0-2 0,5-2 0,0-14 0,0 6 0,0-8 0,4 8 0,6 1 0,2 1 0,5-2 0,-3-8 0,0 0 0,-2-7 0,1 1 0,-2-9 0,28 10 0,-9-6 0,33 2 0,-14-3 0,0-7 0,23 9 0,21 3-452,-40-3 0,2 0 452,0 0 0,1 0 0,11 2 0,-2 1 0,-15-4 0,1 1-827,28 7 1,3 1 826,-15-4 0,0 0 0,2 4 0,2-2 0,9-2 0,0 0 0,-12 3 0,0 0 0,10-5 0,0-1-327,-11 3 0,-4-3 327,33-4 0,-42-4 0,-3-1 0,12-3 0,-6 0 0,0 0 0,16 0-19,18 0 19,-26 0 0,17-7 0,-11 0 0,20 0 0,-33 0 0,0 1 246,35 5-246,-30-3 0,0 1 0,30 3 0,-35 0 0,2 0 246,-7 0 1,1 0-247,22-1 0,0 2 0,-16 2 0,-2 0 0,7-3 0,-2 2 0,30 9 351,-26-9-351,29 16 0,-39-15 0,2 6 0,3 1 0,28-2 0,-35-4 0,1 0 0,38 2 0,-11-6 0,8 0 0,-32 0 0,2 0 0,-7 0 0,1 0 0,8 0 0,0 0 0,-3 1 0,-2-2 0,-5-1 0,1-2 0,5 1 0,2-1 0,11-3 0,-2-1 0,25-5 0,-13 5 0,1 1 0,-31 0 0,-3 0 0,11 3 0,0 0 0,-6-3 0,-1 2-3031,4 3 1,-2 2 3030,44-6 0,-37 6 0,0 0 47,-2-4 1,0 1-48,-6 2 0,1 0 0,9-2 0,-2 0 0,23 3 0,-1 0 0,-17 0 770,-2 0-770,-17 0 237,-9 3-237,-2-3 6628,2 4-6628,2-4 471,30 0-471,-10 0 0,39 0-6784,-13 0 6784,-37 0 0,1 0 0,5-1 0,-2 2-81,27 4 81,-16-5 0,0 1 0,10 4 0,-18-5 0,2 0-442,34 0 442,2 0 0,-40 0 0,0 0 0,40 0 0,-9 0 0,-28-3 0,-3-1-84,4-2 84,-2 3 0,-2-1 0,-2-6 6484,20 4-6484,0-7 116,-20 2-116,27-7 661,-46 8-661,35-19 130,-34 13-130,12-9 0,-18 9 0,0-1 0,-2-4 0,2 3 0,-4-3 0,-7 4 0,-2 3 0,-7-1 0,-1 4 0,-2 0 0,0-5 0,0 0 0,2-13 0,-4 6 0,1-6 0,-5 12 0,0-3 0,0 4 0,-3-5 0,-1 0 0,-15-11 0,-1 5 0,-12-10 0,-20-3 0,10 6 0,-24-4 0,14 5 0,11 16 0,-36-24 0,5 13 0,-15-11 0,35 19 0,-2 0-650,3-1 1,-1 1 649,-13-3 0,-2 1 0,-3-4 0,-1 1 0,2 2 0,0 2 0,13 3 0,-1 0 0,-22-3 0,-1-1 0,15 3 0,0 1 0,-5 2 0,0 1 0,8-2 0,0 0 0,2 2 0,1 1 0,4 2 0,0 1-231,-8-4 1,0 2 230,4 5 0,0 2 0,5 2 0,1 1 0,-3-4 0,0 1 0,-2 5 0,0 1-439,6-3 1,-1 0 438,-11 3 0,-2 0 0,1 0 0,0 0 0,3 0 0,2 0 0,8 0 0,0 0 0,-14 0 0,1 0 0,14 0 0,0 0 0,-28 0 0,-2 0-754,13 0 1,2 0 753,-12 0 0,-1 0 0,1 0 0,0 0 0,4 0 0,-2 0 0,8 0 0,-2 0 0,2 0 0,-7 0 0,-2 0 0,1 0 0,-6 0 0,4 0 0,-5 0 0,0 0-545,10 0 1,-3 0-1,-1 0 545,3 0 0,0 0 0,1 0 0,4 0 0,0 0 0,-2 0 0,-12 0 0,-2 0 0,3 0 0,-16 0 0,3 0 0,27 0 0,0 0 0,3 0 0,-10 0 0,2 0-348,-9 0 1,3 0 347,23 3 0,0 0 0,-19 1 0,0 0 0,17 3 0,2 0 455,-41 1-455,-1 4 0,39-11 0,-6 10 0,0-4 1334,14-1-1334,-12 5 2943,22-10-2943,-22 10 1415,12-10-1415,-6 5 0,-6-6 0,4 0 326,-8 0-326,2 0 0,7 0 0,1 0 0,16 0 0,-20 0 0,34 0 0,-18 0 0,16 0 0,-2 0 0,-8 0 0,13 0 0,5 0 0,13 0 0,2 0 0,1 0 0,1 0 0,2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3:50.720"/>
    </inkml:context>
    <inkml:brush xml:id="br0">
      <inkml:brushProperty name="width" value="0.035" units="cm"/>
      <inkml:brushProperty name="height" value="0.035" units="cm"/>
    </inkml:brush>
  </inkml:definitions>
  <inkml:trace contextRef="#ctx0" brushRef="#br0">1038 100 24575,'-2'-3'0,"-1"1"0,-3 2 0,-2 0 0,-5 0 0,-19 0 0,-9 0 0,-33 0 0,5 0 0,-22 0 0,14 0 0,-7 0 0,25 0 0,4 0 0,16 4 0,0-3 0,0 8 0,0-8 0,13 6 0,-2-7 0,16 5 0,-1-4 0,5 4 0,2-5 0,3 5 0,-2-4 0,5 3 0,-5-1 0,2 3 0,-10 3 0,6 0 0,-8 1 0,6 0 0,-2-1 0,3-1 0,0 2 0,-5 0 0,6 1 0,-8 2 0,9-5 0,-2 3 0,3-3 0,-1 3 0,1-2 0,2 1 0,-2-2 0,4 3 0,-4 0 0,5-2 0,-3-1 0,3-3 0,-2 1 0,1-1 0,-1 0 0,2 1 0,2-3 0,1 4 0,2-3 0,8 7 0,-6-2 0,23 19 0,-9-5 0,30 23 0,-18-15 0,7 1 0,-12-5 0,-6-11 0,11 7 0,-10-8 0,6 1 0,-1-4 0,3 4 0,8-5 0,8 9 0,-14-10 0,36 6 0,-16-6 0,30 9 0,-8-5 0,17 4 0,-21-5 0,-6-6 0,4-2 0,-45-5 0,61 0 0,-37 0 0,27 0 0,-10 0 0,-16 0 0,-2-4 0,-16 3 0,-2-7 0,-8 7 0,0-5 0,0 2 0,-5-2 0,4-1 0,20-2 0,-5-4 0,20 1 0,-16-7 0,0 4 0,0-4 0,8-3 0,-14 5 0,12-3 0,-6 1 0,5-7 0,4 3 0,-4-10 0,-1 6 0,-8 1 0,-8 7 0,-7 6 0,-8 4 0,3-1 0,-6 0 0,-1 4 0,-3-5 0,0 3 0,3-3 0,-4-1 0,7-3 0,-7 3 0,6-8 0,-4 8 0,0-4 0,-3 5 0,-1 3 0,-2-7 0,0 8 0,0-13 0,-3 6 0,-3-2 0,-1-4 0,-4 8 0,1-8 0,-2 8 0,-5-5 0,-15 0 0,-9-2 0,-8-2 0,-39-4 0,7 7 0,30 7 0,-2 2 0,-46 1 0,30-3-416,17 10 1,-2 1 415,-43-5 0,36 5 0,0 0 0,0 0 0,2 0 0,-28 0 0,29 0 0,2 0 0,-17 0-184,14 0 1,2 0 183,-6 4 0,-25-3 0,37 9 0,-14-4 0,16 5 815,2-5-815,8 3 383,-8 2-383,6-4 0,-14 8 0,22-11 0,0 2 0,20-3 0,8-3 0,2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4:34.193"/>
    </inkml:context>
    <inkml:brush xml:id="br0">
      <inkml:brushProperty name="width" value="0.035" units="cm"/>
      <inkml:brushProperty name="height" value="0.035" units="cm"/>
    </inkml:brush>
  </inkml:definitions>
  <inkml:trace contextRef="#ctx0" brushRef="#br0">1624 226 14503,'-21'-7'0,"-8"3"4192,11-2-4192,-18 1 1743,17 2-1743,-6-2 949,11 3-949,6 1 3188,3-1-3188,-1 2 0,1 0 0,-1 0 0,1 0 0,-8 0 0,-9 0 0,4 0 0,-18 0 0,9 0 0,-28 0 0,-12 0 0,-2 0 0,-4 0 0,8 0 0,5 0 0,-29-6 0,26-1 0,-10 0 0,34 2 0,10 5 0,8-4 0,0 4 0,0-4 0,0 4 0,-8 5 0,-18-4 0,4 8 0,-4-5 0,10 1 0,14 1 0,-6-2 0,8 3 0,0 0 0,0 0 0,4-1 0,-3 4 0,-4 2 0,1 0 0,-2 2 0,10-7 0,4 3 0,5-4 0,-2 5 0,3-3 0,-5 7 0,-3 2 0,2 4 0,1 0 0,0-1 0,2 1 0,1 0 0,4 0 0,3-4 0,0 2 0,0-7 0,0 4 0,0-5 0,2 0 0,4 0 0,0-3 0,2 0 0,-3-3 0,7 5 0,2 0 0,0 0 0,-1-1 0,-8-3 0,3-1 0,1 0 0,2 1 0,4 3 0,25 6 0,-5-2 0,36 11 0,-12-6 0,24 8 0,3 0 0,7 0 0,0-5 0,-8 3 0,-10-10 0,-2 4 0,-24-11 0,2-1 0,-2 0 0,1 1 0,9 1 0,2-2-212,6-1 0,0-2 212,0 0 0,0 0-626,3 0 1,2 0 625,12-2 0,0 0 0,-11 2 0,-1 0 0,-2-3 0,2 0 0,17 0 0,-4 0 0,-32 0 0,0 0 0,29 0 0,2 0 0,-21-3 0,-2-1 0,9 1 0,0-2-3115,-3-2 1,-4 0 3114,24-1-676,-29 1 0,-4 1 676,3-1 174,32-1-174,-16 3 758,-20 5-758,3-3 6022,-28 2-6022,-7-2 2189,0 0-2189,8 2 113,2-6-113,40 6 0,25-10-657,-40 13 0,3 0 657,9-4 0,0-1 0,-7 6 0,0 1 0,5-4 0,-2 0-159,25 4 159,7-3 0,-61 3 0,5-4 0,-20-3 0,-8 2 1303,3-4-1303,-4 2 170,0-3-170,13-1 0,-10 1 0,13-2 0,-10 1 0,-1 1 0,4 2 0,-3-1 0,-1 4 0,-1-2 0,-6 0 0,-1 3 0,-3-3 0,1 3 0,-1 0 0,7-3 0,-2 2 0,18-6 0,-2 6 0,21-4 0,18 5 0,4-5 0,15 3 0,-9-3 0,8 5 0,-30 0 0,24 0 0,-42 0 0,20-5 0,-16 4 0,-1-3 0,-7 4 0,-2-3 0,-8 2 0,16-7 0,4 7 0,8-9 0,-10 9 0,-2-3 0,10 4 0,4 0 0,6 0 0,6 0 0,-12 0 0,6 0 0,-10 0 0,-8 0 0,0 0 0,-1 4 0,1-3 0,0 3 0,-8 0 0,14-4 0,-12 3 0,22 2 0,-6-3 0,2 3 0,4 1 0,38 2 0,-18-1 0,12 1 0,-7 0-428,-10 1 0,-2-2 428,-2-1 0,5-1 0,-7 1 0,-9 1 0,-3-2 0,4-4 0,0 0 0,1 5 0,1 0 0,7-5 0,-2 0 0,25 5 0,-15-6 0,-34 0 0,6 0 0,-12 0 0,14-5 0,8-1 0,-20 0 0,17-4 0,-29 6 0,2-4 0,-10 5 0,-4-2 856,-2 2-856,-1-3 0,-3 3 0,-2-2 0,2 4 0,-2-3 0,5 0 0,-2-1 0,4-1 0,-4 3 0,9-2 0,-6 2 0,7-1 0,-1-2 0,2 2 0,4 0 0,7 1 0,3-1 0,8 3 0,0-8 0,0 8 0,0-3 0,0-1 0,-8 1 0,-2-4 0,-13 1 0,4-3 0,5 2 0,-7-4 0,10 3 0,-12 0 0,1 3 0,-2 0 0,-6 0 0,1 1 0,-6-1 0,3 3 0,-4-2 0,2 2 0,-2-2 0,2 2 0,-4-2 0,4 2 0,-2-5 0,2 2 0,-2-5 0,2 2 0,-1-6 0,1 3 0,-1-4 0,1 1 0,-1-2 0,0 1 0,2 0 0,-6 1 0,3 3 0,-1-4 0,-1 8 0,1-3 0,-2 5 0,0-4 0,0 1 0,-3 1 0,0-3 0,-2 5 0,-1-4 0,-2 3 0,0-3 0,-1 4 0,-14-8 0,-9-6 0,-25 2 0,-18-11 0,-2 10-817,5 1 0,-4 0 817,19 3 0,-2 1 0,-13 0 0,-8 1 0,4 1 0,-4 0 0,0 1-629,14 1 0,-2 0 0,3 0 629,-10 2 0,2 0 0,-6 0 0,3 1-416,25 1 1,1 1 415,-19 4 0,0 0 0,16-1 0,0-1 0,-16 3 0,-2 0 0,8 0 0,2 0 0,-2 0 0,0 0 0,-1 0 0,0 0-586,-2 0 0,-2 0 586,-10 0 0,0 0 0,6 0 0,4 0 0,10 0 0,2 0 0,-2 0 0,0 0 0,3 0 0,-2 0 0,-8 3 0,-2 1 0,-3-3 0,0 0 0,14 2 0,-1 0 0,-25-2 0,-1-2 0,22 1 0,-2 0 0,-30 0 0,-3 0 0,21 3 0,0 1 0,-7-3 0,0-1 0,6 4 0,1-1 0,-3-3 0,0 0 0,6 3 0,4 0 0,15-2 0,0 0 0,-7 5 0,-2 1 0,-3-6 0,0-1 0,13 5 0,-1 2 0,-29 0 0,1 0 0,30 0 0,2 1 547,-3-1 0,-1 1-547,-45 4 0,31 0 0,15-2 0,-3 2 467,6-2 1,-2 0-468,-17 4 0,0 0 0,15-7 0,1 1 0,-16 6 0,2-1 425,16-5 0,0-1-425,-20 7 0,-2 0 0,10-5 0,0-2 0,-13 4 0,2-1 699,18-2 0,2-2-699,-6-3 0,4 1 0,-6 7 0,-28-4 0,36-1 0,-19 0 0,31-2 0,2-2 0,2 6 242,-2-7-242,-10 9 976,-16-9-976,14 8 29,-4-8-29,24 4 0,6-5 0,10 0 0,6 0 0,1 0 0,3 0 0,2 0 0,0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5:06.894"/>
    </inkml:context>
    <inkml:brush xml:id="br0">
      <inkml:brushProperty name="width" value="0.035" units="cm"/>
      <inkml:brushProperty name="height" value="0.035" units="cm"/>
    </inkml:brush>
  </inkml:definitions>
  <inkml:trace contextRef="#ctx0" brushRef="#br0">2179 406 24575,'-5'-4'0,"-1"-3"0,-2 3 0,0-6 0,-1 4 0,-1-5 0,1 5 0,-7-2 0,0-2 0,-1 3 0,-11-4 0,10 4 0,-19-2 0,6 4 0,0 1 0,-30 4 0,-17 0 0,5-4 0,-15-2 0,39-10 0,-32-4 0,18 1 0,-26 6 0,29 2 0,-5 5 0,16 0 0,-14 1 0,20 5 0,-20 5 0,22 0 0,-22 1 0,-20 12 0,-7-9 0,-3 10 0,20-2 0,15 6 0,9 0 0,-30 19 0,16-11 0,-20 8 0,25-11 0,3 0 0,27-11 0,-12 12 0,27-16 0,-4 6 0,9-8 0,3-2 0,2 1 0,0-1 0,3-1 0,0 0 0,0 0 0,0-2 0,0 2 0,3 0 0,2 0 0,4 3 0,14 4 0,20 9 0,-8-9 0,34 14 0,-19-12 0,34 9-553,-30-13 0,1 1 553,-6-1 0,2 1 0,23 4 0,2 0 0,-13-3 0,0 0 0,10 3 0,2 0 0,-1 1 0,-2-2 0,-18-2 0,-1-1 0,10 4 0,-2-1 0,26 9 0,-28-14 0,0-2-544,22 8 544,-21-10 0,2-1 0,-10-4 0,2 0 0,14 1 0,4-1 0,2-3 0,0 0-807,-9 3 0,2 0 807,13-2 0,0-1 0,-12 4 0,0-2 0,11-4 0,-2-2-402,-15 1 1,-2-2 401,0-1 0,-2-2 607,21-4-607,-27 2 0,1 0 0,43-5 0,-7 1 0,9 2 0,-23 11 0,10-5 0,8 6-319,-35 0 0,2 0 319,5 0 0,2 0 0,0 3 0,0 0 0,-7 1 0,-1-1 0,-5 0 0,0 2 0,2 4 0,-1 1 435,-1-6 1,0 1-436,5 5 0,0 0 0,34-2-5150,-16-2 5150,21-6-380,-35 0 380,18 0 0,0 0 0,-26 0 0,2 0 0,0 0 0,4 0 0,18 0 0,2 0 0,-17 0 0,-2 0 0,-5 0 0,-1 0 0,3 0 0,-4 0 0,16 0 809,12 0-809,-38 0 482,-16 0-482,-21 0 6446,-3 0-6446,1 2 0,1-1 0,14 1 1020,-7-2-1020,30 0 0,25 0 0,4 0 0,-20 0 0,2 0 0,0 0 0,-1 0-303,0 0 1,0 0 302,2 0 0,-1 0 0,1 0 0,-4 0 0,19 0 0,2 0 0,-18 0 0,2 0 0,-6 0 0,12 0 0,-14 0 605,8 0-605,0 0 0,7 0 0,3 0 0,25 0-1092,1 0 1,5 0 1091,-33 0 0,-2 0 0,16 0 0,-2 0-351,-23 0 0,-2 0 351,6 0 0,-2 0-77,15 0 77,20 0 0,-8 0 0,-6-5 0,14-3 0,-14-4 0,-10 4 0,-4-2 0,-6 3 2090,2 0-2090,-10-1 782,-12 4-782,-8 0 90,-13 1-90,19-2 0,-25 4 0,12-6 0,-13 4 0,2 0 0,0 1 0,4-1 0,10-3 0,-3-1 0,15-2 0,-6 0 0,8-1 0,-12 2 0,-4 1 0,-12 1 0,0 1 0,-2-1 0,-2 1 0,-1-1 0,2-2 0,0 0 0,11-11 0,10-10 0,9-9 0,0-1 0,-8 6 0,-13 13 0,-5 5 0,-6-1 0,2 4 0,-4-3 0,-2-1 0,1 4 0,-3-3 0,3 4 0,-3-5 0,0 4 0,-6-8 0,2 8 0,-8-4 0,-12-10 0,5 13 0,-13-11 0,11 14 0,-8 1 0,-2-3 0,0 3 0,-14-1 0,12 1 0,-47-3 0,25 1 0,-42-3 0,46 8 0,0-1 0,2-2 0,-2-1-650,-23-2 0,-2 1 650,21 0 0,1 0 0,-22-3 0,-1 0 0,20 6 0,-2 0 0,-21-6 0,0 0 0,24 6 0,0 0 0,-23-6 0,0 0 0,25 6 0,0 0 0,-32-10 0,-4 0 0,15 9 0,1 0-900,-4-8 0,-2 0 900,-4 8 0,1 1 0,14-6 0,2 1 0,1 7 0,-2 2-479,-7-7 1,2 2 478,-26 1 0,23 0 0,-1 1 0,19 2 0,-1 2 0,-22-1 0,1 1 0,30 3 0,-1 0-746,-47 0 0,-1 0 746,39 0 0,0 0 0,-5 0 0,-6 0 0,4 0 0,-10 0 0,3 0 0,-1 0 0,0 0 0,4 0 0,4 0 0,-28 0 0,41 0 0,2 0 679,-19 0-679,18 3 0,-2 0 0,-32-1 0,24 4 0,0 1 0,-20-6 0,17 5 0,2 1 0,-9 0 0,12 1 0,-2-1 0,-35 0 0,11 3 0,29-6 0,4 0 0,-3 7 0,-2-4 0,-4 0 0,-26 6 0,29-9 0,0 0 0,-28 7 0,35-7 0,1-1 0,-19 4 0,-13 4 0,19-9 0,24 3 0,-4-1 1616,14-3-1616,-16 3 1005,6-4-1005,-22 0 0,20 0 0,-28 0 1821,2 0-1821,0 0 428,11 0-428,5 5 0,20-3 0,-31 8 0,13-8 0,-38 9 0,26-4 0,-18 0 0,40 1 0,4-7 0,20 2 0,1-3 0,1 3 0,5-2 0,-2 2 0,6-3 0,3 0 0,1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5:22.317"/>
    </inkml:context>
    <inkml:brush xml:id="br0">
      <inkml:brushProperty name="width" value="0.035" units="cm"/>
      <inkml:brushProperty name="height" value="0.035" units="cm"/>
    </inkml:brush>
  </inkml:definitions>
  <inkml:trace contextRef="#ctx0" brushRef="#br0">2689 319 24575,'-40'-17'0,"-7"2"0,-4-4 0,-5-2 0,7 7 0,-2 0 0,-12-7 0,-2 0 0,13 9 0,1 1 0,1-5 0,-2 0 0,-11 5 0,0 0 0,12-3 0,1 1 0,-10 1 0,2 2 0,-25-4 0,0 3 0,14 4 0,11 0 0,21 2 0,16 5 0,0-3 0,0 2 0,-16-2 0,12 3 0,-12 0 0,8 0 0,-2 0 0,-16 0 0,6 0 0,2 0 0,10 0 0,0 0 0,-2 0 0,0 0 0,-6 0 0,14 0 0,-14 4 0,-10-3 0,4 8 0,-20-3 0,14 0 0,8 2 0,-4-7 0,14 6 0,-16-1 0,14 3 0,-12 1 0,22-3 0,-6 4 0,8 0 0,0 3 0,-16 9 0,12-7 0,-16 14 0,19-14 0,-6 11 0,2-4 0,-3 6 0,10-4 0,-1 0 0,12-4 0,1 0 0,-1 8 0,4-7 0,-1 7 0,2-12 0,3 3 0,0-4 0,0 5 0,4 8 0,2 10 0,4 2 0,-4 22 0,18 20 0,-8-2 0,0-27 0,2 0-577,13 31 577,-4-33 0,2 0 0,-1-5 0,1-3 0,3-5 0,4-2 0,9 1 0,4-4 0,35 15 0,-36-26 0,1-2 0,6-3 0,4-4 0,15-5 0,6-4-1940,14 0 0,5-2 1940,-16 0 0,4 0 0,-1-2 0,-3 0 0,0-1 0,1-1 0,1 2 0,0-1 0,3-1 0,10 0 0,3-2 0,-2 0 0,-11 1 0,-3-1 0,2-1 0,9-3 0,3-1 0,-6 0 0,-16 0 0,-3 0 0,-1-1 0,-2-1 0,-1 0 0,0-1-567,1-1 1,-1-1 0,-2-1 566,21-5 0,-5-1-151,-13 5 1,-2-1 150,2-5 0,-4 1 0,16 4 0,-24 2 0,0 1 0,26 6 0,14 1 0,-39 5 0,0 2-2187,-2-2 1,2 2 2186,15 1 0,2 2 0,-2 4 0,-2 0 844,-4-3 1,-2 0-845,3 2 0,-4-1 1020,19-6-1020,-32 0 0,0 0 0,44 0 0,-32 1 0,0-2 0,-7-1 0,-2-2 0,-5 1 0,-1-1 0,9-2 0,-2-2 0,26-4 0,-17 4 0,0 1 0,7 0 0,-16 4 0,0 0 0,6-3 0,-11 6 0,1-1 265,10-9-265,19 9 6253,-25-9-6253,8 3 1078,-14 0-1078,19-4 525,-19 10-525,6-9 0,6 3 0,29-5 0,-33 5 0,-3 3 0,-2 1 0,-17 3 0,26 0 0,-16 0 0,2 0 0,8 0 0,-8-4 0,-2 2 0,0-2 0,-7 4 0,23 0 0,-4 0 0,8 0 0,-10 0 0,-10 0 0,8 0 0,-12-4 0,12 3 0,-8-9 0,2 4 0,8 0 0,24-6 0,15 11 0,-43-2 0,-1-1 0,42-1 0,-41 5 0,-1-1 0,38-4 0,-38 5 0,-1 0 0,24 0 0,-28 0 0,-22 0 0,-10 0 0,0 0 0,2 0 0,20 0 0,-4 0 0,6 0 0,6 0 0,21 0 0,-3-5 0,36 4 0,-30-4 0,14 5 0,-24 0 0,4 0 0,-22 0 0,6-5 0,8-1 0,-25 0 0,22-4 0,-26 0 0,13-5 0,25-14 0,-3-1 0,22-8 0,-8 6 0,-16 3 0,12-1 0,-20 7 0,-3-2 0,-11 7 0,-16 4 0,0 0 0,-7 1 0,1 1 0,-9 3 0,3-6 0,-4 6 0,1-4 0,-3 2 0,0 3 0,-3-3 0,0 0 0,0 2 0,0-1 0,-3-3 0,-3 0 0,-3-2 0,-2 4 0,-1 2 0,-11-5 0,4 3 0,-18-3 0,-2 1 0,-34-5 0,-6 4 0,29 4 0,-2 0-290,2 3 0,-1 1 290,-16-2 0,-2 1-839,2-1 1,-2 2 838,-28 1 0,-3 1 0,13 0 0,1 1 0,-11 3 0,1 0 0,8 1 0,1-2 0,3-1 0,2-2 0,6 0 0,1 0 0,-3-1 0,2 1-137,17 1 0,2 0 137,-2 2 0,1 2 0,-36-1-2973,44 0 0,-1 0 2973,-8 0 0,-2 0 0,-5 0 0,0 0-12,-3 0 0,-2 0 12,-11 0 0,1 0 0,16 0 0,2 0 0,-1 0 0,0 0 0,-3 0 0,2 0 0,14 0 0,1 0 0,-9 0 0,-2 0 0,-2 0 0,2 0 0,-30 0 0,41 0 0,-2 0 0,-2 0 0,3 0 0,-23 0 551,17 0 1,-1 0-552,-21 0 0,26 0 0,-2 0-188,-1 0 1,0 0 187,0 0 0,-3 0 2512,-17 0 1,-1 0-2513,10 0 0,0 0 0,-6 0 0,-2 0 0,-3-3 0,2-1 0,13 3 0,0 0 0,-18-2 0,1 0 0,25 2 0,1 2 0,-9-1 0,0 0 0,-1 0 0,2 0 0,8 0 0,-2 0 0,-20-1 0,0 2 0,21 1 0,2 2 553,-40-3-553,-3 5 0,33-1 0,-20-3 0,26 8 0,2-9 0,-2 3 0,-27 2 0,13-4 828,-2 8-828,18-9 1367,-2 9-1367,-19-8 0,27 1 0,-3-1-614,-8-1 0,-2-2 614,-5 1 0,2 0 0,12 0 0,0 0 0,-9 0 0,3 0 0,-7 0 0,-23 0 0,48 0 0,4 0 0,20 0 1228,4 0-1228,5 0 0,5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2:33.959"/>
    </inkml:context>
    <inkml:brush xml:id="br0">
      <inkml:brushProperty name="width" value="0.035" units="cm"/>
      <inkml:brushProperty name="height" value="0.035" units="cm"/>
    </inkml:brush>
  </inkml:definitions>
  <inkml:trace contextRef="#ctx0" brushRef="#br0">1023 152 24575,'-13'-6'0,"-17"-7"0,-3 3 0,-22-12 0,22 9 0,-12-3 0,22 3 0,-6 3 0,12 1 0,2 3 0,6 3 0,1-2 0,0 4 0,2-4 0,-2 5 0,0-5 0,2 4 0,-4-1 0,1-1 0,-2 3 0,0-3 0,3 1 0,-3 1 0,3-1 0,-1 2 0,1 0 0,2 0 0,-2 0 0,2 0 0,-4 0 0,-3 0 0,-4 0 0,-4 0 0,0 0 0,0 0 0,5 0 0,0 0 0,5 2 0,0-1 0,-4 4 0,3-2 0,-4 1 0,1 5 0,-2-5 0,-4 6 0,5-3 0,0-1 0,1 0 0,-2 0 0,3 0 0,-1 3 0,7-3 0,-8 2 0,4 1 0,-8-2 0,-12 9 0,7-5 0,-5 4 0,15-6 0,5 3 0,-2-2 0,0 5 0,3-7 0,1 3 0,3-5 0,-1 2 0,3-3 0,1 1 0,2-1 0,0 0 0,0 1 0,0-1 0,0 1 0,0-1 0,0 1 0,0-1 0,0 0 0,0 3 0,2 1 0,1 2 0,3 0 0,3 4 0,-3-3 0,4 8 0,-4-8 0,2 3 0,-2-4 0,2-2 0,-2 1 0,-1-1 0,1-1 0,-1 2 0,0-1 0,3 2 0,-2 0 0,5-3 0,-2 7 0,3-8 0,1 12 0,3-8 0,-3 5 0,3-4 0,-5-1 0,4 2 0,-3-2 0,8 2 0,-7 3 0,3-5 0,1 5 0,-5-7 0,1 1 0,-3 0 0,-1-4 0,6 6 0,1-5 0,5 6 0,8 0 0,-6 2 0,14 4 0,-19-8 0,3 0 0,-13-5 0,-2-3 0,-1-1 0,1 0 0,-1-1 0,3 4 0,0-4 0,8 4 0,-4-2 0,16 5 0,-10-1 0,19-2 0,2 3 0,10-2 0,8 1 0,0-2 0,-8-5 0,14 0 0,-4 5 0,0-3 0,28 3 0,-32-5 0,26 0 0,9 0-1093,7 0 1093,-33 0 0,2 0 0,-8 0 0,-2 0 0,37 0 0,-39 0 0,-3 0 0,7 0 0,29 0 0,-54 0 0,12 0 0,-22 0 0,14 0 1093,-7 0-1093,9-4 0,8 3 0,2-9 0,8 9 0,0-9 0,-8 8 0,-10-3 0,-2 5 0,-14 0 0,2 0 0,-12-2 0,-3 1 0,-2-4 0,3 5 0,0-5 0,0 2 0,5-3 0,-7 0 0,3 0 0,-4 0 0,-2 3 0,2-2 0,-2 2 0,-1-2 0,3-3 0,5-2 0,3-3 0,9-8 0,5 3 0,-8-2 0,6 4 0,-16 7 0,3-3 0,1 5 0,-7-1 0,3 2 0,-6 0 0,-1 3 0,1-2 0,-1 0 0,1-1 0,-1-2 0,1-5 0,0 4 0,0-7 0,-1 5 0,-2-4 0,0-2 0,-3 1 0,-3-4 0,-1 3 0,-13-7 0,-10-9 0,-4 2 0,-13-13 0,9 17 0,-10-11 0,-11 9 0,10 5 0,-1 0 0,-6 2 0,10 6 0,-14-6 0,2 11 0,14 1 0,-22-2 0,19 2 0,-11-1 0,16 1 0,13 4 0,-10-2 0,-7 7 0,0-8 0,-28 2 0,20 1 0,-14-4 0,8 8 0,-8-3 0,-19 5 0,34 0 0,-3 0 0,-8 0 0,0 0 0,4 0 0,0 0 0,6 0 0,1 0 0,-49 0-361,46 3 0,2 1 361,-38 2-309,7 2 309,35 1 0,8-7 0,12 2 0,6-2 0,16-1 0,2 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5:49.085"/>
    </inkml:context>
    <inkml:brush xml:id="br0">
      <inkml:brushProperty name="width" value="0.035" units="cm"/>
      <inkml:brushProperty name="height" value="0.035" units="cm"/>
    </inkml:brush>
  </inkml:definitions>
  <inkml:trace contextRef="#ctx0" brushRef="#br0">1674 183 24575,'-6'-3'0,"-2"-2"0,0 2 0,-16-4 0,10 3 0,-14-3 0,11 0 0,-4-1 0,-7-4 0,-12 3 0,-9-2 0,-8 0 0,-8-1 0,-26-7 0,10 4 0,-3 1 0,-3 2 0,40 11 0,-25-6 0,25 7 0,-2 0 0,-16 0 0,14 5 0,-36 2 0,48 2 0,-39 3 0,37 2 0,0-3 0,4 6 0,8-4 0,-10 6 0,-10 7 0,8-6 0,4 3 0,5 0 0,13-8 0,-5 6 0,13-10 0,5 0 0,-2 0 0,3 0 0,2 0 0,-2-2 0,4 1 0,-1-4 0,2 2 0,0-3 0,0 1 0,0-1 0,9 4 0,-2 0 0,13 2 0,5-1 0,30 0 0,14 1 0,-12 0 0,3-1-1280,40-1 1280,-42 1 0,2-1 0,-4-5 0,-3 0 0,28 9 0,-21-9 0,2-1 0,-9 3 0,0 0 0,12-2 0,2 0 0,-10 3 0,-1 0-751,44 1 751,-34-3 0,-1-5 0,0 0 0,19 0-456,-29 6 1,1 1 455,-3-3 0,2 1 0,28 12 0,0 2 0,-26-8 0,0 1 0,28 6 0,-2 1 0,-32-5 0,-2-1 0,14-2 0,-2 0 1169,10 12-1169,2-14 0,-2 1 762,-18-10-762,12 0 0,-18 0 0,16-6 1011,-18 0-1011,34-7 0,-36 8 0,12-1 0,-24 6 0,-6 0 0,-10 0 0,-4 0 0,0 0 0,0 0 0,4 0 0,18 0 0,0 0 0,22 0 0,-6 5 0,40-4 0,-24 9 0,24-8 0,-7 3 0,-32-5 0,3 0 0,9 0 0,0 0-358,-9-1 1,0 2 357,9 2 0,-3 0 0,14-1 0,-19 1 0,0 0 0,31-3 0,0 0 0,15 0 0,-21 0 0,-23 0 0,3 0 0,-2 0 0,0 0 0,5 0 0,0 0 0,-10 0 0,-1 0 0,3 0 0,-2 0 0,35 0 0,0 0 0,11 0 0,-29 0 0,-2 0 0,12 0 0,-26 0 0,36 0-195,-20 0 195,7 0 0,-19 0 0,6 0 0,4 0 0,-14 0 0,3 0 0,-2 0 0,0 0 0,2 0 0,-1 0 0,37 0 0,-18 0 0,-15 0 0,29 0 0,-33 0 0,18 0 0,-18 0 0,-14 0 0,22 0 0,-20 0 707,20 0-707,-6 0 203,2 0-203,-2 0 0,-2 0 0,-6 0 0,0 0 0,-15 0 0,2 0 0,-9 0 0,11 0 0,-7 0 0,14 0 0,4 0 0,35 0 0,-13 5 0,18-4-913,-6 5 913,-32-6 0,2 0 0,44 5-85,-14-4 85,-20 10 0,-22-10 0,-2 4 0,-10-5 0,0 0 909,-6 0-909,14 0 89,-6 0-89,16 0 0,2 0 0,8 0 0,0 0 0,0 0 0,24 0 0,-18 0 0,26-5 0,-30 3 0,6-3 0,-8 5 0,8 0 0,-14 0 0,28 0 0,-34 0 0,26 0 0,-38 0 0,12 0 0,2-6 0,4 5 0,30-5 0,-12 1 0,-2 3 0,4-3 0,-20 0 0,30 3 0,-12-8 0,31 8 0,-21-9 0,20 10 0,-14-5 0,9 0 0,-43 2 0,-1 0 0,29-3 0,-25 0 0,-2 1 0,11 5 0,10-10 0,-26 6 0,-16-4 0,14-1 0,-4-4 0,8-3 0,30-8 0,-16 8 0,29-8 0,-18 11 0,-24 1 0,0 1 0,31-3 0,-32 6 0,1-1 0,41-10 0,-11 6-222,-31 1 1,1 0 221,27-1 0,14-5 0,-32 8 0,0 1 0,-9 3 0,1-1-513,20-3 0,0 1 513,-13 2 0,-2 2 0,-4-1 0,1 0 0,26 0 0,-1-1 0,11-5 0,-6 6 0,6-1 0,-13-2 0,-1-1 0,9 2 0,4 1-817,-17 0 0,3 0 0,-4 1 817,19 3 0,-5 0 0,-8-3 0,-2 1-544,2 5 0,-4 1 544,-17-3 0,-2 0 129,9 0 1,-2 0-130,17 2 0,-8-5 0,-44 6 850,20 0-850,-27 0 2453,3 0-2453,-13 0 1339,-2 0-1339,-1 0 107,-2-3-107,-1 0 0,-4 0 0,-1 1 0,-5 2 0,-5-3 0,-4 2 0,-28-8 0,10 8 0,-36-10 0,20 9 0,-14-3 0,0 5 0,-10-6-511,17 5 0,-2 0 511,10-5 0,-1 0 0,-29 5 0,1 1 0,29-3 0,-1 0 0,-35 2 0,-3 2-1039,24-1 0,0 0 1039,-33 0 0,-1 0 0,29 0 0,2 0-718,-17 0 1,1 0 717,18 0 0,0 0 0,-4 0 0,0 0-196,8 0 0,2 0 196,-33 0 0,3 0 0,36 0 0,-1 0-13,5 0 0,-2 0 13,-23 0 0,0 0 0,20-1 0,2 2 0,-5 2 0,-4 0 0,-12-3 0,-2 1 0,11 2 0,0 0 0,-9-2 0,0-2 0,10 1 0,2 0 0,-2 0 0,0 0 0,6 0 0,-2 0 0,-16 0 0,0 0 0,22 0 0,0 0 0,-28 0 0,-2 0 0,19 0 0,0 0 0,-12 0 0,-3 0 0,0 1 0,0-2 0,9-2 0,-2-1 0,-22 4 0,-1-1 0,10-6 0,1 0 0,-7 6 0,1 1 0,20-7 0,0 1 0,-11 4 0,4 2 0,27-3 0,0 0 0,-14-1 0,-2 1 0,7 3 0,1-1 0,4-2 0,0 0 0,-8 3 0,0 0 0,4-4 0,0 1 0,6 2 0,-1 0 0,-23-2 0,1 0 0,25 3 0,1 0 0,-20-3 0,0-1 0,13 4 0,0-1 0,-8-3 0,-2 1 0,-6 3 0,0 0 0,3 0 0,0 0 166,0 0 0,0 0-166,-11 0 0,-1 0 0,10 0 0,0 0 0,-6 0 0,0 0 0,-4 0 0,1 0 0,14 0 0,-2 0 0,-22 0 0,3 0 0,-7 0 354,21 3 0,3 1-354,6-3 417,-26 6-417,42-4 923,-12-2-923,34 5 1720,-18-6-1720,31 4 853,1-4-853,8 0 0,-1 0 0,3 2 0,-2-1 0,2 1 0,-2-2 0,-3 2 0,-13 3 0,2-1 0,-10 3 0,0-6 0,6 5 0,-14-5 0,-10 8 0,-4-8 0,-22 10 0,6-10 0,-16 11 0,6-11-564,24 2 0,-2 0 564,2-2 0,0-2 0,1 1 0,-1 0 0,-6 0 0,2 0 0,-22 0 0,25 0 0,0 0 0,-17 0 0,-10 0 0,24 0 0,-16 0 0,3 0 0,-13 0 0,-8 0 0,12 0 0,-21 0 0,31 0 0,4 0 0,18 0 0,8 0 0,12 0 0,6 0 0,13 0 1128,3 0-1128,-1 0 0,3 3 0,-2-3 0,2 3 0,0-3 0,1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6:23.264"/>
    </inkml:context>
    <inkml:brush xml:id="br0">
      <inkml:brushProperty name="width" value="0.035" units="cm"/>
      <inkml:brushProperty name="height" value="0.035" units="cm"/>
    </inkml:brush>
  </inkml:definitions>
  <inkml:trace contextRef="#ctx0" brushRef="#br0">1884 200 24575,'-5'-2'0,"-16"-8"0,-19-5 0,-11-2 0,-38-8 0,1 4-495,33 10 1,-2 1 494,-38-10 0,41 9 0,0 2 0,-25 0 0,21-1 0,1 1 0,-17 8 121,21-5 0,1-1-121,-1 6 0,-10-5 0,23 6 0,9 0 0,2 3 747,0 2-747,-10 9 0,-2 2 0,-6 1 0,21-5 0,-10 1 0,1 2 0,-30 14 0,4-4 0,-20 6 0,38-15 0,-2 2 0,28-11 0,2 5 0,4-4 0,2 1 0,-1 1 0,1-1 0,0 2 0,-2 4 0,4-3 0,-2 3 0,3-4 0,1 0 0,-1 5 0,2-4 0,-2 7 0,5-7 0,-2 1 0,3-2 0,0-5 0,0 2 0,0-3 0,3-2 0,0 2 0,2-2 0,0 2 0,8 1 0,17 3 0,19 1 0,18 1 0,16 2 0,-6 0 0,-13-3 0,4 1 0,-9 0 0,2 0-996,7 0 1,4 1 995,8 2 0,-2 0 0,-22-6 0,0 0 0,27 5 0,2 2 0,-22-3 0,0-1 0,9 0 0,2 1 0,-1-2 0,0 1 0,-2-1 0,0 1 0,3 0 0,0 1-38,-4 0 0,-2-1 38,-10-4 0,-2 0 0,37 4 0,5-9 0,-27 3 0,-4-5 0,-6 0 0,-20 0 0,0 0 0,-9 0 0,-12 0 0,-4-3 0,13-3 0,-10 2 0,4-3 1983,-12 4-1983,0 0 84,0-2-84,0 5 0,0-3 0,4 0 0,-3 2 0,4-2 0,15 3 0,-15-2 0,20 1 0,-20-1 0,13 2 0,-6 0 0,14 0 0,-6 0 0,16 0 0,18 0 0,-4 0 0,4 0 0,6 0 0,-10 0 0,-3 0 0,0 0 0,9 0 0,-2 0 0,-2 0 0,-6 0 0,33 0 0,-25 0 0,-6 0 0,-2 0 0,-11 0 0,-15 0 0,6 0 0,-18 0 0,9 0 0,-16-3 0,7 3 0,-7-5 0,8 4 0,-8-4 0,4 2 0,-5-2 0,4-5 0,-3 4 0,8-4 0,-11 4 0,6 0 0,-2-3 0,-1 5 0,1-5 0,-3 8 0,-4-3 0,5 0 0,2-2 0,3 0 0,1-3 0,2 2 0,-7-4 0,8 4 0,-10-4 0,5 4 0,-7-1 0,-2 0 0,1 2 0,-6-2 0,4 5 0,-5-2 0,3 0 0,-3-2 0,3-7 0,-2 4 0,2-10 0,-3 8 0,0-4 0,0 5 0,0 0 0,-3-4 0,-1 3 0,-6-8 0,-9-8 0,3 5 0,-10-6 0,8 12 0,-11 0 0,10 6 0,-41-16 0,20 10 0,-34-13 0,9 6 0,6 1 0,-30-3 0,34 8 0,-33-7 0,37 13 0,-22 0 0,22 2 0,-20 4 0,4-6 0,-18-1 0,7 0 0,-3 6 0,6-4-344,21 7 1,-2 0 343,-35-4 0,-9 2 0,35 6 0,0 0 0,6 0 0,-30 0 0,26 0 0,-19 0 0,17 5 0,-18-3 0,4 3 0,-13 1-795,-7-5 795,1 5-745,27-6 1,-2 0 744,18 0 0,1 0 0,-10 0 0,2 0 607,-32 0-607,1 0 0,8 0 0,-7 0 0,15 0 0,2 0 0,18 0 758,18 0-758,2 0 1606,-2 0-1606,6 0 0,0 0 0,20 0 0,5 0 0,5 0 0,1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6:33.020"/>
    </inkml:context>
    <inkml:brush xml:id="br0">
      <inkml:brushProperty name="width" value="0.035" units="cm"/>
      <inkml:brushProperty name="height" value="0.035" units="cm"/>
    </inkml:brush>
  </inkml:definitions>
  <inkml:trace contextRef="#ctx0" brushRef="#br0">903 204 24575,'-3'-4'0,"-7"-4"0,-4 3 0,-7-5 0,-16-4 0,-20 2 0,-12-5 0,2 5 0,-4 0 0,20 6 0,-14 1 0,16 5 0,2 0 0,16 3 0,-7-2 0,16 5 0,-7-2 0,12 4 0,2-1 0,-5 12 0,7-9 0,-10 10 0,13-8 0,-22 23 0,18-14 0,-15 14 0,18-15 0,3-8 0,-1 3 0,6-6 0,-5 1 0,5 3 0,-1-3 0,1 4 0,3-5 0,0 2 0,0 0 0,0 4 0,0-3 0,0 3 0,0-4 0,0 0 0,0-2 0,3 1 0,0-4 0,0 5 0,2-3 0,-5 1 0,5 1 0,-2-2 0,2 3 0,1 0 0,2 0 0,4 13 0,0-10 0,3 9 0,-3-8 0,7 6 0,0-3 0,17 12 0,-13-14 0,17 10 0,-9-9 0,8 2 0,8 2 0,18 8 0,4-3 0,-2-1 0,12-7 0,-34-8 0,18-3 0,-32-3 0,6 0 0,2-3 0,2 8 0,6-8 0,-16 4 0,-2-5 0,0 0 0,-6 0 0,22 0 0,-12 0 0,30 0 0,-12 0 0,6 0 0,-10 0 0,-9-5 0,-11 4 0,9-3 0,-10 4 0,5 0 0,-6 0 0,-10-3 0,-4 3 0,0-5 0,0 4 0,0-4 0,0 2 0,12-4 0,-4 0 0,10 2 0,-9-1 0,9 5 0,-6-5 0,6 5 0,-8-5 0,0 5 0,0-5 0,0 5 0,0-5 0,-5 5 0,-1-2 0,-4 0 0,37 3 0,17-3 0,-12 3 0,5 0 0,4 3 0,-2 1 0,37-3 0,-35 5 0,-2 1 0,29 1 0,7 5 0,-15-1 0,-32-1 0,-17-5 0,-11-2 0,-16-4 0,0 0 0,1 0 0,2 0 0,0 0 0,3 0 0,-2 0 0,5 0 0,-4 0 0,10 0 0,-8 0 0,8 0 0,4 5 0,-1-4 0,6 3 0,8 1 0,-4-4 0,22 4 0,-6 0 0,8-3 0,-8 7 0,14-8 0,-20 3 0,28-4 0,-28 0 0,20-5 0,-31 1 0,13-6 0,-6-5 0,10-2 0,-8-2 0,4-1 0,-18-1 0,6-4 0,-3-5 0,-12 9 0,-1-2 0,-12 10 0,-1-15 0,2 10 0,-6-19 0,3 18 0,-3-9 0,0 4 0,0-7 0,-3 0 0,-1 2 0,-6 8 0,1 4 0,-5-3 0,5 8 0,-11-11 0,-6-6 0,-12-4 0,-29-9 0,11 7 0,-34-4-443,13 7 443,-8 6 0,-6 1 0,33 16 0,-2 2 0,-2-2 0,-2-2 0,-9 0 0,-2 1-523,-3 2 1,1-1 522,6-1 0,0-1 0,-3 3 0,0 1 0,-3 0 0,0 0 0,5-1 0,1 1 0,-3 2 0,0 1 0,1-3 0,0 1 0,-6 5 0,1 0 0,13-2 0,2 0 0,-9 2 0,1 2 0,10-1 0,2 0 0,0 0 0,2 0 0,6 0 0,-2 0 0,-14 0 0,4 0 0,2 0 0,-7 3 0,0 0 0,3-1 0,-27 9 0,19-4 0,22 4 419,-12-5-419,35 1 1069,-8-3-1069,24-1 0,-1 3 0,5-6 0,2 3 0,0-1 0,-1-1 0,-6 4 0,5-4 0,-1 2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6:35.707"/>
    </inkml:context>
    <inkml:brush xml:id="br0">
      <inkml:brushProperty name="width" value="0.035" units="cm"/>
      <inkml:brushProperty name="height" value="0.035" units="cm"/>
    </inkml:brush>
  </inkml:definitions>
  <inkml:trace contextRef="#ctx0" brushRef="#br0">0 53 24575,'8'0'0,"21"0"0,0 4 0,26-3 0,-22 3 0,44-4 0,10 0-708,-27 0 0,4 0 708,8 4 0,2-1 0,-1-2 0,2 0 0,20 2 0,1 0-1043,-4-2 0,-1-2 1043,-2 1 0,-1 0 0,-2 0 0,-4 0-408,-22 0 1,-2 0 407,6 0 0,0 0 0,-13 0 0,-1 0-43,43 0 43,-16 0 0,13 0 0,-29 0 0,4 0 0,14-6 0,-16 4 0,28-4 0,1 0 329,-41 5 1,1 0-330,37-5 0,-28 6 0,0 0 0,37 0 0,-39 1 0,3-2 0,4-2 0,-4 0 0,28 1 0,-32-1 0,-3 0 0,8 3 0,-7 0 0,2 0 0,23 0 0,12 0 0,5 0 0,-35-5 2061,18 3-2061,-16-3 951,-14 1-951,20 3 53,-28-4-53,20 5 636,-14 0-636,16 0 0,-14 0 0,12 0 0,2-6 0,4 5 0,22-5 0,-14 6 0,7 0 0,-25 0 0,-13 0 0,-17 0 0,0 0 0,2 0 0,-4 0 0,8 0 0,-20 0 0,12 0 0,-10 0 0,4 0 0,0 0 0,-5 0 0,4 0 0,4 0 0,7 0 0,8 0 0,16 0 0,4 0 0,24 0 0,10 0 0,3 0-839,-3 0 839,-40 0 0,2 0 0,-2 0 0,-1 0 0,45 0 0,-7 5 0,-49-4 0,4 4 0,-27-5 0,6 0 0,-16 0 0,-2 0 0,-4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9:15:25.524"/>
    </inkml:context>
    <inkml:brush xml:id="br0">
      <inkml:brushProperty name="width" value="0.035" units="cm"/>
      <inkml:brushProperty name="height" value="0.035" units="cm"/>
    </inkml:brush>
  </inkml:definitions>
  <inkml:trace contextRef="#ctx0" brushRef="#br0">12437 249 19608,'-6'-8'0,"1"0"2311,-1 2-2311,1-2 845,-8-2-845,-12-11 437,-9-4-437,-1-1 1374,-5 1-1374,9 8 0,0 3 0,2 1 0,12 7 0,2 0 0,4 2 0,0 0 0,0 3 0,-5-5 0,4 6 0,-16-4 0,10 1 0,-11 3 0,-24-9 0,24 7 0,-33-8 0,23 9 0,-10-4 0,8 5 0,-12 0 0,28-3 0,-12 2 0,16-2 0,-8 3 0,-2 0 0,-8 0 0,0 0 0,8 0 0,2 0 0,0 0 0,-2 0 0,0 0 0,-6 0 0,6 0 0,-16 0 0,-18 0 0,-12 0 0,-9 0 0,11 0 0,18 0 0,18 0 0,-22 0 0,36 3 0,-35-3 0,34 7 0,-5-3 0,2 4 0,12-1 0,4-1 0,-2 3 0,5-3 0,-9 4 0,2 0 0,-4-3 0,-8 9 0,-2-2 0,-8 1 0,-16 6 0,-4 2 0,-16 4 0,0 3 0,-8-10 0,21 1-417,12-10 0,-3-1 417,-37 15 0,23-13 0,-4-1-816,2-3 1,-2-2 815,-7-2 0,0-1 0,6-3 0,2 0-278,9 0 0,0 0 278,-10 0 0,2 0 0,13 0 0,2 0 0,-2 0 0,-2 0 0,-4-4 0,2 1 0,-21 2 0,27-5 0,-1-1 0,4 3 0,0 0 0,-4 1 0,-2-1 0,1 1 0,-1 0 0,-12-1 0,2 1 0,13 0 0,0-2 0,-25-2 0,0-1 0,27 2 0,0-1 0,-27-1 0,0 1 0,24 0 0,2 0 370,-7 0 0,0 0-370,9 0 0,1 0 0,-13-3 0,0-1-69,0 3 1,0 0 68,-12-3 0,1 1 0,17 3 0,1 0-155,-2 0 1,0 0 154,2 3 0,0 1 0,-1-4 0,-1 1 0,-14 6 0,-1-1 0,15-5 0,1-1 0,-4 3 0,2 1 0,-34-5 0,38 1 0,2 2 0,-12 3 0,-3-2 0,0 2 0,-10 7 0,16-2 0,-2 2 0,-29 14 0,8 1 0,36-4 0,-2 1 0,0 0 0,-1 1 0,-1 2 0,0 1 0,-3 0 0,3 0-405,-17 10 405,17-11 0,3-1 0,1-1 0,2-3 0,-2 1 0,-18 3 0,-18 7 0,-1 0 401,33-12 0,-1-1-401,-44 8 0,47-14 0,-1 0 0,-3 0 0,2-2 505,-26 2-505,26 0 0,-1 0 0,-34 0 0,25-3 0,0-2 0,-12-2 0,10 0 0,2 0 0,6 0 0,-3 0 0,-2 0 0,-19 0 0,-5 0 0,33 0 0,3 0 0,-8 0 0,-2 0 0,-1 0 0,-5 0 0,-31 0 0,38 0 0,-6 0 435,0 0-435,14 0 0,-12 0 0,14-5 961,-17-1-961,7-6 429,-6 0-429,8 1 0,0-1 0,8 2 0,-6-2 0,6 2 0,0-1 0,2-4 0,8 8 0,0-6 0,0 12 0,-8-8 0,-3 8 0,9-4 0,4 1 0,21 4 0,-20-3 0,20 3 0,-20 0 0,11 0 0,-6 0 0,-8 0 0,0 4 0,0-3 0,-16 9 0,4-9 0,-6 9 0,10-9 0,0 3 0,14 0 0,-12 1 0,14 3 0,0-3 0,2 3 0,8-4 0,4 2 0,-11 6 0,10-4 0,-11 8 0,8-6 0,4 3 0,-11 3 0,13 0 0,-9 0 0,10 4 0,-20 9 0,16-9 0,-17 13 0,26-21 0,-1 3 0,7 1 0,-3 8 0,4-1 0,-2 6 0,4-13 0,0 4 0,0-8 0,0 4 0,0-1 0,3 1 0,2 13 0,4-10 0,0 9 0,3-12 0,-1 5 0,6-3 0,-4-3 0,10 6 0,6 2 0,14 4 0,4 6 0,27 6 0,-18-8 0,19 6 0,-26-15 0,1 5 0,-18-11 0,8 4 0,-9-7 0,0-4 0,30 13 0,-16-6 0,28 3 0,8 11 0,-10-15 0,-17 4 0,0 1 0,25 1 0,-31-7 0,3-1-426,4 1 0,0-2 426,-3-4 0,3 0 0,20 6 0,2 0 0,-9-6 0,-2 0 0,5 3 0,-2-1 0,-8-3 0,-2 0 0,-4 1 0,0-2 0,8-2 0,1 0-750,3-1 1,0 0 749,11-3 0,1 0 0,4 0 0,-2 0 0,-17 0 0,0 0 0,16 0 0,-2 0 0,-19 0 0,-2 0 0,11 0 0,2 0 0,-5-3 0,0-1 0,0 1 0,0-2-249,-3-2 0,-3 0 249,37-1 0,-42 2 0,-3-1 0,12 1 0,-7 0 0,2-2 0,23-11 0,13 10 0,-21-8 0,8 3 0,-10-5 0,12-1 0,-2-5 0,-12 1 0,15-4 0,-31 9 0,1-1 0,-6 3 0,3-1 0,36-11 0,4-3 0,-12 1 0,0-1-265,7 0 0,-3 0 265,-20 6 0,-5 2 0,31-14 1414,-19 0-1414,-3 1 0,0-6 523,-15 9-523,-4 6 0,-3-5 0,-14 14 1442,25-14-1442,-21 14 0,36-17 0,-20 13 0,22-7 0,-14 12 0,-2 1 0,6 0 0,-12 5 0,14-1 0,-8 3 0,-8 4 0,-10 0 0,-10 2 0,0 0 0,2 2 0,16-2 0,-14 4 0,12 0 0,-6 0 0,1 0 0,7 0 0,-16 0 0,-2 3 0,-8-2 0,-4 4 0,-4-4 0,-6 4 0,1-5 0,1 5 0,-1-4 0,0 4 0,-2-5 0,-1 3 0,0-3 0,1 2 0,2-1 0,0 1 0,3-2 0,0 0 0,0 0 0,4 0 0,-2 0 0,6 0 0,-2-3 0,20-3 0,-4-3 0,30-2 0,-20 1 0,27-3 0,14 1 0,-19 1 0,30 3 0,-20-3 0,-3 5 0,9-2 0,-24 3 0,0 5 0,-8 0 0,-2 0 0,8 0 0,-4 0 0,6 0 0,14 0 0,-10 0 0,-10 0 0,5 0-757,0 0 1,2 0 756,8 3 0,0 1 0,-13-2 0,-1 2 0,7 3 0,-4 0-756,16 0 756,-6 2 0,2 1 0,26 5 0,-30-4 0,0 1-268,30 7 268,-15-2 0,-5-8 0,-8 7 0,26-9 0,-18 5 0,-12-4 0,0-1 0,4 4 0,24-3 0,-16 3 0,-12-10 1430,5 5-1430,5 0 805,-26-4-805,26 9 302,-30-10-302,22 9 0,-12-3 0,14 0 0,0 3 0,-14-8 0,44 16 0,-22-9 0,13 10 0,-33-12 0,-3-1 0,7 5 0,3-4 0,2 0 0,19 6 0,-27-6 0,2-1 0,37 2-507,-35-2 0,2 0 507,-7-2 0,1 0 0,5 0 0,2 0 0,7-1 0,-2 0 0,27 3-162,-38-5 0,-2-1 162,12 6 0,24-6 0,1 0 0,-39 3 0,1-1 0,39 0 0,-24 3 0,-2-5 0,0 0 0,10 0 0,2 0 0,6 0 0,1 0 0,-7 0 0,6 0 0,-8 0 0,-16-4 0,-17 3 0,-6-12 0,-22 8 998,9-7-998,-14 7 340,17-19-340,-14 12 0,16-19 0,-9 11 0,4-6 0,-2 5 0,-5 2 0,-5 10 0,-8-1 0,5 4 0,-8-5 0,3 3 0,-1-1 0,-1-1 0,1 4 0,-2-2 0,0 2 0,0 1 0,0-1 0,-3 3 0,3-2 0,-7 0 0,-4-2 0,-1-1 0,-4 1 0,5 2 0,-4-4 0,-2 2 0,-4-4 0,-8-1 0,11 4 0,-10-4 0,16 6 0,-16-7 0,9 6 0,-10-6 0,-8 4 0,12 2 0,-12-2 0,8 0 0,-10 0 0,-2-5 0,2 3 0,2-2 0,-2-2 0,-26-4 0,12 2 0,-10 0 0,32 11 0,2-1 0,8 6 0,0-5 0,7 5 0,-1-2 0,6 0 0,-6 3 0,3-5 0,-8 4 0,8-4 0,-8 5 0,3-6 0,1 3 0,0-1 0,5 2 0,0-1 0,0 3 0,-5-3 0,-16-2 0,-1-1 0,-22-5 0,-10 0 0,3-1 0,-3 0 0,18 2 0,8 0 0,-8-6 0,14 10 0,-4-8 0,16 10 0,-8-4 0,6 4 0,1-3 0,7 6 0,9-1 0,0 2 0,4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9:15:29.451"/>
    </inkml:context>
    <inkml:brush xml:id="br0">
      <inkml:brushProperty name="width" value="0.035" units="cm"/>
      <inkml:brushProperty name="height" value="0.035" units="cm"/>
    </inkml:brush>
  </inkml:definitions>
  <inkml:trace contextRef="#ctx0" brushRef="#br0">1 184 24575,'2'3'0,"1"0"0,10-6 0,1 2 0,15-7 0,10 7 0,10-8 0,8 2 0,-9-3 0,7-2 0,-6 2 0,25-3 0,-21 2 0,2 1 0,-18 1 0,-19 2 0,10 2 0,-12 0 0,1 4 0,3-5 0,4 5 0,-5-5 0,16 6 0,-8-7 0,12 6 0,32-10 0,-16 4 0,26 0 0,-32 2 0,-10 5 0,-10 0 0,-15-3 0,-2 3 0,-6-3 0,-1 3 0,1-2 0,-1 1 0,1-1 0,-1 2 0,0 0 0,1-3 0,2 3 0,-2-3 0,9 3 0,-6 0 0,11 3 0,-8-2 0,3 2 0,-4 0 0,-2 0 0,-1 0 0,-3-1 0,3 0 0,-2-1 0,2 4 0,-3-4 0,-2 1 0,0-2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7:40.534"/>
    </inkml:context>
    <inkml:brush xml:id="br0">
      <inkml:brushProperty name="width" value="0.035" units="cm"/>
      <inkml:brushProperty name="height" value="0.035" units="cm"/>
    </inkml:brush>
  </inkml:definitions>
  <inkml:trace contextRef="#ctx0" brushRef="#br0">1847 23 24575,'-44'0'0,"5"5"0,-11-5 0,-5 1 0,-18 10 0,-19-10-1158,-5 17 1158,7-8 0,41-3 0,-5 0 0,-32 3 0,-1 1 0,31-3 0,1 0 0,-26 0 0,1 1 0,20 4 0,4-1 0,-41-2-25,1 14 25,23-11 0,39-2 0,-10 4 0,27-13 0,-19 15 861,20-13-861,-13 7 322,10-4-322,-17 2 0,18 1 0,-11 2 0,12 1 0,4-1 0,3-4 0,1 3 0,-3 2 0,-1 3 0,3 1 0,3-2 0,2-6 0,5-2 0,-3-1 0,3-1 0,0 1 0,0-1 0,0 1 0,0-1 0,0 0 0,3 3 0,10 9 0,2-3 0,28 23 0,-1-15 0,41 21 0,-20-18-479,1-4 0,2-1 479,20 1 0,-1 1 0,4-1 0,-24-12 0,0 0-653,-1 4 1,4 3 0,-3-2 652,12-5 0,0 0 0,-12 3 0,2 1 0,-2-2 0,14-1 0,-3-3 0,-3 1 0,2-1 0,22-2 0,-3-3 0,-39-2 0,1 0 0,13 0 0,7 0 0,-6 0-626,-4 0 1,-2 0 625,18 0 0,1 0 0,-9 1 0,-2-2 0,-6-2 0,0 0 0,7 2 0,0 0 0,-15-5 0,-1 0-178,8 5 0,-4 0 178,18-5 783,3 6-783,-33 0 1865,-2 0-1865,-16 0 1426,-7 0-1426,4 0 448,-10 0-448,19-4 0,10 3 0,4-4 0,6 5 0,6-5 0,12-3 0,4 1 0,-29 1 0,0 0 0,35-2 0,0-5 0,6 0 0,-14 0 0,7 1 0,-26 0 0,13 6 0,-3-5 0,-7 10 0,10-10 0,-30 9 0,6-3 0,8 0 0,-12 3 0,19-3 0,-13 0 0,33 3 0,-11-3 0,28-1 0,-14 5-555,1-11 555,13 11 0,-28-10 0,26 10 0,-19-10 0,-9 5 0,-14-1 0,-18-6 0,-21 8 0,4-4 0,-15 4 0,-2 2 555,0-2-555,-3-1 0,0 1 0,-13-11 0,5 5 0,-16-10 0,-16-2 0,-20-5 0,-33-5 0,26 8 0,-2 1-1436,11 8 0,-4 0 1436,-2-3 0,-7-2 0,5 3 0,-4 1 0,-2 1 0,-2-4 0,-5-1 0,2 2 0,-15 1 0,1 1 0,27 3 0,0-2 0,-3 1-1945,-6 2 1,-2 0 0,2 1 1944,-16-5 0,1 1 0,21 5 0,-1 1 0,2 0-68,-14-2 0,4 2 68,13 5 0,4 2 0,-34-4 0,19 7 0,-7 0 0,10 6 0,-13-5 0,-13 18 0,40-12 0,-39 13 0,29-9 0,6 1 0,-2-1 0,0 6 1899,2-4-1899,-15 5 0,11-6 6705,16-6-6705,2 4 237,8-9-237,13 5 0,2-5 0,13 4 0,2-5 0,1 3 0,3-3 0,-1 0 0,1 0 0,-3 0 0,-1 0 0,1 0 0,-3 0 0,3 0 0,-1-3 0,1 3 0,3-3 0,-1 3 0,3 0 0,1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7:50.435"/>
    </inkml:context>
    <inkml:brush xml:id="br0">
      <inkml:brushProperty name="width" value="0.035" units="cm"/>
      <inkml:brushProperty name="height" value="0.035" units="cm"/>
    </inkml:brush>
  </inkml:definitions>
  <inkml:trace contextRef="#ctx0" brushRef="#br0">2411 64 24575,'3'-3'0,"-3"3"0,-3-3 0,-9 3 0,2 0 0,-10 3 0,-4-2 0,-16 2 0,-33-3 0,2 0 0,-20-5 0,7 3 0,7-9-416,-22 10 416,20-5 0,25 3 0,0 0 0,-25-4 0,-12-1 0,7 2 0,7 6 0,-6-5 0,8 3 0,16-3 0,-4 5 0,22 0 0,-6 4 0,0 2 0,6 4 0,-14-4 0,6 4 416,-9-4-416,1 0 0,0 4 0,16-8 0,-4 3 0,29-5 0,-11 3 0,17-2 0,-10 2 0,10-3 0,-4 2 0,8-1 0,-2 1 0,2-2 0,0 0 0,-1 2 0,-6-1 0,-4 1 0,-12 3 0,6-1 0,-6 4 0,0 0 0,6 3 0,-6-2 0,-3 13 0,0-7 0,5 5 0,4-6 0,15-5 0,-1-1 0,1 7 0,4-8 0,1 5 0,1-9 0,1 2 0,-1 1 0,2 0 0,0 2 0,2-3 0,1 3 0,3-2 0,6 6 0,-3-4 0,15 13 0,1-4 0,10 6 0,44 7 0,-6 2 0,-23-17 0,2-1-458,-3 2 0,1-1 458,10 0 0,0-1 0,-5 1 0,0-1 0,4 1 0,-1-1 0,25 10 0,-16-15 0,-10 6 0,-2-9 0,2 0 0,2 4 916,-10-9-916,-4 4 0,2-5 0,-4 0 0,20 0 0,-6 0 0,2 0 0,22 0 0,-4 0-223,-18 0 0,0 0 223,16 0 0,-21 0 0,-4 0 0,-7 5 0,4-4 0,-19 3 0,-11-4 0,-2 0 0,1 0 446,0 0-446,13 0 0,18 6 0,-4-5 0,28 4 0,-20-5 0,14 5 0,-8-3 0,-8 3 0,14-5 0,28 0 0,-34 6 0,2 1-426,-6-3 0,2 0 426,14 6 0,0 1 0,22 2 0,-27-9 0,0 0 0,31 8 0,-37-8 0,0 0 0,-5-1 0,-1 1 0,1-1 0,0 0 0,0 1 0,1-2 0,5-1 0,0 0 0,-5 2 0,1 0 0,9-3 0,0 0 0,0 0 0,-2 0 0,-9 0 0,2 0 0,17 0 0,0 0 0,-18 0 0,-1 0 0,7 0 0,-2 0-36,27-6 36,-10 0 0,-10-6 0,-8 0 0,16-6 0,-12 5 850,13-5-850,-9 6 38,-15 5-38,13-3 0,-22 4 0,6 0 0,-20-1 0,1 3 0,-16-1 0,3 1 0,0-2 0,-2 5 0,6-2 0,6 3 0,-7 0 0,6 0 0,-13 0 0,-3 0 0,7 0 0,-1 0 0,31 0 0,-10 0 0,28 0 0,-14 0 0,8 0 0,0 0 0,-8 0 0,14 0 0,-20 0 0,44 7 0,-32-6 0,18 5 0,-26-6 0,-8 0 0,-8 0 0,-2 0 0,16 0 0,-18 0 0,34 0 0,-29 0 0,15 0 0,-8 0 0,0 0 0,-8-3 0,-2 2 0,-8-5 0,0 2 0,-5-2 0,0 0 0,-5 0 0,-3-2 0,0 2 0,-3-4 0,2-3 0,-2 1 0,2-8 0,-2 8 0,2-4 0,-4 5 0,-1 0 0,-2 0 0,0 0 0,-2 0 0,-1 2 0,-3-1 0,0 1 0,1-2 0,-7-1 0,1-4 0,-18-1 0,-23-13 0,7 9 0,-34-11 0,12 9-609,10 9 1,-4 1 608,6-1 0,0 0 0,-9-1 0,0 1-492,-29-7 492,44 12 0,-2-1 0,-1-1 0,1 2 0,-38 0 0,27-5 0,2 2 0,-13 9-21,-19-15 21,27 16 0,-16-9 0,9 10 0,-19-6 0,0 7 0,12 0 0,-13 0 0,33 0 0,-12 0 0,12 0 0,7 0 0,-3 0-521,-45 0 521,45 0 0,-2 0 0,-9 3 0,0 1 0,-27 4 0,26-5 0,0 2 0,-20 6 0,28-7 0,2 0 0,-16 8 0,-17 1 0,33-2 1152,0-5-1152,21 2 508,-16-2-508,15 2 22,-4 2-22,-4-5 0,22 2 0,-2-7 569,10 3-569,4 0 0,0-3 0,2 3 0,-1-3 0,4 2 0,-5-1 0,-2 1 0,1-2 0,-8 3 0,10-2 0,-2 2 0,7-3 0,-1 0 0,1 0 0,-1 0 0,0 0 0,-6 0 0,7 0 0,-4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7:52.922"/>
    </inkml:context>
    <inkml:brush xml:id="br0">
      <inkml:brushProperty name="width" value="0.035" units="cm"/>
      <inkml:brushProperty name="height" value="0.035" units="cm"/>
    </inkml:brush>
  </inkml:definitions>
  <inkml:trace contextRef="#ctx0" brushRef="#br0">2384 584 14392,'-11'-5'0,"0"2"4224,2-2-4224,-5 1 1764,6-2-1764,-6 0 960,5 1-960,-7-2 3235,0-2-3235,-5 1 0,4-1 0,-2 2 0,2-3 0,-28-6 0,10-1 0,-12 0 0,-31-5 0,5-3 0,17 7 0,0 1 0,-21-6 0,14 0 0,16 12 0,18 4 0,-2-5 0,22 11 0,-1-4 0,1 5 0,1-5 0,-7 4 0,5-4 0,-10 1 0,4-2 0,-5-1 0,-8-1 0,-35-9 0,-7-2 0,23 6 0,-5-2 0,-28-13 0,2-1 0,-7 2 0,23 2 0,5 2 0,21 10 0,14 7 0,-6-9 0,8 14 0,5-8 0,-4 9 0,8-3 0,-8 3 0,-5 0 0,2-3 0,-1 2 0,8-2 0,5 3 0,3 0 0,0 0 0,2 0 0,-2 0 0,-5 3 0,1-2 0,-3 2 0,3-1 0,1-1 0,-4 4 0,-10-4 0,7 5 0,-10-6 0,16 5 0,-8 2 0,3 0 0,-12 4 0,6-3 0,-1-1 0,8-1 0,5 0 0,0 1 0,0-1 0,0 2 0,0 0 0,-8 9 0,1-3 0,-10 14 0,11-14 0,-3 5 0,12-10 0,-3 1 0,5-2 0,-2 1 0,3-1 0,2 0 0,-2-2 0,4 2 0,-1-3 0,-1-2 0,3 2 0,-3-2 0,1 2 0,1 3 0,-1-2 0,2 2 0,0-2 0,0 1 0,0 6 0,0-1 0,0 8 0,0-8 0,0 1 0,0-5 0,2-3 0,-1 1 0,4-1 0,-2 3 0,2-2 0,0 5 0,3-3 0,1 3 0,6-2 0,2 3 0,3-4 0,11 5 0,-13-4 0,11-1 0,-12 0 0,-1-5 0,4 0 0,-3 3 0,4-2 0,-1 0 0,9 3 0,-6-3 0,6 1 0,0 3 0,2-7 0,0 6 0,-2-6 0,0 6 0,10-6 0,-7 7 0,5-7 0,-23 2 0,-1-3 0,-8 2 0,1-1 0,-1 1 0,0-2 0,1 0 0,2-2 0,0 1 0,8-1 0,-4-1 0,15 3 0,0-3 0,12 3 0,-13-2 0,2 1 0,-11-1 0,12 2 0,-13 0 0,4 0 0,-12 0 0,0 0 0,3 0 0,5 0 0,8-5 0,7 4 0,0-3 0,-2 4 0,-13 0 0,-3 0 0,-5 0 0,-3 0 0,1 0 0,-3-3 0,2 3 0,-2-3 0,2 3 0,-2-2 0,4 1 0,-3-4 0,6 2 0,3-3 0,-1 3 0,8-3 0,-10 5 0,5-5 0,-9 6 0,1-3 0,-4 1 0,2 1 0,-4-1 0,1 2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9:02.493"/>
    </inkml:context>
    <inkml:brush xml:id="br0">
      <inkml:brushProperty name="width" value="0.035" units="cm"/>
      <inkml:brushProperty name="height" value="0.035" units="cm"/>
    </inkml:brush>
  </inkml:definitions>
  <inkml:trace contextRef="#ctx0" brushRef="#br0">1 1 24575,'5'5'0,"19"13"0,-8-5 0,12 6 0,0-4 0,6-5 0,15 10 0,32 0 0,-17-2-503,-5-4 0,3-1 503,-12-2 0,0-1 0,14 2 0,2-1 0,-1 0 0,-3-1 0,36-3 0,-40-3 0,-1-1 0,39 3-395,-9-5 395,2 6 0,-14-1 0,-6 0 0,-11 1 0,-22-2 0,-15-5 0,8 0 985,-6 0-985,6 3 416,-12-2-416,10 2 0,-8-3 0,18 5 0,-14-4 0,14 3 0,-15-4 0,31 5 0,-10-3 0,14 8 0,6-9 0,4 3 0,10-4 0,-1 0 0,5 0 0,-12 0 0,-10 0 0,10 0 0,-42 0 0,18 0 0,-25 0 0,-3 0 0,-4 0 0,-8 0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7T18:33:05.661"/>
    </inkml:context>
    <inkml:brush xml:id="br0">
      <inkml:brushProperty name="width" value="0.035" units="cm"/>
      <inkml:brushProperty name="height" value="0.035" units="cm"/>
    </inkml:brush>
  </inkml:definitions>
  <inkml:trace contextRef="#ctx0" brushRef="#br0">1136 90 24575,'-8'-3'0,"2"3"0,-2-3 0,0 3 0,2 0 0,-2 0 0,0-2 0,-1 1 0,-2-4 0,0 2 0,-12-4 0,4 3 0,-5-2 0,8 5 0,1-5 0,3 6 0,-8-7 0,8 7 0,-8-4 0,3 1 0,1 2 0,0-2 0,8 3 0,0-2 0,2 1 0,1-1 0,-1 2 0,1-3 0,-1 3 0,-2-3 0,-5 3 0,1-2 0,-8 1 0,8-1 0,-4 2 0,1-3 0,3 2 0,-8-5 0,3 5 0,-12-2 0,6 3 0,-6 0 0,8 0 0,1 0 0,3 0 0,2 0 0,3 0 0,1 0 0,0 0 0,3 0 0,-3 0 0,5 0 0,-4 2 0,4-1 0,-2 1 0,0 1 0,-1 0 0,-6 3 0,-18 7 0,8-4 0,-12 8 0,16-13 0,0 9 0,0-9 0,0 6 0,0-3 0,5 2 0,0-2 0,5 1 0,0-3 0,0 3 0,0-2 0,-4 6 0,2-3 0,0 0 0,3 2 0,4-5 0,-2 4 0,2-4 0,1 4 0,2-1 0,-2-1 0,1 7 0,-2-1 0,-1 7 0,3 0 0,1-5 0,3 0 0,0-5 0,0 12 0,0-11 0,0 15 0,0-17 0,2 5 0,4-4 0,0 0 0,5 4 0,-2-3 0,3 4 0,7 3 0,15-1 0,3 6 0,12 3 0,-1-4 0,4 0 0,21 6 0,-12-15 0,12 10 0,-16-12 0,0 4 0,25-2 0,-3 4 0,14-5 0,-10 0 0,-24-7 0,29 6-1195,-1-4 1195,-24 2 0,4 1 0,-4-3 0,-2 0 0,-9 0 0,-1-1 0,6-4 0,0 0 0,-5 0 0,1 0 0,20-2 0,2 0 0,-7 3 0,-2-1 0,-5-3 0,-2 0 0,0-1 0,-2 2-161,32 5 161,-4-5 0,-22 5 0,-36-6 0,1 0 0,-16 0 1184,3 0-1184,-4-2 172,21-4-172,-4 2 0,19-1 0,0 0 0,-6 4 0,30-10 0,-34 6 0,40-2 0,-26-1 0,24 1 0,8-6 0,-22 6 0,-9 0 0,0 1 0,5 0 0,32-2 0,-32-2 0,0 3 0,-16 1 0,-4 1 0,-16 2 0,0 2 0,0-5 0,8 5 0,-7-2 0,15-1 0,2 2 0,-6-2 0,20 4 0,-20 0 0,14-4 0,-16 3 0,-2-4 0,0 5 0,-6-3 0,6 2 0,7-2 0,-3-1 0,6 3 0,24-4 0,-18 5 0,29-5 0,-33 4 0,4-4 0,-22 2 0,6 2 0,-8-2 0,0 3 0,-5 0 0,-3 0 0,-5-2 0,0 1 0,0-2 0,3 3 0,5 0 0,-4 0 0,3 0 0,-4 0 0,12 0 0,-9 0 0,10 0 0,-13 0 0,-3 0 0,3-2 0,-3 1 0,7-1 0,-3 2 0,4 0 0,-5 0 0,4 0 0,2 0 0,3 0 0,1 0 0,-4 0 0,3-3 0,-8 2 0,7-2 0,-7 3 0,8 0 0,-3 0 0,4 0 0,-1 0 0,1 0 0,0 0 0,0 0 0,8 0 0,2-4 0,0 2 0,-2-2 0,-13 4 0,0 0 0,-8 0 0,0 0 0,-3 0 0,1 0 0,2-2 0,-2 1 0,8-5 0,-4 3 0,10-4 0,-8-1 0,3 1 0,-4-1 0,0 3 0,0-1 0,4-3 0,-3 0 0,19-14 0,-16 10 0,19-17 0,-16 16 0,2-6 0,0 7 0,-8 1 0,3 0 0,-6 1 0,-1 0 0,-3 0 0,3 0 0,-2 2 0,2-1 0,-3 1 0,1-2 0,-3 0 0,2 3 0,-5 0 0,5 0 0,-4 1 0,1-1 0,-2 3 0,0-3 0,0 2 0,0-2 0,2 2 0,-1-2 0,1 2 0,-2-4 0,-2 1 0,-1 1 0,-3 0 0,1 0 0,-1 2 0,-2-2 0,0 4 0,-8-1 0,0 4 0,-13-6 0,-12 6 0,0-8 0,-15 8 0,15-4 0,-22 5 0,4 0 0,-25 0 0,-1 0-471,35 0 0,-1 0 471,-45 0 0,11 0 0,31 1 0,2-2-6,-13-4 6,-25 4 0,33-4 0,-24 5 0,10 0 0,-4 0 0,3 0 0,21 0 0,-14 0 942,0 0-942,6 0 6,2 0-6,-6 0 0,12 0 0,-14 0 0,-17 0 0,11 0 0,-12 0 0,-6 0 0,25 0 0,-33 0-582,12 0 582,-3 0 0,-11 0 0,14 0 0,-1-6 0,19 5 0,-12-5 0,26 6 0,-28 0 0,21 0 0,-29-6 0,26 5 0,-18-6 0,16 2 0,-3 3 0,-23-9 0,40 10 0,-1 0 0,-5-5 0,0 0 0,1 5 0,0 0 0,6-5 0,-1 0-277,-12 5 1,0 0 276,8-5 0,0 0-249,-9 5 0,0 1 249,4-7 0,2 1 0,-31 4 0,31-1 0,0 0 0,-21 3 0,-20 0 0,22 0 0,-7 0 0,25 0 0,12 0 0,23 0 0,11 0 0,7 0 0,4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9:04.758"/>
    </inkml:context>
    <inkml:brush xml:id="br0">
      <inkml:brushProperty name="width" value="0.035" units="cm"/>
      <inkml:brushProperty name="height" value="0.035" units="cm"/>
    </inkml:brush>
  </inkml:definitions>
  <inkml:trace contextRef="#ctx0" brushRef="#br0">1 39 24575,'5'3'0,"1"0"0,9 0 0,1-2 0,5 2 0,8-3 0,43 0 0,9 0-587,-27-1 1,3 2 586,6 2 0,0 0 0,-6-2 0,2 0 0,17 2 0,2 1 0,-11-4 0,0 0 0,18 0 0,1 0 0,-18 0 0,-1 0 0,11-3 0,-1-1 0,-20 0 0,-1 1 0,19-1 0,1 0 0,-12 1 0,-1 0 0,3 0 0,0 0 0,-1 3 0,-6-1 0,4-5 0,16 1 0,-30 4 0,33-10 0,-11 9 0,4-4 0,-12 6 0,2 0 0,-12 0 0,18 0 1173,-14 5-1173,10-3 0,16 3 0,2-5-1036,-23 0 0,2 0 1036,-9 3 0,0 0 0,4-2 0,1 0-156,3 2 1,-2 0 155,39-3 0,-45 0 0,1 0-472,-2 0 0,0 0 472,5 0 0,1 0 0,-5 0 0,0 0 0,4 0 0,0 0 0,32 0 0,-22 5 0,-4-4 0,-33 4 1930,-5-5-1930,-17 0 329,18 0-329,-10 0 1068,7 0-1068,2 0 0,0 0 0,12 0 0,8 0 0,-6 0 0,6 5 0,-8-4 0,-13 6 0,2-7 0,4 8 0,-11-7 0,10 4 0,-15-5 0,-4 2 0,16-1 0,-10 4 0,27-4 0,4 2 0,26 3 0,-6 1 0,-4 0 0,-2-2 0,4-5 0,2 0 0,5 5 0,-34-4 0,-7 4 0,-20-2 0,-5-3 0,-3 3 0,-2-3 0,0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9:10.779"/>
    </inkml:context>
    <inkml:brush xml:id="br0">
      <inkml:brushProperty name="width" value="0.035" units="cm"/>
      <inkml:brushProperty name="height" value="0.035" units="cm"/>
    </inkml:brush>
  </inkml:definitions>
  <inkml:trace contextRef="#ctx0" brushRef="#br0">1 107 24575,'8'-3'0,"5"0"0,-4 1 0,4-1 0,-5 0 0,4-3 0,5 5 0,52-8 0,-4 1 0,18-3 0,9 0-1265,-9 6 0,0 0 1265,14-2 0,3 0 0,-25 6 0,0 2 0,-3-1 0,8 0 0,-2 0 0,18 0 0,-3 0-366,-25 3 0,-4 0 366,-11 1 0,-3-1 0,32 4 0,-41-2 0,-9-5 0,-17 0 2426,-4 0-2426,0 0 836,13 0-836,10 0 0,31 0 0,-4 0 0,-8 3 0,0 1 0,12 3 0,24 0 0,-24 4 0,-6-10 0,-2 5 0,6-6 0,-12 0 0,6 0 0,6 0 0,-4 0 0,41 0 0,-27-5-369,-14 1 0,3 0 369,36-3 0,-37 3 0,0 2 0,34 2 0,-14 0 0,-32 0 0,-2 0 0,-20 0 0,9 0 0,-10-5 0,5 4 738,-2-3-738,0 0 0,2 2 0,24-2 0,-4-1 0,30 4 0,-4-10 0,16 9-643,-26-4 1,0-1 642,29 6 0,-15-3 0,2 1 0,-31 3 0,-3 0 0,11 0 0,0 0-145,-4 0 0,-4 0 145,19 0 0,10 0 0,-47 0 0,-8 0 0,-24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09:30.763"/>
    </inkml:context>
    <inkml:brush xml:id="br0">
      <inkml:brushProperty name="width" value="0.035" units="cm"/>
      <inkml:brushProperty name="height" value="0.035" units="cm"/>
    </inkml:brush>
  </inkml:definitions>
  <inkml:trace contextRef="#ctx0" brushRef="#br0">1743 95 24575,'-5'0'0,"-16"0"0,5-3 0,-29 2 0,12-6 0,-30 0 0,12 1 0,-38-6 0,18 5 0,18 4 0,-2-1-276,3-2 1,0 0 275,-45-2 0,6 1 0,25-4 0,17 10 0,10-4 0,10 5 0,13 0 0,-20 0 0,15 0 551,-16 0-551,8 0 0,-10 5 0,-10-4 0,0 8 0,-14-8 0,20 8 0,-4-8 0,18 6 0,0-1 0,6-2 0,-2 2 0,6-2 0,6 2 0,-2 0 0,-1 0 0,0 0 0,-5 4 0,0-2 0,4 4 0,2-3 0,0 3 0,2 0 0,0 0 0,3-1 0,4-3 0,0 7 0,4-5 0,-1 2 0,0 3 0,-1-5 0,1 10 0,3-8 0,0 23 0,0-18 0,0 18 0,3-18 0,2 12 0,15 5 0,-6-3 0,9 1 0,-2-7 0,1 0 0,7 4 0,5-4 0,-7-3 0,17 3 0,-3 0 0,33 12 0,-29-14 0,40 7 0,-40-9 0,44 7 0,-20 1 0,6-4 0,-10-7 0,0-1 0,2 1 0,-8-6 0,4 6 0,10 0 0,7-4 0,-30-7 0,1-1-793,42 6 793,-34-11 0,0 0 0,40 5 0,-39-6 0,-2 0 0,36 0 0,-43 0 0,-1 0 0,29 0 0,10 0 0,-38 0 0,20 0 0,-28 0 0,4 0 0,23-10 793,-14-4-793,20-3 0,-21 0 0,-8 2 0,-14 2 0,4-2 0,-8-1 0,2 6 0,8-8 0,-1 3 0,9-1 0,10-11 0,2 8 0,6-6 0,0 3 0,-14 5 0,22-5 0,-38 8 0,11 2 0,-25 5 0,8-6 0,-11 5 0,21-16 0,-24 15 0,11-12 0,-15 15 0,-2-4 0,-1 1 0,-1-2 0,0-4 0,-1 5 0,-1-5 0,-4 2 0,1 1 0,-2-1 0,0-2 0,0 5 0,0-5 0,0 4 0,0-5 0,-2 4 0,-4-3 0,-2 4 0,-3 2 0,-5-3 0,-4-5 0,-10 3 0,-21-16 0,-16 9 0,-18-10 0,-9 10 0,29 4 0,-4 0-1013,6 8 1,-2 0 1012,-20-5 0,-2-1 0,12 7 0,-1 2 0,-9-2 0,-2 0 0,6 0 0,1 1 0,9 2 0,0 2 0,-12-1 0,0 1 0,14 3 0,2 0 0,-5 0 0,1 0 0,2 0 0,4 0 0,-14 0 0,-18 0 0,35 5 0,-3-4 0,2 4 0,12 0 0,-6 1 0,10 0 0,8 3 0,0-8 2025,12 5-2025,4-5 0,12 1 0,2-2 0,1 0 0,3 0 0,-3 3 0,2-2 0,0 1 0,4-2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10:33.506"/>
    </inkml:context>
    <inkml:brush xml:id="br0">
      <inkml:brushProperty name="width" value="0.035" units="cm"/>
      <inkml:brushProperty name="height" value="0.035" units="cm"/>
    </inkml:brush>
  </inkml:definitions>
  <inkml:trace contextRef="#ctx0" brushRef="#br0">236 1016 24575,'5'0'0,"8"3"0,-4-2 0,19 6 0,-10-6 0,19 4 0,10-5 0,4 0 0,30 0 0,-30 0 0,0 0-820,40 0 820,2 0 0,3 0-1199,-37 0 1,2 0 1198,13 0 0,10 0 0,-7 0 0,-6-1 0,0 2 0,3 1 0,6 0 0,-6 1 0,-3-2 0,0-1 0,-3 3 0,6 0 0,-5-2 0,5 0 0,-2-2-463,10 1 0,0 0 463,0 0 0,-1 0 0,-9 0 0,0 0-641,6 0 1,0 0 640,-5 0 0,0 0 0,2 0 0,-2 0 0,-5 0 0,-2 0-34,-1 0 1,-2 0 33,-8 0 0,0 0 882,6 1 0,-3-2-882,26-3 0,-31 4 0,-3-1 0,1-3 949,22 4-949,-22 0 1506,12-5-1506,-14 3 891,16-8-891,10 8 381,-14-3-381,10 5 0,-14-6 0,19 5 0,1-5 0,6 1 0,-24-1 0,12-12 0,-20 1 0,14-2 0,-8-3 0,0 5 0,-8-5 0,-15 5 0,-11 2 0,-12 4 0,-2 0 0,-4 0 0,-2-4 0,-3-2 0,0-4 0,-5-8 0,1 6 0,-4-6 0,-9 4 0,-17-9 0,-36-10 0,-10 4 0,-12 0-1175,0 10 0,-5 1 1175,12 1 0,-6-2 0,2 3-1104,11 9 1,2 3-1,-1-1 1104,-8-2 0,0-1 0,1 1 0,5 1 0,0 1 0,1 1 0,-2 1 0,0 1 0,0-1 0,0-2 0,0 0 0,5 2-412,-6 0 1,3 2 411,-19-2 0,3-1 0,38 4 0,3 2 0,-12 1 0,2 0 0,-23-6 0,13 8 0,-8 6 0,10 0 0,-21 0 0,9 0 0,32 2 0,0 2 0,-31 2 706,20 0 1,1 1-707,-4 5 0,5-5 0,-2 0 0,-27 6 0,-7 0 0,33-3 0,4 0 0,0-1 3442,-37 14-3442,55-16 1109,-14 14-1109,22-11 0,-4 7 0,21-10 520,0 5-520,1-2 0,-5 9 0,-30 28 0,7-10 0,1-2 0,-2 2 0,-16 16 0,-12 0 0,10 3 0,19-15 0,-1-1 0,0-1 0,-5 7 0,7-17 0,0 8 0,21-23 0,1 0 0,-9 3 0,10-4 0,-5-3 0,9 1 0,3-7 0,-4 8 0,5-6 0,0 1 0,3-1 0,-3-1 0,5 1 0,1-1 0,0-2 0,4 2 0,-1-4 0,2 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10:40.499"/>
    </inkml:context>
    <inkml:brush xml:id="br0">
      <inkml:brushProperty name="width" value="0.035" units="cm"/>
      <inkml:brushProperty name="height" value="0.035" units="cm"/>
    </inkml:brush>
  </inkml:definitions>
  <inkml:trace contextRef="#ctx0" brushRef="#br0">2500 165 24575,'-11'0'0,"-29"-5"0,-48 3 0,38-1 0,-2 1 0,-8 1 0,0 2-407,4-2 0,4 2 407,-19 4 0,-19-4 0,7 4 0,20-5 0,-8 0 268,24 0-268,6 4 135,-6-3-135,-17 4 0,3-5 0,-30 0 0,-3 0-332,38 0 0,1 0 332,-27-5 0,26 5 0,1-1 0,-8-3 397,-21 4-397,27 0 0,23 0 0,6 0 0,11 0 0,-4 0 678,0 0-678,5 0 0,0 0 0,5 0 0,-4 0 0,-2 0 0,-12 0 0,-2 0 0,0 3 0,2-2 0,8 2 0,-16 2 0,17-4 0,-16 4 0,23-5 0,-2 0 0,4 2 0,-4-1 0,-2 2 0,-12 1 0,10-3 0,-4 6 0,12-7 0,2 5 0,-1-2 0,4 0 0,-5 2 0,5-2 0,-2 5 0,0-2 0,2 4 0,-4-4 0,6 9 0,-3-8 0,3 8 0,-1-9 0,2 4 0,-2-4 0,4 9 0,-4-5 0,5 9 0,-3 6 0,1-7 0,1 6 0,-1-13 0,2 4 0,0-3 0,4 16 0,2-14 0,3 14 0,1-16 0,-3 3 0,19 12 0,-10-11 0,24 14 0,-13-8 0,19 0 0,-2 8 0,5-12 0,6 9 0,19-14 0,21 5 0,-40-11 0,4 0 0,12 1 0,2-1 0,-10-3 0,0-1-825,1 1 1,1-1 824,16-2 0,-3-2 0,19 1 0,-10 1 0,-1-2 0,7-5 0,-32 6 0,4-1 0,14-9 0,0 0 0,-17 7 0,2 2 0,6-4 0,7 0 0,-5 1-966,3 3 1,-2 2 965,26-5 0,-1 1 0,-22 2 0,1 0 0,-8-1 0,5-1 0,-4 1 0,10 2 0,0 0 0,19 0 0,-1 0 0,-26 0 0,-4 0 0,-7 0 0,0 0 0,11 0 0,-1 0 0,22 0-227,-34 0 1,-1 0 226,17 0 0,16 0 0,-20 0 1441,2 5-1441,-18-4 2043,18 3-2043,-26-4 0,31 5 0,-45-4 549,5 4-549,-9-2 0,-8-2 0,8 2 0,10-3 0,2 0 0,-2 0 0,-10 0 0,0 0 0,-6 0 0,14 0 0,2 0 0,9 0 0,9 0 0,0 0 0,-20 3 0,7-3 0,-30 3 0,22-3 0,-18 0 0,11 0 0,0 0 0,2 4 0,16-3 0,-6 3 0,-2 0 0,-10-4 0,-8 3 0,7-3 0,3 0 0,16 5 0,-6-3 0,14 3 0,-6-5 0,8 5 0,25 2 0,-19 0 0,2 2 0,-12-8 0,-4 7 0,2-6 0,12 8 0,-14-8 0,16 3 0,18 1 0,-12-5 0,18 6 0,-30-7 0,14 0 0,-6 0 0,8 0 0,-8 0 0,-10 0 0,-10 0 0,0 0 0,-6 0 0,-2 0 0,-15 0 0,-4 0 0,-3-3 0,12-3 0,1-2 0,17-8 0,-6 5 0,14-10 0,-14 5 0,-2 0 0,-14 2 0,-10 5 0,-4-2 0,1-5 0,1 0 0,0-21 0,-6 16 0,1-15 0,-3 12 0,0-7 0,-1 4 0,-4 6 0,-3 11 0,0-3 0,-5 0 0,-10-10 0,-3 2 0,-23-18 0,-9 4 0,8 8 0,-4 2-605,2 6 1,-4 2 604,-23-8 0,-4 1 0,11 8 0,-2 1 0,5 0 0,-3 0 0,1 0 0,-16-1 0,-1 0 0,15 5 0,-3 1 0,3 0 0,-13-1 0,0 0-646,10 3 1,-3 0 0,5 1 645,-2 2 0,0 0 0,5-2 0,-3-1 0,3 2 0,-2 4 0,0 2 0,-28-3 0,-5-1 0,32 2 0,-1 0 0,3 0 0,-18 1 0,1 0 0,-12-3 0,0 1 0,21 3 0,2 0 0,-3 0 0,-2 0 0,-14 0 0,3 0 0,30 0 0,0 0 0,-30 0 0,-2 0 0,24 0 0,2 0 0,-9 0 0,-3 0-255,-12 0 1,6 0 254,-7 6 0,5-2 0,-2 0 0,35-1 0,2 1 0,-9 2 0,-1 0 0,4-2 0,4 0 0,-19 8 0,-3 0 0,40-6 1056,10-2-1056,16-4 499,0 3 0,5-3 0,0 3 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10:55.894"/>
    </inkml:context>
    <inkml:brush xml:id="br0">
      <inkml:brushProperty name="width" value="0.035" units="cm"/>
      <inkml:brushProperty name="height" value="0.035" units="cm"/>
    </inkml:brush>
  </inkml:definitions>
  <inkml:trace contextRef="#ctx0" brushRef="#br0">1225 101 24575,'-8'0'0,"0"0"0,-21 0 0,2 0 0,-9 0 0,-1 0 0,6 0 0,-16 0 0,5 0 0,-21 6 0,4-5 0,-16 10 0,8-4 0,10 4 0,-6 6 0,20-5 0,-20 10 0,30-9 0,-12 7 0,22-5 0,-14 4 0,6-2 0,-19 16 0,6-4 0,-2 10 0,16-11 0,2 0 0,15 2 0,-8-4 0,5 19 0,1-20 0,0 12 0,6-20 0,5 2 0,-2-2 0,6 12 0,-3-6 0,3 14 0,0-15 0,0 7 0,2-12 0,1-2 0,3 1 0,4 0 0,9 16 0,4-5 0,1 2 0,23 1 0,-29-18 0,66 30 0,-41-28 0,11 8 0,6 1-601,-12-11 0,1-2 601,19 8 0,2 0 0,-10-6 0,4-2 0,32 6 0,1-3 0,-34-7 0,1-2 0,14 3 0,8 2 0,-8-3-1392,-10-5 1,0-1 1391,10 3 0,8 0 0,-6-1 0,-1-2 0,2 0 0,10-2 0,8 0 0,-9-2 0,-12-2 0,-4-2-43,-4 2 1,3 0-1,-8-4 43,-15-6 0,-5-1 0,40-10 0,-17-9 0,-12 7 1020,6-20-1020,-13 7 0,-15 3 0,-3-1 0,-6-8 0,11-25 0,-25 32 0,12-22 2934,-16 28-2934,7-10 159,-13 16-159,2 10 0,-3-17 0,-3 17 0,-15-34 0,6 31 0,-35-42 0,-9 26 0,-20-21 0,31 36 0,-4 3-3392,-10-4 0,-2 1 3392,0 7 0,-4 2 0,-24-5 0,-3 1-539,11 2 1,0 2 538,-14 1 0,-1 2 0,2 2 0,3 2 0,17 0 0,2 2 0,-13 3 0,3 2 0,-17-6-19,5 6 19,39 3 0,30-2 0,12 4 6242,5-4-6242,3 2 1607,2-1-1607,-2-1 31,-1 3-31,-2-1 0,2 0 0,1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11:04.388"/>
    </inkml:context>
    <inkml:brush xml:id="br0">
      <inkml:brushProperty name="width" value="0.035" units="cm"/>
      <inkml:brushProperty name="height" value="0.035" units="cm"/>
    </inkml:brush>
  </inkml:definitions>
  <inkml:trace contextRef="#ctx0" brushRef="#br0">1457 274 24575,'-2'-6'0,"-17"-12"0,8 9 0,-13-10 0,13 14 0,-21-3 0,3 0 0,-42-10 0,-6-8 0,-10 4 0,3-4 0,11 20 0,22-4 0,4 9 0,22-6 0,10 7 0,0-3 0,2 3 0,-2 0 0,4 0 0,0 0 0,-5 0 0,0 0 0,-21 0 0,4 0 0,-14 0 0,0 0 0,-2 0 0,0 5 0,10-4 0,1 3 0,-1-4 0,11 0 0,-8 0 0,19 0 0,-4 0 0,5 0 0,-4 0 0,10 0 0,-5 2 0,9-1 0,-2 1 0,3 1 0,-1-3 0,-2 5 0,2-4 0,-4 1 0,4 1 0,-2 0 0,2 0 0,1 2 0,-1-2 0,1 2 0,-1 0 0,1 1 0,-1-1 0,0 3 0,1-2 0,-1 5 0,1-3 0,-1 7 0,0-3 0,0 4 0,0-1 0,2-5 0,1 4 0,1-5 0,1 6 0,-1-3 0,2 1 0,0-5 0,0-2 0,0-1 0,0 3 0,0-2 0,0 4 0,2-1 0,-1 2 0,4 4 0,5 10 0,0-7 0,3 10 0,1-4 0,-4-8 0,6 12 0,11-3 0,-3 2 0,9 3 0,-13-11 0,0-5 0,20 9 0,-17-8 0,21 6 0,-32-13 0,7-1 0,14 1 0,-13-1 0,49 4 0,-13-1 0,21 2 0,-25-5 0,2 0 0,-2 0 0,2-1-976,13 1 0,6 1 976,12 3 0,2 0 0,-10-3 0,0 0 0,22 4 0,-1-1 0,-19-3 0,-3-1 0,1-2 0,2-2 0,2 1 0,-2-1-596,-19-3 0,0 0 596,16 3 0,0 0 0,-14-2 0,-2 0-170,-8 2 0,1 0 170,18-5 0,-2-2 0,25-4-616,-25 1 1,4-1 615,-12-2 0,-1-1 0,6 0 0,0 0 0,8-1 0,-2 1 0,-8 0 0,-4 1 1661,36 2-1661,-38-5 0,-5 0 0,-4 4 1197,39-16-1197,-39 14 373,0 0-373,-10 2 1484,-10 1-1484,-13 4 0,-3-2 0,-5 6 0,-3-3 0,1 3 0,-1 0 0,0 0 0,1-2 0,6 1 0,18-1 0,3 2 0,38 0 0,-18 0 0,12 0 0,7 0 0,-19-5 0,36 3 0,-20-3 0,6 5 0,-18 0 0,-18 0 0,-2 0 0,-6 0 0,0 0 0,-2 0 0,-15 0 0,5 0 0,3 0 0,-4-2 0,10 1 0,-16-1 0,8 2 0,-4 0 0,5 0 0,16 0 0,-16 0 0,14 0 0,-18 0 0,-1 2 0,4-1 0,-8 4 0,4-5 0,-8 3 0,2-3 0,-4 0 0,9 3 0,-5-2 0,5 2 0,-4-3 0,4 0 0,10 0 0,-2 0 0,22 0 0,-12 0 0,6 0 0,-17 0 0,-8 0 0,-5 0 0,-1 0 0,3 0 0,-5-3 0,4 3 0,-4-5 0,5 2 0,-3-3 0,3 1 0,20-9 0,-15 4 0,20-4 0,-11 0 0,-2 5 0,6-3 0,-9 8 0,-3-2 0,-2 5 0,-4-3 0,-2 3 0,1-4 0,-1 4 0,-1-1 0,0 2 0,-3-3 0,1 3 0,-1-3 0,3 3 0,-2 0 0,5 0 0,-3 0 0,1 0 0,1 0 0,-2 0 0,3 3 0,0-3 0,-2 3 0,-4-1 0,0-1 0,-2 4 0,2-5 0,1 5 0,6 2 0,-2-1 0,10 4 0,20 4 0,11 3 0,32 9 0,-17-2 0,2 1 0,-15-9 0,0 0 0,10 6 0,0-1 0,-9-4 0,-3-2 0,14 0 0,16 10 0,-42-16 0,-10-4 0,-12-2 0,-2 0 0,-4-3 0,4 3 0,26-3 0,-14 0 0,26 0 0,-14 5 0,10-4 0,8 4 0,25 0 0,-19 1 0,20 1 0,-18 3 0,-14-8 0,-4 3 0,30-5 0,-44 0 0,36 0 0,-48 0 0,0 0 0,8 0 0,2 0 0,8 0 0,8 0 0,2 0 0,0 0 0,-2 0 0,-7 0 0,-9 0 0,15-5 0,-21 4 0,20-9 0,-14 5 0,24-1 0,4-4 0,24 3 0,-6 0 0,-2 1 0,-10 6 0,-16 0 0,-2-4 0,-16 3 0,-2-4 0,-13 5 0,0-2 0,-8 1 0,0-1 0,-2-1 0,1 3 0,-1-5 0,5 2 0,2-4 0,-1 2 0,8-2 0,-4 1 0,-2-1 0,13-5 0,-15 2 0,24-4 0,-14-5 0,8 5 0,10-11 0,1 1 0,0 4 0,-4 0 0,-20 8 0,10-1 0,-8 0 0,34-14 0,-10 6 0,22-3 0,-16 4 0,-2 8 0,-8-2 0,0 4 0,-9 5 0,-8-2 0,-9 7 0,-8-5 0,1 4 0,-1-4 0,7 1 0,2 1 0,7-3 0,0 5 0,0-5 0,8 5 0,2-2 0,-5 3 0,2 0 0,-18 0 0,4 0 0,-5 0 0,2 0 0,0 0 0,0 0 0,-3 0 0,3 0 0,-5 2 0,4-1 0,-4 1 0,2-2 0,-3 0 0,-2 3 0,5 0 0,6 13 0,19 0 0,-4 2 0,24 8 0,-20-10 0,22 11 0,-14-11 0,22 12 0,-12-15 0,30 17 0,-28-18 0,10 1 0,0-3 0,6-8 0,16 4-1559,-8 1 0,3 0 1559,-19-6 0,3 1 0,12 5 0,8 1 0,-6-1 0,2-3 0,0 0 0,-2 3 0,5 2 0,-6-2-855,4-2 1,-4 0 854,14 6 0,-1-1-257,-16-9 0,-2-1 257,-1 4 0,-2-1 0,-6-3 0,-2 0 0,-8 0 0,-4 0 0,16 0 0,-18 0 2718,0 0-2718,-6-5 1950,-3 4-1950,-1-7 673,-6 2-673,8-4 0,8 0 0,-6 0 0,-2 0 0,-14 5 0,-6-1 0,-9 5 0,5-2 0,-9 1 0,4 1 0,-4-4 0,2 5 0,-3-5 0,1 4 0,-1-1 0,-2-1 0,2 3 0,-4-5 0,4 4 0,-5-4 0,3 2 0,-1-2 0,-1-1 0,1-2 0,-2-1 0,0-6 0,0 3 0,0-16 0,0 9 0,0-5 0,0 4 0,0 3 0,-2 1 0,1 0 0,-2 8 0,3-3 0,-2 3 0,1-1 0,-1-1 0,2 4 0,-3-2 0,3 2 0,-3 1 0,1-1 0,1 0 0,-4-1 0,2 0 0,-2-3 0,-1 4 0,-2-2 0,2 2 0,-4 1 0,1-1 0,-2 1 0,-4-1 0,-10-2 0,-6-1 0,5 1 0,-43-9 0,19 6 0,-34-8 0,-13-1-310,44 13 0,0-1 310,0-2 0,-1 0-527,-12 2 1,0 2 526,8 2 0,2 1 0,2-4 0,0 2-276,-8 4 1,0 0 275,-25-10 0,2 9 0,-13-16 0,3 8 0,5-9-630,17 11 1,0 2 629,-14-7 0,10 5 0,-5 1 0,11-1 0,2 1 0,6 3 0,-2 0 0,-15 0 0,2 1 0,23 3 0,2 0 0,-7 0 0,0 0 0,5 0 0,1 0 0,-6 0 0,0 0 0,6 0 0,0 0 0,-5 0 0,0 0 0,9 3 0,-1 0 0,-13-2 0,0 0 0,6 2 0,-2 0 0,-16 1 0,0-1-2638,14-2 0,0-1 2638,-11 4 0,0-1 0,5-3 0,4 0 24,11 0 1,0 0-25,-17 0 0,2 0 0,-26 0 0,11 0 0,-2 0 0,25 0 0,0 0 0,-21 0 0,2 0 0,25 0 0,0 0-304,-41 1 0,-1-2 304,37-2 0,-2 0 0,-25 2 0,-14 1 0,11-1 0,17-2 0,0 0 0,-17 2 0,-10 2 0,10-1 0,10 0 0,5 0 0,-12 0 0,0 0 0,12-3 0,5-1 0,16 3 0,-1 1 0,-26-4 0,-1 1 0,26 3 0,-1 0 0,-27 1 0,-1-2 0,21-2 0,0-1 0,-14 4 0,-2-1 0,5-2 0,0-1 0,-3 1 0,-3-1-336,-14 0 0,-3 0 336,7-1 0,-3 1 0,22 1 0,-3 1 0,2 0 0,-19 2 0,3 0 0,13 0 0,0 0 0,-13 0 0,1 0 0,22 0 0,0 0 1947,-8 0 0,-2 0-1947,-9 0 0,2 0 0,17 0 0,0 0 0,-21 0 0,-1 0 0,13 0 0,0 0 0,-12 0 0,-1 0 0,10 0 0,0 0 0,-22 0 0,1 0 0,16 0 0,1 0-463,-14 0 1,-1 0 462,10 0 0,4 0 0,11 3 0,-1 0 0,-11-3 0,0 1 0,11 6 0,0-1 0,-8-5 0,-1 0 62,-1 2 1,2 1-63,16-1 0,4 0 713,8-2 1,0-1-714,-1 4 0,1-1 0,-44-3 0,7 0 0,-1 0 0,25 5 1360,6-4-1360,-14 5 0,22-2 0,-4-3 2028,16 8-2028,8-8 1404,6 3-1404,5-4 677,-4 5-677,5-4 0,-4 6 0,12-7 0,0 3 0,2-1 0,1-1 0,3 1 0,1-2 0,2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9:11:35.530"/>
    </inkml:context>
    <inkml:brush xml:id="br0">
      <inkml:brushProperty name="width" value="0.035" units="cm"/>
      <inkml:brushProperty name="height" value="0.035" units="cm"/>
    </inkml:brush>
  </inkml:definitions>
  <inkml:trace contextRef="#ctx0" brushRef="#br0">1136 1 24575,'-11'0'0,"0"0"0,-4 0 0,-2 3 0,-4-3 0,0 7 0,-8-7 0,-26 9 0,2-7 0,-12 4 0,1-6 0,5 0 0,0 4 0,4-3 0,24 3 0,2-4 0,13 0 0,0 0 0,-7 5 0,9-4 0,-10 6 0,13-7 0,-4 6 0,-2-2 0,-4 2 0,0-2 0,5 2 0,-4-3 0,8 1 0,-4 1 0,5-2 0,3 0 0,0 2 0,0-2 0,1 2 0,-7 2 0,-1 2 0,-9 9 0,-9 6 0,6-1 0,-5 0 0,17-10 0,1-1 0,5-1 0,-2 0 0,0-3 0,2 3 0,-1-3 0,4 3 0,-3 5 0,6-4 0,-3 0 0,6-4 0,-3-2 0,1-3 0,1 2 0,-1-2 0,2 2 0,0 0 0,0 1 0,0-1 0,0 1 0,2 2 0,4 0 0,3 8 0,13 11 0,-6-3 0,6 1 0,-2-3 0,9-1 0,-6-2 0,41 22 0,-31-24 0,40 20 0,-40-22 0,12 0 0,2 0 0,4-3 0,-2 1 0,20 3 0,-8-13 0,-4 7 0,4-1-791,-4-8 1,2-1 790,20 7 0,4 0-969,1-6 1,1 0 968,0 2 0,0 0 0,-1-2 0,-3-2 0,-23 1 0,-3 0 0,3 0 0,0 0 0,-2 0 0,-1 0-139,3 0 1,0 0 138,-1 0 0,-2 0 0,36 0 0,-32 0 0,36-6 0,-30 4 0,27-4-5527,-19 6 5527,2 0 165,2 0-165,6 0 1180,-24 0-1180,-12-3 208,-10-2-208,2 0 0,2-3 0,21 7 6296,-11-14-6296,6 8 1290,15-10-1290,-19 1 0,28 2 0,-30-2 0,20 4 0,4 0 0,4-1 0,12 0 0,-12 0 0,-1 0 0,18-3-731,-10 2 1,1 1 730,-30 6 0,-2 0 0,6 3 0,1 1-483,12-5 0,-1 2 483,-20 5 0,1 1 0,16-4 0,0 1 0,-15 3 0,-2 0 0,0-2 0,-1-1-16,46 2 16,-39-4 0,6 5 0,-16 0 1558,-11 0-1558,-13 0 1050,-12 0-1050,-5 0 18,-3 0-18,1 0 0,-1 0 0,0 0 0,3 0 0,-2 0 0,9 0 0,-1 3 0,39 3 0,-8 4 0,20-3 0,15 4 0,-33-5 0,40 7 0,-52-4 0,26 2 0,-36-3 0,12 0 0,-21-4 0,-1 2 0,1-6 0,-4 5 0,3-4 0,-4 4 0,-2-5 0,1 5 0,-2-4 0,3 4 0,13-1 0,2 9 0,13-3 0,-8 0 0,14 0 0,-20-6 0,36 7 0,-34-3 0,26 2 0,-30-2 0,14-3 0,-15 1 0,23-5 0,-12 6 0,14-6 0,0 3 0,18-4 0,-4 0 0,13 0 0,-17 0 0,24 7 0,-10-6 0,20 5 0,-32-6-434,36 7 434,-21 0 0,-24-3 0,1 0 0,40 2 0,-22-6 0,-4 0 0,7 0 0,-27 4 0,34-2 0,-28 2 0,22-4 0,-14 0 434,-2 0-434,-2 0 0,-6 0 0,16 0 0,-14 0 0,-5 0 0,-21 0 0,-10 0 0,-6 0 0,-1-3 0,0 3 0,0-5 0,3 4 0,12-6 0,-4 6 0,10-6 0,0 6 0,-6-5 0,14 1 0,1 0 0,3-3 0,6 7 0,-8-8 0,8 8 0,2-9 0,-8 6 0,-4-2 0,-23 1 0,-2 4 0,-9-4 0,0 2 0,-1-3 0,-1-2 0,1 0 0,-2-8 0,0 4 0,0-8 0,-3 4 0,2-13 0,-5 6 0,1-14 0,1 18 0,-7-9 0,7 12 0,-6-1 0,1 2 0,-1-1 0,-1 4 0,-1-3 0,1 6 0,0 1 0,0 3 0,2-1 0,-1 1 0,1 2 0,-2-2 0,-13 0 0,-2-3 0,-21-3 0,-2 6 0,-8-6 0,-17 4 0,5 1 0,-14-6 0,16 11 0,2-5 0,8 1 0,0 4 0,0-9 0,-8 8 0,5-3 0,3 5 0,10 0 0,-8 0 0,4 0 0,-6 0 0,2 0 0,-18 0 0,2 0 0,-21 0-939,-7 0 939,1 0 0,35 0 0,-2 0 0,5 0 0,-1 0 0,-5 0 0,2 0 0,-34 0 0,36 0 0,2 0 0,-5 0-44,4 0 1,0 0 43,-4 0 0,13 3 0,-1 0 0,-17-1 0,-13 4 0,16-6 0,-22 0 0,26 0 0,7 3 0,-2 0 0,-32-1 0,39 1 0,-1 0 0,-2-3 0,0 0 0,-1 0 0,-1 0 0,2 0 0,0 0 0,-8 0 0,-2 0 0,4 0 0,0 0 0,2 3 0,1 0 0,0-2 0,2 0 0,1 5 0,0 0 0,2-5 0,1 0 467,-2 5 1,0 0-468,-2-5 0,1-1 0,-40 12 0,36-8 0,-2 0 0,6 3 0,1 0 0,-3-3 0,0 0 0,2 3 0,0-2 0,-1-3 0,-1-2-189,-3 3 1,2 0 188,-39-3 0,1 6 0,34-4 0,-31 3 0,15-5 0,10 0 0,-4 0 0,20 0 0,-14 5 0,8-3 0,-8 3 468,14-5-468,-20 0 0,20 0 0,-6 0 0,9 0 0,22 0 0,2 0 0,16 0 0,0 0 0,0 0 0,-1 0 0,-14-5 0,-12 4 0,-6-7 0,-14 7 0,-2-4 0,-18 5 0,-11-6 0,1 5-725,24-8 1,-2-2 724,-30 2 0,32-1 0,4-1 0,2 4 0,11 1 0,32 4 0,-1 1 0,8-1 0,2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3:53.801"/>
    </inkml:context>
    <inkml:brush xml:id="br0">
      <inkml:brushProperty name="width" value="0.035" units="cm"/>
      <inkml:brushProperty name="height" value="0.035" units="cm"/>
    </inkml:brush>
  </inkml:definitions>
  <inkml:trace contextRef="#ctx0" brushRef="#br0">5871 468 24575,'-69'-5'0,"1"0"0,0 0 0,-2-4 0,-3-2 0,-15 1 0,-12-1 0,4-2-1278,16-1 1,3-2-1,2 0 1278,-21-7 0,1 0-904,25 8 0,0-1 0,-3 0 904,-8-5 0,-1-1 0,3 2 0,-18 0 0,3 0-201,27 3 1,-1-2 0,0 3 200,-1 5 0,0 2 0,6 0-413,6-3 1,2 1 412,-26 2 0,3 1 951,-8-1-951,-12 2 0,29 7 0,-9 0 2658,7 0-2658,18 0 0,-2 0 0,3 0 0,-1 0 0,-9 0 0,-1 0 0,7 0 0,0 0 763,-15 0 1,2 0-764,-21 0 0,7-1 0,-1 2 0,-6 6 0,22-6 0,-4-1 0,5 3 0,2 1 0,15-1 0,0 0 0,-24 0 0,1 3 0,-13 15 0,32-11 0,-2-2 0,-34 7 1050,9-2-1050,27-9 0,0 1 0,-31 9 0,35-9 0,-1-1 0,-3 3 0,1 0 0,-23 1 0,22 0 0,0 0 574,-17 6-574,-8 0 0,1 7 0,26-4 96,-12 9-96,23 2 990,-6-3-990,-17 23 0,11-13 125,2 4-125,16-8 0,16-14 0,7 1 0,5-8 0,4 3 0,0 2 0,2 5 0,-3 15 0,9 2 0,9 20 0,1-18 0,28 38 0,7-20-1425,-6-9 0,4 2 1425,2-2 0,3-2 0,10 3 0,3-2-855,-4-3 0,6-2 855,-1-7 0,8-2 0,-2-3 0,-8-5 0,-2-4 0,3 1-937,13 6 1,3 0 0,0-2 936,0-3 0,0-1 0,1-2-1004,2 0 0,1 0 1,2-2 1003,-12-2 0,3-1 0,0-1 0,1 0 0,0-1 0,1-1 0,0 0 0,-1-2 0,-1-1 0,-2-2 0,1 0 0,-1 0 0,-2 2 0,0 1 0,-1 0 0,0-2 0,26 0 0,0-2 0,-1 1 0,0 5 0,-1 1 0,-4-1 0,-15-5 0,-4 0 0,1-1 68,3 1 0,0-1 0,-5 0-68,8-1 0,-3-3 0,10-1 0,1-2 0,8 1 0,0 0 0,-13 1 0,3-2 0,-11-1 0,4-1 0,-2 0 0,19-1 0,2-2 0,-9-3 0,5-1 0,-4 1 0,-16 4 0,-3 2 0,1-2-162,5-3 1,2-2 0,1 3 161,7 5 0,1 3 0,-3-2 0,-14-3 0,-3-3 0,3 2 0,12 2 0,4 0 0,-2-1 0,-1-4 0,-2-2 0,-4 0 0,11 0 0,-1 0 0,-10 1 0,3 0 0,-4 0 0,4 0 0,-2 1 755,11-1 0,4 0-755,-19 0 0,3 0 0,-2-1 814,17-4 1,3 0-815,-6 4 0,7 1 0,-2-2-441,-10-1 1,-1-1-1,1 2 441,8 6 0,2 2 0,2-1 0,-23-3 0,1 0 0,1 0 0,-1 2-316,0 3 0,1 1 0,0 2 0,0-2 316,0 0 0,0-2 0,0 1 0,1 0 0,-1 1 0,-1 1 0,1 1 0,-1-1-133,25 0 1,-2 0-1,-3 0 133,-19 0 0,-3 1 0,2-2 0,13-4 0,4-1 0,-4 0-65,-16 2 0,-1 0 0,0-1 65,4-3 0,2-2 0,2 1 172,11 2 1,3 1-1,-6 0-172,7-4 0,1 1 0,-2 2 0,8 1 0,-5 0 0,-16 2 0,-3 1 0,2 0 0,-6-1 0,2-1 0,2 0 0,-1 2 143,0 1 0,0 2 0,0 0 0,-2-1-143,14-1 0,-4-2 0,2 2 0,10 1 0,0 1 0,-5 1 0,7-1 0,-2 0 0,-19 0 0,2 1 0,-4-2-182,16-3 1,-2 0 181,4 3 0,-2 0 475,-18-6 0,-3-1-475,-6 3 0,0 1 0,-1-4 0,2-1 0,5-3 0,2-1 0,9 3 0,3 0 0,8 1 0,0 0 0,-5 4 0,3 2-21,-15 3 0,4 0 0,-2 0 21,-8 0 0,-1 0 0,0 0 0,4 0 0,1 0 0,-2 0 700,28 0 0,-6 0-700,-24 0 0,-3 0 846,-5 0 0,-4 0-846,39 0 0,-46 0 891,12-5-891,2 4 3243,-12-10-3243,32 10 0,-8-4 0,-18 4 0,3 2 0,1-1 0,1 0 271,7 0 1,0 0-272,-4 0 0,-4 0 0,-11 0 0,-1 0 0,5 0 0,-4 0 0,18 0 0,-20 0 0,-25 0 0,-17 0 0,-2 0 1318,17 0-1318,5-5 0,67 3 0,2-3-2345,-14 4 0,5 2 2345,-9-1 0,2 0 0,12 1 0,0-2-695,-14-3 0,-1 0 695,0 4 0,-4-1 0,-21-3 0,-3 0 0,37-1 0,-49 1 0,-15-2 0,-17 0 4276,0-6-4276,0 0 1804,-3-22-1804,13-17 0,-14-1 0,15-14 0,-16 9 0,3-2 0,-23-10 0,-5 1 0,-25 5-408,-12-10 408,-7 13-458,11 19 0,-3 0 458,9 11 0,-2 2-1057,-12-6 1,-6 1 1056,-19 2 0,-3 2 0,19 5 0,-3 2 0,1 3 0,-7 0 0,4 3 0,-8 1 0,-1 3 0,8-1 0,-5 0 0,-1 3 0,2 4 0,0 3 0,0 0 0,3-3 0,0 0 0,-2 0 0,-16 3 0,-3 0 0,4 1 0,17 1 0,4 1 0,-1-1-1604,-4-2 1,-2-1-1,0 2 1604,-6 1 0,-1 2 0,2-1 0,14 0 0,1 0 0,0 0-571,-5 0 0,0 0 0,-1 0 571,-1 0 0,0 0 0,3 0 0,-23 0 0,4 0 0,7 3 0,-3 1 0,13-4 0,-5 0 0,7 2-477,6 5 0,-2 0 477,-15-5 0,-10-2 0,3 0-792,17 3 0,4 0 0,-4-1 792,-16-2 0,-4 0 0,-1 0 0,23 0 0,-1 0 0,0 0 0,-2 0 23,-7 0 1,-2 0-1,0 0 1,0 0-24,3-2 0,-1 0 0,1-1 0,-1 1-83,-3 1 0,0 1 0,0 0 0,1-1 83,5-1 0,0 0 0,1-1 0,2 1 0,-18-1 0,2 0 0,-1 0 0,-3 3 0,0-1 0,1 0 0,8-1 0,1-2 0,2 2 0,5 1 0,1 1 0,3 1 45,7-1 1,2 0 0,1 0-46,-27 0 0,4 0 1291,21 0 1,2 0-1292,-5 0 0,-1 0 0,8 0 0,0 0 0,-8 0 0,1 0 0,10 0 0,0 0 0,-14 0 0,0 0 0,18 0 0,0 0 0,-22 0 0,-3 0 0,7 0 0,0 0 0,-10 0 0,0 0 0,2 0 0,1 0 0,-10 0 0,1 0 0,9 0 0,1 0 0,1 0 0,0 0 0,-6 0 0,2 0 0,21 0 0,0 0 0,-19 0 0,1 0 0,20 0 0,1 0 0,-5 0 0,-1 0 0,2-1 0,2 2 1614,8 2 0,2 1-1614,-2-3 0,1 0 0,-37 6 0,5-1 0,9 2 3137,18 5-3137,0-2 0,-3 2 0,14-1 0,-1 0 523,-14 1 0,-4 0-523,-11 0 0,1-1 0,18-3 0,0-2 0,-15-1 0,-2-2 92,1 0 0,2-1-92,15 1 0,0-1 0,-22-2 0,3 0-38,-19 6 38,38-3 0,2-1 0,-22-1 0,18 4 0,-11 0 0,23 2 0,-19 0 0,-19 5 0,5-11 0,33 1 0,0 1 0,-1-4 0,1 0 0,-33 0 0,-5 0 0,9 0 0,18 0 0,-5 0 0,28 3 1048,3-2-1048,0 8 1541,16-8-1541,-6 5 0,22-6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8:36:15.017"/>
    </inkml:context>
    <inkml:brush xml:id="br0">
      <inkml:brushProperty name="width" value="0.035" units="cm"/>
      <inkml:brushProperty name="height" value="0.03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6B027-2286-7640-9802-2EB9FF16C1BD}" type="datetimeFigureOut">
              <a:rPr lang="en-US" smtClean="0"/>
              <a:t>9/18/24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08F55-AA60-F849-A777-F46D83CC0C73}" type="slidenum">
              <a:rPr lang="en-US" smtClean="0"/>
              <a:t>‹#›</a:t>
            </a:fld>
            <a:endParaRPr lang="en-US"/>
          </a:p>
        </p:txBody>
      </p:sp>
    </p:spTree>
    <p:extLst>
      <p:ext uri="{BB962C8B-B14F-4D97-AF65-F5344CB8AC3E}">
        <p14:creationId xmlns:p14="http://schemas.microsoft.com/office/powerpoint/2010/main" val="3907232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D174-66A4-9164-8D58-6F0FAC3AA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4D461-051F-59A4-3522-51E27ABFA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9FA1B5-49DE-A8CF-8151-F8C4A638EC76}"/>
              </a:ext>
            </a:extLst>
          </p:cNvPr>
          <p:cNvSpPr>
            <a:spLocks noGrp="1"/>
          </p:cNvSpPr>
          <p:nvPr>
            <p:ph type="dt" sz="half" idx="10"/>
          </p:nvPr>
        </p:nvSpPr>
        <p:spPr/>
        <p:txBody>
          <a:bodyPr/>
          <a:lstStyle/>
          <a:p>
            <a:fld id="{E7D9F37A-6174-0447-80EF-B220FE139A3E}" type="datetime1">
              <a:rPr lang="en-US" smtClean="0"/>
              <a:t>9/18/24</a:t>
            </a:fld>
            <a:endParaRPr lang="en-US"/>
          </a:p>
        </p:txBody>
      </p:sp>
      <p:sp>
        <p:nvSpPr>
          <p:cNvPr id="5" name="Footer Placeholder 4">
            <a:extLst>
              <a:ext uri="{FF2B5EF4-FFF2-40B4-BE49-F238E27FC236}">
                <a16:creationId xmlns:a16="http://schemas.microsoft.com/office/drawing/2014/main" id="{83E38539-7016-B176-CFFD-FE45FBB2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1A981-A161-3A20-CC25-96E5E4303D3A}"/>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1222003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4E78-0957-E118-2C98-2EE86D133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67FD7E-88AE-DAD8-20D4-629AF7D98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88EB4-65A4-5EDE-67E2-03827E834504}"/>
              </a:ext>
            </a:extLst>
          </p:cNvPr>
          <p:cNvSpPr>
            <a:spLocks noGrp="1"/>
          </p:cNvSpPr>
          <p:nvPr>
            <p:ph type="dt" sz="half" idx="10"/>
          </p:nvPr>
        </p:nvSpPr>
        <p:spPr/>
        <p:txBody>
          <a:bodyPr/>
          <a:lstStyle/>
          <a:p>
            <a:fld id="{A3468735-BEE8-DF48-8E6E-FA8DE6F1480C}" type="datetime1">
              <a:rPr lang="en-US" smtClean="0"/>
              <a:t>9/18/24</a:t>
            </a:fld>
            <a:endParaRPr lang="en-US"/>
          </a:p>
        </p:txBody>
      </p:sp>
      <p:sp>
        <p:nvSpPr>
          <p:cNvPr id="5" name="Footer Placeholder 4">
            <a:extLst>
              <a:ext uri="{FF2B5EF4-FFF2-40B4-BE49-F238E27FC236}">
                <a16:creationId xmlns:a16="http://schemas.microsoft.com/office/drawing/2014/main" id="{6DEED8E3-A5D8-0662-7190-0DF8D19FD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B784E-160B-6538-2C05-EC15E4F57253}"/>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253636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11F259-1D65-AF64-D0FD-4B4C3EA971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C4057-D74C-2357-B91F-9C88E3FDB2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FD877-3634-0F83-04C9-D014C127DF43}"/>
              </a:ext>
            </a:extLst>
          </p:cNvPr>
          <p:cNvSpPr>
            <a:spLocks noGrp="1"/>
          </p:cNvSpPr>
          <p:nvPr>
            <p:ph type="dt" sz="half" idx="10"/>
          </p:nvPr>
        </p:nvSpPr>
        <p:spPr/>
        <p:txBody>
          <a:bodyPr/>
          <a:lstStyle/>
          <a:p>
            <a:fld id="{7EA85B5C-BFA4-2147-8376-9DDC683F3FE2}" type="datetime1">
              <a:rPr lang="en-US" smtClean="0"/>
              <a:t>9/18/24</a:t>
            </a:fld>
            <a:endParaRPr lang="en-US"/>
          </a:p>
        </p:txBody>
      </p:sp>
      <p:sp>
        <p:nvSpPr>
          <p:cNvPr id="5" name="Footer Placeholder 4">
            <a:extLst>
              <a:ext uri="{FF2B5EF4-FFF2-40B4-BE49-F238E27FC236}">
                <a16:creationId xmlns:a16="http://schemas.microsoft.com/office/drawing/2014/main" id="{94D26698-C7CA-6715-12BE-8A6CF42AB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3EBFE-6169-73CB-40E0-BCB94B767317}"/>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314155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20DB-2E50-3094-DDF3-9E6A9645E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1C85B-1D29-4BE1-2572-21464419DF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49A0D-4BD1-F8D9-A232-6CC11CABB36A}"/>
              </a:ext>
            </a:extLst>
          </p:cNvPr>
          <p:cNvSpPr>
            <a:spLocks noGrp="1"/>
          </p:cNvSpPr>
          <p:nvPr>
            <p:ph type="dt" sz="half" idx="10"/>
          </p:nvPr>
        </p:nvSpPr>
        <p:spPr/>
        <p:txBody>
          <a:bodyPr/>
          <a:lstStyle/>
          <a:p>
            <a:fld id="{B169FAD5-24D9-2C46-A399-01E1C96AD405}" type="datetime1">
              <a:rPr lang="en-US" smtClean="0"/>
              <a:t>9/18/24</a:t>
            </a:fld>
            <a:endParaRPr lang="en-US"/>
          </a:p>
        </p:txBody>
      </p:sp>
      <p:sp>
        <p:nvSpPr>
          <p:cNvPr id="5" name="Footer Placeholder 4">
            <a:extLst>
              <a:ext uri="{FF2B5EF4-FFF2-40B4-BE49-F238E27FC236}">
                <a16:creationId xmlns:a16="http://schemas.microsoft.com/office/drawing/2014/main" id="{442835D8-A0EE-26BD-2E5B-ADA159F76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04CA5-DDE2-BA39-A263-53838BE516DD}"/>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428934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D582-198A-84DE-C032-7C7C3ED6A8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D421C-9BA7-4F38-B373-26C95C1885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18A0B-41E8-FB1F-7A0D-C0B71820719B}"/>
              </a:ext>
            </a:extLst>
          </p:cNvPr>
          <p:cNvSpPr>
            <a:spLocks noGrp="1"/>
          </p:cNvSpPr>
          <p:nvPr>
            <p:ph type="dt" sz="half" idx="10"/>
          </p:nvPr>
        </p:nvSpPr>
        <p:spPr/>
        <p:txBody>
          <a:bodyPr/>
          <a:lstStyle/>
          <a:p>
            <a:fld id="{0F71BAB7-C008-4245-AE33-9B1F90644D69}" type="datetime1">
              <a:rPr lang="en-US" smtClean="0"/>
              <a:t>9/18/24</a:t>
            </a:fld>
            <a:endParaRPr lang="en-US"/>
          </a:p>
        </p:txBody>
      </p:sp>
      <p:sp>
        <p:nvSpPr>
          <p:cNvPr id="5" name="Footer Placeholder 4">
            <a:extLst>
              <a:ext uri="{FF2B5EF4-FFF2-40B4-BE49-F238E27FC236}">
                <a16:creationId xmlns:a16="http://schemas.microsoft.com/office/drawing/2014/main" id="{1890ABA7-9262-1A59-B48B-56151A9C8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D09B5-F5F7-493D-330B-4F0271AA1058}"/>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402142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F6CF-D6C0-0206-2EA5-C110A5C66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EEA92-E371-3339-F9EE-E869AFD06C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2D5F90-3693-93F1-0D03-32CEF6704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2B9902-686E-5DB2-B8B3-4B53C30ADDAA}"/>
              </a:ext>
            </a:extLst>
          </p:cNvPr>
          <p:cNvSpPr>
            <a:spLocks noGrp="1"/>
          </p:cNvSpPr>
          <p:nvPr>
            <p:ph type="dt" sz="half" idx="10"/>
          </p:nvPr>
        </p:nvSpPr>
        <p:spPr/>
        <p:txBody>
          <a:bodyPr/>
          <a:lstStyle/>
          <a:p>
            <a:fld id="{6CE6BCFB-F5C5-8748-B75A-FE8807666E51}" type="datetime1">
              <a:rPr lang="en-US" smtClean="0"/>
              <a:t>9/18/24</a:t>
            </a:fld>
            <a:endParaRPr lang="en-US"/>
          </a:p>
        </p:txBody>
      </p:sp>
      <p:sp>
        <p:nvSpPr>
          <p:cNvPr id="6" name="Footer Placeholder 5">
            <a:extLst>
              <a:ext uri="{FF2B5EF4-FFF2-40B4-BE49-F238E27FC236}">
                <a16:creationId xmlns:a16="http://schemas.microsoft.com/office/drawing/2014/main" id="{2EE20DE6-7AB2-EA5B-26B0-A49E469CE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FC6BB-CE88-C15D-8003-A2068156E317}"/>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2656922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3675-848B-C3EC-8C46-2C8368565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641A7C-D4DA-E8D2-0DBD-4BB844126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B6C593-B361-B6AC-2381-F94074528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5EF95-17F7-6886-E6E8-E891762F5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46F218-5939-A54D-6302-0B2081C1E7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DD762-8DBE-98A0-EE24-E21A7DB208ED}"/>
              </a:ext>
            </a:extLst>
          </p:cNvPr>
          <p:cNvSpPr>
            <a:spLocks noGrp="1"/>
          </p:cNvSpPr>
          <p:nvPr>
            <p:ph type="dt" sz="half" idx="10"/>
          </p:nvPr>
        </p:nvSpPr>
        <p:spPr/>
        <p:txBody>
          <a:bodyPr/>
          <a:lstStyle/>
          <a:p>
            <a:fld id="{49525206-6BF4-A74D-BFF3-4946C550CA15}" type="datetime1">
              <a:rPr lang="en-US" smtClean="0"/>
              <a:t>9/18/24</a:t>
            </a:fld>
            <a:endParaRPr lang="en-US"/>
          </a:p>
        </p:txBody>
      </p:sp>
      <p:sp>
        <p:nvSpPr>
          <p:cNvPr id="8" name="Footer Placeholder 7">
            <a:extLst>
              <a:ext uri="{FF2B5EF4-FFF2-40B4-BE49-F238E27FC236}">
                <a16:creationId xmlns:a16="http://schemas.microsoft.com/office/drawing/2014/main" id="{CDDF702B-4E66-CAD9-60D1-979CC76056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AA2BB0-3FAC-C07F-7C46-4091FD6D1021}"/>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354814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60EA-43D7-B6FC-D8A9-06D3316A3D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E47459-FB3C-494C-9CBF-B720429ABBB8}"/>
              </a:ext>
            </a:extLst>
          </p:cNvPr>
          <p:cNvSpPr>
            <a:spLocks noGrp="1"/>
          </p:cNvSpPr>
          <p:nvPr>
            <p:ph type="dt" sz="half" idx="10"/>
          </p:nvPr>
        </p:nvSpPr>
        <p:spPr/>
        <p:txBody>
          <a:bodyPr/>
          <a:lstStyle/>
          <a:p>
            <a:fld id="{F76CDC90-3E7E-7E49-A65C-3FA4C26CADE3}" type="datetime1">
              <a:rPr lang="en-US" smtClean="0"/>
              <a:t>9/18/24</a:t>
            </a:fld>
            <a:endParaRPr lang="en-US"/>
          </a:p>
        </p:txBody>
      </p:sp>
      <p:sp>
        <p:nvSpPr>
          <p:cNvPr id="4" name="Footer Placeholder 3">
            <a:extLst>
              <a:ext uri="{FF2B5EF4-FFF2-40B4-BE49-F238E27FC236}">
                <a16:creationId xmlns:a16="http://schemas.microsoft.com/office/drawing/2014/main" id="{C487CF14-2EB3-39D3-AD22-464EB6A3E3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25228F-521C-6657-98A3-E69B3082C301}"/>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181171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08D10B-C72E-3BDB-69BC-A6114D0CCE07}"/>
              </a:ext>
            </a:extLst>
          </p:cNvPr>
          <p:cNvSpPr>
            <a:spLocks noGrp="1"/>
          </p:cNvSpPr>
          <p:nvPr>
            <p:ph type="dt" sz="half" idx="10"/>
          </p:nvPr>
        </p:nvSpPr>
        <p:spPr/>
        <p:txBody>
          <a:bodyPr/>
          <a:lstStyle/>
          <a:p>
            <a:fld id="{B64AE741-CDD5-6649-A2F3-C8AA7BECFBAB}" type="datetime1">
              <a:rPr lang="en-US" smtClean="0"/>
              <a:t>9/18/24</a:t>
            </a:fld>
            <a:endParaRPr lang="en-US"/>
          </a:p>
        </p:txBody>
      </p:sp>
      <p:sp>
        <p:nvSpPr>
          <p:cNvPr id="3" name="Footer Placeholder 2">
            <a:extLst>
              <a:ext uri="{FF2B5EF4-FFF2-40B4-BE49-F238E27FC236}">
                <a16:creationId xmlns:a16="http://schemas.microsoft.com/office/drawing/2014/main" id="{41E67A13-553C-E087-DBE5-7766063F67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52975-72D2-BE66-959B-8945529CE45E}"/>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84471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8142-95CD-581C-83C6-C79913E79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D7503B-74B2-A156-8A66-B863EF70BB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B24BBA-213A-322C-8DF0-F6D311F48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85E49-85BA-FB23-C48E-BA6935D33A6F}"/>
              </a:ext>
            </a:extLst>
          </p:cNvPr>
          <p:cNvSpPr>
            <a:spLocks noGrp="1"/>
          </p:cNvSpPr>
          <p:nvPr>
            <p:ph type="dt" sz="half" idx="10"/>
          </p:nvPr>
        </p:nvSpPr>
        <p:spPr/>
        <p:txBody>
          <a:bodyPr/>
          <a:lstStyle/>
          <a:p>
            <a:fld id="{119B8EC3-76CB-204B-BF2D-5A3A7385D2A5}" type="datetime1">
              <a:rPr lang="en-US" smtClean="0"/>
              <a:t>9/18/24</a:t>
            </a:fld>
            <a:endParaRPr lang="en-US"/>
          </a:p>
        </p:txBody>
      </p:sp>
      <p:sp>
        <p:nvSpPr>
          <p:cNvPr id="6" name="Footer Placeholder 5">
            <a:extLst>
              <a:ext uri="{FF2B5EF4-FFF2-40B4-BE49-F238E27FC236}">
                <a16:creationId xmlns:a16="http://schemas.microsoft.com/office/drawing/2014/main" id="{69752B8F-65F8-2AD4-79FC-32B5CD13B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9050D-8FD2-0EF4-82C7-1382D51AE687}"/>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5169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8B1-2EEA-32F9-EC5D-4BC0ACE5E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6631D-AF53-4D24-CA1E-2349B47B0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483272-3716-F352-E917-C3BB5D107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046A6-765A-44DC-DB90-3FA9026F7276}"/>
              </a:ext>
            </a:extLst>
          </p:cNvPr>
          <p:cNvSpPr>
            <a:spLocks noGrp="1"/>
          </p:cNvSpPr>
          <p:nvPr>
            <p:ph type="dt" sz="half" idx="10"/>
          </p:nvPr>
        </p:nvSpPr>
        <p:spPr/>
        <p:txBody>
          <a:bodyPr/>
          <a:lstStyle/>
          <a:p>
            <a:fld id="{65C8A653-240C-DF4D-BFFE-92191E73DA91}" type="datetime1">
              <a:rPr lang="en-US" smtClean="0"/>
              <a:t>9/18/24</a:t>
            </a:fld>
            <a:endParaRPr lang="en-US"/>
          </a:p>
        </p:txBody>
      </p:sp>
      <p:sp>
        <p:nvSpPr>
          <p:cNvPr id="6" name="Footer Placeholder 5">
            <a:extLst>
              <a:ext uri="{FF2B5EF4-FFF2-40B4-BE49-F238E27FC236}">
                <a16:creationId xmlns:a16="http://schemas.microsoft.com/office/drawing/2014/main" id="{4A5AC539-A94F-C2C8-AD54-24134A673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A7D03-5453-2464-F7F6-D2FE0166A9D6}"/>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293640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3E1C1C-A55B-703E-75E6-4DFB2CB72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587E09-6AFB-3C68-3294-C0859E57E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66F77-7E93-8613-8F8D-71562E0F2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D3624D-8BD6-8A4C-ABED-E7DBBBD2C588}" type="datetime1">
              <a:rPr lang="en-US" smtClean="0"/>
              <a:t>9/18/24</a:t>
            </a:fld>
            <a:endParaRPr lang="en-US"/>
          </a:p>
        </p:txBody>
      </p:sp>
      <p:sp>
        <p:nvSpPr>
          <p:cNvPr id="5" name="Footer Placeholder 4">
            <a:extLst>
              <a:ext uri="{FF2B5EF4-FFF2-40B4-BE49-F238E27FC236}">
                <a16:creationId xmlns:a16="http://schemas.microsoft.com/office/drawing/2014/main" id="{5E1DD192-0A60-4338-6DE2-2CD2DCE179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B496E4-7B8D-346E-E421-3E032479C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8EE2B7-6752-6F47-B44B-EA0EE18C287A}" type="slidenum">
              <a:rPr lang="en-US" smtClean="0"/>
              <a:t>‹#›</a:t>
            </a:fld>
            <a:endParaRPr lang="en-US"/>
          </a:p>
        </p:txBody>
      </p:sp>
    </p:spTree>
    <p:extLst>
      <p:ext uri="{BB962C8B-B14F-4D97-AF65-F5344CB8AC3E}">
        <p14:creationId xmlns:p14="http://schemas.microsoft.com/office/powerpoint/2010/main" val="2664719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customXml" Target="../ink/ink7.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xflu87fbb.cc.rs6.net/tn.jsp?f=001uZmnMwd0umZ3GukcxVWe75tPPw2sIjfUk12199GBrHMEvQiZBgWusSq58IN6U3ILV4OyEmiT3VnrHFMbiD62ZUNYp-OqVKMxtnUAI840flZ5IjmEumJFO0zwHO--9ts2l8YLUR6oFHX3w2KBgz83wl7NswZSzD-m7PaGxv5zn5gmC6kG36MIHV5IB2g_vnfrTrgcx8iI9IzANH1FGvw3oAX2n4rvo3_LIvhf9KshY-U4TVa1jxvn-cybcnDH292fdJAHZ0Xb0ukZiEGSVn5UUA==&amp;c=2lV52wJhCicSxCCRIhhHfOnxHLQ_PKJSZWbCEeS-iDnNKFmWNGIHXw==&amp;ch=8dD-_-EZ79SJYfXYs-_rDtIc_1E2YjpxdXpbbFkbFs-Gb5nhF9_a-w=="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xflu87fbb.cc.rs6.net/tn.jsp?f=001uZmnMwd0umZ3GukcxVWe75tPPw2sIjfUk12199GBrHMEvQiZBgWusSq58IN6U3ILV4OyEmiT3VnrHFMbiD62ZUNYp-OqVKMxtnUAI840flZ5IjmEumJFO0zwHO--9ts2l8YLUR6oFHX3w2KBgz83wl7NswZSzD-m7PaGxv5zn5gmC6kG36MIHV5IB2g_vnfrTrgcx8iI9IzANH1FGvw3oAX2n4rvo3_LIvhf9KshY-U4TVa1jxvn-cybcnDH292fdJAHZ0Xb0ukZiEGSVn5UUA==&amp;c=2lV52wJhCicSxCCRIhhHfOnxHLQ_PKJSZWbCEeS-iDnNKFmWNGIHXw==&amp;ch=8dD-_-EZ79SJYfXYs-_rDtIc_1E2YjpxdXpbbFkbFs-Gb5nhF9_a-w==" TargetMode="Externa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customXml" Target="../ink/ink8.xml"/></Relationships>
</file>

<file path=ppt/slides/_rels/slide13.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customXml" Target="../ink/ink9.xml"/><Relationship Id="rId7" Type="http://schemas.openxmlformats.org/officeDocument/2006/relationships/customXml" Target="../ink/ink12.xml"/><Relationship Id="rId2" Type="http://schemas.openxmlformats.org/officeDocument/2006/relationships/hyperlink" Target="https://xflu87fbb.cc.rs6.net/tn.jsp?f=001uZmnMwd0umZ3GukcxVWe75tPPw2sIjfUk12199GBrHMEvQiZBgWusSq58IN6U3ILV4OyEmiT3VnrHFMbiD62ZUNYp-OqVKMxtnUAI840flZ5IjmEumJFO0zwHO--9ts2l8YLUR6oFHX3w2KBgz83wl7NswZSzD-m7PaGxv5zn5gmC6kG36MIHV5IB2g_vnfrTrgcx8iI9IzANH1FGvw3oAX2n4rvo3_LIvhf9KshY-U4TVa1jxvn-cybcnDH292fdJAHZ0Xb0ukZiEGSVn5UUA==&amp;c=2lV52wJhCicSxCCRIhhHfOnxHLQ_PKJSZWbCEeS-iDnNKFmWNGIHXw==&amp;ch=8dD-_-EZ79SJYfXYs-_rDtIc_1E2YjpxdXpbbFkbFs-Gb5nhF9_a-w==" TargetMode="External"/><Relationship Id="rId1" Type="http://schemas.openxmlformats.org/officeDocument/2006/relationships/slideLayout" Target="../slideLayouts/slideLayout1.xml"/><Relationship Id="rId6" Type="http://schemas.openxmlformats.org/officeDocument/2006/relationships/customXml" Target="../ink/ink11.xml"/><Relationship Id="rId5" Type="http://schemas.openxmlformats.org/officeDocument/2006/relationships/customXml" Target="../ink/ink10.xml"/><Relationship Id="rId4" Type="http://schemas.openxmlformats.org/officeDocument/2006/relationships/image" Target="../media/image26.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customXml" Target="../ink/ink18.xml"/><Relationship Id="rId12" Type="http://schemas.openxmlformats.org/officeDocument/2006/relationships/customXml" Target="../ink/ink19.xml"/><Relationship Id="rId2" Type="http://schemas.openxmlformats.org/officeDocument/2006/relationships/customXml" Target="../ink/ink14.xml"/><Relationship Id="rId1" Type="http://schemas.openxmlformats.org/officeDocument/2006/relationships/slideLayout" Target="../slideLayouts/slideLayout1.xml"/><Relationship Id="rId6" Type="http://schemas.openxmlformats.org/officeDocument/2006/relationships/customXml" Target="../ink/ink17.xml"/><Relationship Id="rId11" Type="http://schemas.openxmlformats.org/officeDocument/2006/relationships/image" Target="../media/image31.png"/><Relationship Id="rId5" Type="http://schemas.openxmlformats.org/officeDocument/2006/relationships/customXml" Target="../ink/ink16.xml"/><Relationship Id="rId10" Type="http://schemas.openxmlformats.org/officeDocument/2006/relationships/image" Target="../media/image30.png"/><Relationship Id="rId4" Type="http://schemas.openxmlformats.org/officeDocument/2006/relationships/customXml" Target="../ink/ink15.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hyperlink" Target="https://youtu.be/jQYbxZCcWB8?si=kQdXWHfbkigKmWnf"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hyperlink" Target="https://www.tortmuseum.org/"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pnews.com/article/supreme-court-youth-climate-lawsuit-oregon-60f00cba017f039af4d5a18250e7620c" TargetMode="Externa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arthisland.org/index.php/news/entry/court-greenlights-landmark-plastic-pollution-lawsuit-against-procter-gamble-coca-cola-pepsico-and-major-consumer-goods-companies"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mayor.baltimorecity.gov/news/press-releases/2024-06-20-city-baltimore-announces-lawsuit-filed-against-plastic-manufacturing" TargetMode="Externa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lasticslitigationtracker.org/"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ww.ftc.gov/news-events/topics/truth-advertising/green-guides" TargetMode="External"/><Relationship Id="rId2" Type="http://schemas.openxmlformats.org/officeDocument/2006/relationships/hyperlink" Target="https://www.greenpeace.org/usa/research/report-circular-claims-fall-flat/" TargetMode="External"/><Relationship Id="rId1" Type="http://schemas.openxmlformats.org/officeDocument/2006/relationships/slideLayout" Target="../slideLayouts/slideLayout1.xml"/><Relationship Id="rId4" Type="http://schemas.openxmlformats.org/officeDocument/2006/relationships/hyperlink" Target="https://stateimpactcenter.org/insights/plastics-in-the-courtroom-the-evolution-of-plastics-litigation#footnote-3"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perma.cc/Y5M5-U726" TargetMode="External"/><Relationship Id="rId2" Type="http://schemas.openxmlformats.org/officeDocument/2006/relationships/hyperlink" Target="https://perma.cc/D9NX-JTBV"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leg.colorado.gov/bills/hb21-1162https:/leg.colorado.gov/bills/hb21-1162" TargetMode="Externa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hyperlink" Target="https://ecocycle.org/our-programs/zero-waste-colorado/plastic-pollution-reduction-act-over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30.png"/></Relationships>
</file>

<file path=ppt/slides/_rels/slide56.xml.rels><?xml version="1.0" encoding="UTF-8" standalone="yes"?>
<Relationships xmlns="http://schemas.openxmlformats.org/package/2006/relationships"><Relationship Id="rId3" Type="http://schemas.openxmlformats.org/officeDocument/2006/relationships/hyperlink" Target="https://corporate.exxonmobil.com/what-we-do/materials-for-modern-living/A-different-way-to-handle-used-plastics?utm_source=google&amp;utm_medium=cpc&amp;utm_campaign=1ECX_GAD_TRAF_TT_Brand_Advanced+Recycling&amp;utm_content=TT_Brand_Advanced+Recycling&amp;utm_term=exxon+advanced+recycling&amp;gad_source=1&amp;gbraid=0AAAAADDxKVgU6QJgJBJYrCyRe2qo5raxw&amp;gclid=Cj0KCQjwi5q3BhCiARIsAJCfuZlBrFWlmGpNlgbWTlludJYKujWokIbyFvOw8XpkNDF7fy4_lej0fDkaAhoJEALw_wcB&amp;gclsrc=aw.ds" TargetMode="External"/><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60.png"/><Relationship Id="rId5" Type="http://schemas.openxmlformats.org/officeDocument/2006/relationships/customXml" Target="../ink/ink23.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corporate.exxonmobil.com/what-we-do/materials-for-modern-living/A-different-way-to-handle-used-plastics?utm_source=google&amp;utm_medium=cpc&amp;utm_campaign=1ECX_GAD_TRAF_TT_Brand_Advanced+Recycling&amp;utm_content=TT_Brand_Advanced+Recycling&amp;utm_term=exxon+advanced+recycling&amp;gad_source=1&amp;gbraid=0AAAAADDxKVgU6QJgJBJYrCyRe2qo5raxw&amp;gclid=Cj0KCQjwi5q3BhCiARIsAJCfuZlBrFWlmGpNlgbWTlludJYKujWokIbyFvOw8XpkNDF7fy4_lej0fDkaAhoJEALw_wcB&amp;gclsrc=aw.ds" TargetMode="Externa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hyperlink" Target="https://e360.yale.edu/features/advanced-plastics-recycling-pyrolysi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uceng.uc.edu/PlasticsInACircularEconomy/Chapter3Regulations/Chemical%20Recycling%20CR-Technical-Assessment_June-2020_for-printing.pdf" TargetMode="External"/><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customXml" Target="../ink/ink26.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customXml" Target="../ink/ink29.xml"/><Relationship Id="rId2" Type="http://schemas.openxmlformats.org/officeDocument/2006/relationships/customXml" Target="../ink/ink27.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customXml" Target="../ink/ink28.xml"/><Relationship Id="rId9" Type="http://schemas.openxmlformats.org/officeDocument/2006/relationships/customXml" Target="../ink/ink30.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customXml" Target="../ink/ink35.xml"/><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customXml" Target="../ink/ink32.xml"/><Relationship Id="rId11" Type="http://schemas.openxmlformats.org/officeDocument/2006/relationships/image" Target="../media/image110.png"/><Relationship Id="rId5" Type="http://schemas.openxmlformats.org/officeDocument/2006/relationships/image" Target="../media/image107.png"/><Relationship Id="rId15" Type="http://schemas.openxmlformats.org/officeDocument/2006/relationships/image" Target="../media/image112.png"/><Relationship Id="rId10" Type="http://schemas.openxmlformats.org/officeDocument/2006/relationships/customXml" Target="../ink/ink34.xml"/><Relationship Id="rId4" Type="http://schemas.openxmlformats.org/officeDocument/2006/relationships/customXml" Target="../ink/ink31.xml"/><Relationship Id="rId9" Type="http://schemas.openxmlformats.org/officeDocument/2006/relationships/image" Target="../media/image109.png"/><Relationship Id="rId14" Type="http://schemas.openxmlformats.org/officeDocument/2006/relationships/customXml" Target="../ink/ink36.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ustomXml" Target="../ink/ink37.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customXml" Target="../ink/ink38.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ustomXml" Target="../ink/ink39.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customXml" Target="../ink/ink40.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ustomXml" Target="../ink/ink3.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image" Target="../media/image138.png"/><Relationship Id="rId7" Type="http://schemas.openxmlformats.org/officeDocument/2006/relationships/image" Target="../media/image140.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customXml" Target="../ink/ink42.xml"/><Relationship Id="rId11" Type="http://schemas.openxmlformats.org/officeDocument/2006/relationships/image" Target="../media/image142.png"/><Relationship Id="rId5" Type="http://schemas.openxmlformats.org/officeDocument/2006/relationships/image" Target="../media/image139.png"/><Relationship Id="rId10" Type="http://schemas.openxmlformats.org/officeDocument/2006/relationships/customXml" Target="../ink/ink44.xml"/><Relationship Id="rId4" Type="http://schemas.openxmlformats.org/officeDocument/2006/relationships/customXml" Target="../ink/ink41.xml"/><Relationship Id="rId9" Type="http://schemas.openxmlformats.org/officeDocument/2006/relationships/image" Target="../media/image141.png"/></Relationships>
</file>

<file path=ppt/slides/_rels/slide82.xml.rels><?xml version="1.0" encoding="UTF-8" standalone="yes"?>
<Relationships xmlns="http://schemas.openxmlformats.org/package/2006/relationships"><Relationship Id="rId8" Type="http://schemas.openxmlformats.org/officeDocument/2006/relationships/customXml" Target="../ink/ink47.xml"/><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customXml" Target="../ink/ink46.xml"/><Relationship Id="rId5" Type="http://schemas.openxmlformats.org/officeDocument/2006/relationships/image" Target="../media/image145.png"/><Relationship Id="rId4" Type="http://schemas.openxmlformats.org/officeDocument/2006/relationships/customXml" Target="../ink/ink45.xml"/><Relationship Id="rId9" Type="http://schemas.openxmlformats.org/officeDocument/2006/relationships/image" Target="../media/image147.png"/></Relationships>
</file>

<file path=ppt/slides/_rels/slide8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customXml" Target="../ink/ink52.xml"/><Relationship Id="rId3" Type="http://schemas.openxmlformats.org/officeDocument/2006/relationships/image" Target="../media/image149.png"/><Relationship Id="rId7" Type="http://schemas.openxmlformats.org/officeDocument/2006/relationships/customXml" Target="../ink/ink49.xml"/><Relationship Id="rId12" Type="http://schemas.openxmlformats.org/officeDocument/2006/relationships/image" Target="../media/image154.png"/><Relationship Id="rId2"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image" Target="../media/image151.png"/><Relationship Id="rId11" Type="http://schemas.openxmlformats.org/officeDocument/2006/relationships/customXml" Target="../ink/ink51.xml"/><Relationship Id="rId5" Type="http://schemas.openxmlformats.org/officeDocument/2006/relationships/customXml" Target="../ink/ink48.xml"/><Relationship Id="rId10" Type="http://schemas.openxmlformats.org/officeDocument/2006/relationships/image" Target="../media/image153.png"/><Relationship Id="rId4" Type="http://schemas.openxmlformats.org/officeDocument/2006/relationships/image" Target="../media/image150.png"/><Relationship Id="rId9" Type="http://schemas.openxmlformats.org/officeDocument/2006/relationships/customXml" Target="../ink/ink50.xml"/><Relationship Id="rId14" Type="http://schemas.openxmlformats.org/officeDocument/2006/relationships/image" Target="../media/image155.png"/></Relationships>
</file>

<file path=ppt/slides/_rels/slide84.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customXml" Target="../ink/ink54.xml"/><Relationship Id="rId4" Type="http://schemas.openxmlformats.org/officeDocument/2006/relationships/image" Target="../media/image157.png"/></Relationships>
</file>

<file path=ppt/slides/_rels/slide85.xml.rels><?xml version="1.0" encoding="UTF-8" standalone="yes"?>
<Relationships xmlns="http://schemas.openxmlformats.org/package/2006/relationships"><Relationship Id="rId8" Type="http://schemas.openxmlformats.org/officeDocument/2006/relationships/customXml" Target="../ink/ink56.xml"/><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customXml" Target="../ink/ink55.xml"/><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4.png"/></Relationships>
</file>

<file path=ppt/slides/_rels/slide8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167.png"/><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customXml" Target="../ink/ink5.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5.png"/><Relationship Id="rId2"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customXml" Target="../ink/ink59.xml"/><Relationship Id="rId5" Type="http://schemas.openxmlformats.org/officeDocument/2006/relationships/image" Target="../media/image174.png"/><Relationship Id="rId4" Type="http://schemas.openxmlformats.org/officeDocument/2006/relationships/customXml" Target="../ink/ink58.xml"/></Relationships>
</file>

<file path=ppt/slides/_rels/slide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xml"/><Relationship Id="rId5" Type="http://schemas.openxmlformats.org/officeDocument/2006/relationships/image" Target="../media/image178.png"/><Relationship Id="rId4" Type="http://schemas.openxmlformats.org/officeDocument/2006/relationships/customXml" Target="../ink/ink60.xml"/></Relationships>
</file>

<file path=ppt/slides/_rels/slide92.xml.rels><?xml version="1.0" encoding="UTF-8" standalone="yes"?>
<Relationships xmlns="http://schemas.openxmlformats.org/package/2006/relationships"><Relationship Id="rId8" Type="http://schemas.openxmlformats.org/officeDocument/2006/relationships/customXml" Target="../ink/ink63.xml"/><Relationship Id="rId3" Type="http://schemas.openxmlformats.org/officeDocument/2006/relationships/image" Target="../media/image180.png"/><Relationship Id="rId7" Type="http://schemas.openxmlformats.org/officeDocument/2006/relationships/image" Target="../media/image182.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customXml" Target="../ink/ink62.xml"/><Relationship Id="rId5" Type="http://schemas.openxmlformats.org/officeDocument/2006/relationships/image" Target="../media/image181.png"/><Relationship Id="rId4" Type="http://schemas.openxmlformats.org/officeDocument/2006/relationships/customXml" Target="../ink/ink61.xml"/><Relationship Id="rId9" Type="http://schemas.openxmlformats.org/officeDocument/2006/relationships/image" Target="../media/image183.png"/></Relationships>
</file>

<file path=ppt/slides/_rels/slide9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340.png"/><Relationship Id="rId5" Type="http://schemas.openxmlformats.org/officeDocument/2006/relationships/customXml" Target="../ink/ink65.xml"/><Relationship Id="rId4" Type="http://schemas.openxmlformats.org/officeDocument/2006/relationships/image" Target="../media/image1330.png"/></Relationships>
</file>

<file path=ppt/slides/_rels/slide95.xml.rels><?xml version="1.0" encoding="UTF-8" standalone="yes"?>
<Relationships xmlns="http://schemas.openxmlformats.org/package/2006/relationships"><Relationship Id="rId8" Type="http://schemas.openxmlformats.org/officeDocument/2006/relationships/customXml" Target="../ink/ink68.xml"/><Relationship Id="rId3" Type="http://schemas.openxmlformats.org/officeDocument/2006/relationships/image" Target="../media/image186.png"/><Relationship Id="rId7" Type="http://schemas.openxmlformats.org/officeDocument/2006/relationships/image" Target="../media/image188.png"/><Relationship Id="rId2"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customXml" Target="../ink/ink67.xml"/><Relationship Id="rId5" Type="http://schemas.openxmlformats.org/officeDocument/2006/relationships/image" Target="../media/image187.png"/><Relationship Id="rId4" Type="http://schemas.openxmlformats.org/officeDocument/2006/relationships/customXml" Target="../ink/ink66.xml"/><Relationship Id="rId9" Type="http://schemas.openxmlformats.org/officeDocument/2006/relationships/image" Target="../media/image189.png"/></Relationships>
</file>

<file path=ppt/slides/_rels/slide9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customXml" Target="../ink/ink69.xml"/><Relationship Id="rId7" Type="http://schemas.openxmlformats.org/officeDocument/2006/relationships/customXml" Target="../ink/ink71.xml"/><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image" Target="../media/image193.png"/><Relationship Id="rId5" Type="http://schemas.openxmlformats.org/officeDocument/2006/relationships/customXml" Target="../ink/ink70.xml"/><Relationship Id="rId10" Type="http://schemas.openxmlformats.org/officeDocument/2006/relationships/image" Target="../media/image195.png"/><Relationship Id="rId4" Type="http://schemas.openxmlformats.org/officeDocument/2006/relationships/image" Target="../media/image192.png"/><Relationship Id="rId9" Type="http://schemas.openxmlformats.org/officeDocument/2006/relationships/customXml" Target="../ink/ink72.xml"/></Relationships>
</file>

<file path=ppt/slides/_rels/slide9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customXml" Target="../ink/ink75.xml"/><Relationship Id="rId13"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0.png"/><Relationship Id="rId12" Type="http://schemas.openxmlformats.org/officeDocument/2006/relationships/customXml" Target="../ink/ink77.xml"/><Relationship Id="rId2" Type="http://schemas.openxmlformats.org/officeDocument/2006/relationships/image" Target="../media/image197.png"/><Relationship Id="rId1" Type="http://schemas.openxmlformats.org/officeDocument/2006/relationships/slideLayout" Target="../slideLayouts/slideLayout1.xml"/><Relationship Id="rId6" Type="http://schemas.openxmlformats.org/officeDocument/2006/relationships/customXml" Target="../ink/ink74.xml"/><Relationship Id="rId11" Type="http://schemas.openxmlformats.org/officeDocument/2006/relationships/image" Target="../media/image202.png"/><Relationship Id="rId5" Type="http://schemas.openxmlformats.org/officeDocument/2006/relationships/image" Target="../media/image199.png"/><Relationship Id="rId10" Type="http://schemas.openxmlformats.org/officeDocument/2006/relationships/customXml" Target="../ink/ink76.xml"/><Relationship Id="rId4" Type="http://schemas.openxmlformats.org/officeDocument/2006/relationships/customXml" Target="../ink/ink73.xml"/><Relationship Id="rId9" Type="http://schemas.openxmlformats.org/officeDocument/2006/relationships/image" Target="../media/image2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136233-EB03-0571-E956-6B0B508CFE61}"/>
              </a:ext>
            </a:extLst>
          </p:cNvPr>
          <p:cNvSpPr txBox="1"/>
          <p:nvPr/>
        </p:nvSpPr>
        <p:spPr>
          <a:xfrm>
            <a:off x="3560324" y="382452"/>
            <a:ext cx="5071352" cy="1754326"/>
          </a:xfrm>
          <a:prstGeom prst="rect">
            <a:avLst/>
          </a:prstGeom>
          <a:noFill/>
        </p:spPr>
        <p:txBody>
          <a:bodyPr wrap="square" rtlCol="0">
            <a:spAutoFit/>
          </a:bodyPr>
          <a:lstStyle/>
          <a:p>
            <a:pPr algn="ctr"/>
            <a:r>
              <a:rPr lang="en-US" sz="3600" b="1" dirty="0"/>
              <a:t>Regulations/Litigations and Plastics in the Circular Economy</a:t>
            </a:r>
          </a:p>
        </p:txBody>
      </p:sp>
      <p:sp>
        <p:nvSpPr>
          <p:cNvPr id="4" name="TextBox 3">
            <a:extLst>
              <a:ext uri="{FF2B5EF4-FFF2-40B4-BE49-F238E27FC236}">
                <a16:creationId xmlns:a16="http://schemas.microsoft.com/office/drawing/2014/main" id="{41AB75D8-ADBD-D1C1-4333-E2110A55F04C}"/>
              </a:ext>
            </a:extLst>
          </p:cNvPr>
          <p:cNvSpPr txBox="1"/>
          <p:nvPr/>
        </p:nvSpPr>
        <p:spPr>
          <a:xfrm>
            <a:off x="1600201" y="2136778"/>
            <a:ext cx="8619154" cy="4247317"/>
          </a:xfrm>
          <a:prstGeom prst="rect">
            <a:avLst/>
          </a:prstGeom>
          <a:noFill/>
        </p:spPr>
        <p:txBody>
          <a:bodyPr wrap="none" rtlCol="0">
            <a:spAutoFit/>
          </a:bodyPr>
          <a:lstStyle/>
          <a:p>
            <a:r>
              <a:rPr lang="en-US" dirty="0"/>
              <a:t>Federal Regulations (the best government money can buy)</a:t>
            </a:r>
          </a:p>
          <a:p>
            <a:endParaRPr lang="en-US" dirty="0"/>
          </a:p>
          <a:p>
            <a:r>
              <a:rPr lang="en-US" dirty="0"/>
              <a:t>When that fails litigation</a:t>
            </a:r>
          </a:p>
          <a:p>
            <a:endParaRPr lang="en-US" dirty="0"/>
          </a:p>
          <a:p>
            <a:r>
              <a:rPr lang="en-US" dirty="0"/>
              <a:t>When that fails State regulations (New Jersey, Oregon, Washington, California)</a:t>
            </a:r>
          </a:p>
          <a:p>
            <a:endParaRPr lang="en-US" dirty="0"/>
          </a:p>
          <a:p>
            <a:r>
              <a:rPr lang="en-US" dirty="0"/>
              <a:t>When that fails people power (Ballot initiatives and state constitutional amendments)</a:t>
            </a:r>
          </a:p>
          <a:p>
            <a:endParaRPr lang="en-US" dirty="0"/>
          </a:p>
          <a:p>
            <a:r>
              <a:rPr lang="en-US" dirty="0"/>
              <a:t>International agreements (infancy and political)</a:t>
            </a:r>
          </a:p>
          <a:p>
            <a:endParaRPr lang="en-US" dirty="0"/>
          </a:p>
          <a:p>
            <a:r>
              <a:rPr lang="en-US" dirty="0"/>
              <a:t>EU (advanced)</a:t>
            </a:r>
          </a:p>
          <a:p>
            <a:endParaRPr lang="en-US" dirty="0"/>
          </a:p>
          <a:p>
            <a:r>
              <a:rPr lang="en-US" dirty="0"/>
              <a:t>China (advanced)</a:t>
            </a:r>
          </a:p>
          <a:p>
            <a:endParaRPr lang="en-US" dirty="0"/>
          </a:p>
          <a:p>
            <a:r>
              <a:rPr lang="en-US" dirty="0"/>
              <a:t>Africa</a:t>
            </a:r>
          </a:p>
        </p:txBody>
      </p:sp>
      <p:sp>
        <p:nvSpPr>
          <p:cNvPr id="5" name="Slide Number Placeholder 4">
            <a:extLst>
              <a:ext uri="{FF2B5EF4-FFF2-40B4-BE49-F238E27FC236}">
                <a16:creationId xmlns:a16="http://schemas.microsoft.com/office/drawing/2014/main" id="{6F1E65A0-6441-5B74-1865-23043E369E08}"/>
              </a:ext>
            </a:extLst>
          </p:cNvPr>
          <p:cNvSpPr>
            <a:spLocks noGrp="1"/>
          </p:cNvSpPr>
          <p:nvPr>
            <p:ph type="sldNum" sz="quarter" idx="12"/>
          </p:nvPr>
        </p:nvSpPr>
        <p:spPr/>
        <p:txBody>
          <a:bodyPr/>
          <a:lstStyle/>
          <a:p>
            <a:fld id="{5B8EE2B7-6752-6F47-B44B-EA0EE18C287A}" type="slidenum">
              <a:rPr lang="en-US" smtClean="0"/>
              <a:t>1</a:t>
            </a:fld>
            <a:endParaRPr lang="en-US"/>
          </a:p>
        </p:txBody>
      </p:sp>
      <p:pic>
        <p:nvPicPr>
          <p:cNvPr id="12294" name="Picture 6" descr="Climate-linked litigations and ...">
            <a:extLst>
              <a:ext uri="{FF2B5EF4-FFF2-40B4-BE49-F238E27FC236}">
                <a16:creationId xmlns:a16="http://schemas.microsoft.com/office/drawing/2014/main" id="{C61C0CF0-3A10-F3E6-E32C-F905EF4D034C}"/>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7772400" y="4316412"/>
            <a:ext cx="36576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1A76E1-41C6-3D36-BA28-E299A244AD3E}"/>
              </a:ext>
            </a:extLst>
          </p:cNvPr>
          <p:cNvPicPr>
            <a:picLocks noChangeAspect="1"/>
          </p:cNvPicPr>
          <p:nvPr/>
        </p:nvPicPr>
        <p:blipFill>
          <a:blip r:embed="rId2"/>
          <a:stretch>
            <a:fillRect/>
          </a:stretch>
        </p:blipFill>
        <p:spPr>
          <a:xfrm>
            <a:off x="2209800" y="1722479"/>
            <a:ext cx="7772400" cy="3413042"/>
          </a:xfrm>
          <a:prstGeom prst="rect">
            <a:avLst/>
          </a:prstGeom>
        </p:spPr>
      </p:pic>
      <p:sp>
        <p:nvSpPr>
          <p:cNvPr id="3" name="Slide Number Placeholder 2">
            <a:extLst>
              <a:ext uri="{FF2B5EF4-FFF2-40B4-BE49-F238E27FC236}">
                <a16:creationId xmlns:a16="http://schemas.microsoft.com/office/drawing/2014/main" id="{6BD476EC-D4CA-0CD9-88ED-7F04BAD29C7B}"/>
              </a:ext>
            </a:extLst>
          </p:cNvPr>
          <p:cNvSpPr>
            <a:spLocks noGrp="1"/>
          </p:cNvSpPr>
          <p:nvPr>
            <p:ph type="sldNum" sz="quarter" idx="12"/>
          </p:nvPr>
        </p:nvSpPr>
        <p:spPr/>
        <p:txBody>
          <a:bodyPr/>
          <a:lstStyle/>
          <a:p>
            <a:fld id="{5B8EE2B7-6752-6F47-B44B-EA0EE18C287A}" type="slidenum">
              <a:rPr lang="en-US" smtClean="0"/>
              <a:t>10</a:t>
            </a:fld>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72609BD-A7DC-6E34-895F-9845B78A92BF}"/>
                  </a:ext>
                </a:extLst>
              </p14:cNvPr>
              <p14:cNvContentPartPr/>
              <p14:nvPr/>
            </p14:nvContentPartPr>
            <p14:xfrm>
              <a:off x="4108762" y="2741366"/>
              <a:ext cx="1116720" cy="320760"/>
            </p14:xfrm>
          </p:contentPart>
        </mc:Choice>
        <mc:Fallback xmlns="">
          <p:pic>
            <p:nvPicPr>
              <p:cNvPr id="4" name="Ink 3">
                <a:extLst>
                  <a:ext uri="{FF2B5EF4-FFF2-40B4-BE49-F238E27FC236}">
                    <a16:creationId xmlns:a16="http://schemas.microsoft.com/office/drawing/2014/main" id="{872609BD-A7DC-6E34-895F-9845B78A92BF}"/>
                  </a:ext>
                </a:extLst>
              </p:cNvPr>
              <p:cNvPicPr/>
              <p:nvPr/>
            </p:nvPicPr>
            <p:blipFill>
              <a:blip r:embed="rId4"/>
              <a:stretch>
                <a:fillRect/>
              </a:stretch>
            </p:blipFill>
            <p:spPr>
              <a:xfrm>
                <a:off x="4102642" y="2735246"/>
                <a:ext cx="112896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B0EC4AA-3B3D-ABE3-A36A-D1716BBDF3B9}"/>
                  </a:ext>
                </a:extLst>
              </p14:cNvPr>
              <p14:cNvContentPartPr/>
              <p14:nvPr/>
            </p14:nvContentPartPr>
            <p14:xfrm>
              <a:off x="4138642" y="3224486"/>
              <a:ext cx="2085120" cy="321480"/>
            </p14:xfrm>
          </p:contentPart>
        </mc:Choice>
        <mc:Fallback xmlns="">
          <p:pic>
            <p:nvPicPr>
              <p:cNvPr id="5" name="Ink 4">
                <a:extLst>
                  <a:ext uri="{FF2B5EF4-FFF2-40B4-BE49-F238E27FC236}">
                    <a16:creationId xmlns:a16="http://schemas.microsoft.com/office/drawing/2014/main" id="{4B0EC4AA-3B3D-ABE3-A36A-D1716BBDF3B9}"/>
                  </a:ext>
                </a:extLst>
              </p:cNvPr>
              <p:cNvPicPr/>
              <p:nvPr/>
            </p:nvPicPr>
            <p:blipFill>
              <a:blip r:embed="rId6"/>
              <a:stretch>
                <a:fillRect/>
              </a:stretch>
            </p:blipFill>
            <p:spPr>
              <a:xfrm>
                <a:off x="4132522" y="3218366"/>
                <a:ext cx="2097360" cy="333720"/>
              </a:xfrm>
              <a:prstGeom prst="rect">
                <a:avLst/>
              </a:prstGeom>
            </p:spPr>
          </p:pic>
        </mc:Fallback>
      </mc:AlternateContent>
    </p:spTree>
    <p:extLst>
      <p:ext uri="{BB962C8B-B14F-4D97-AF65-F5344CB8AC3E}">
        <p14:creationId xmlns:p14="http://schemas.microsoft.com/office/powerpoint/2010/main" val="25303722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30C8D-2F60-499C-DDBF-FD0DE00EC879}"/>
              </a:ext>
            </a:extLst>
          </p:cNvPr>
          <p:cNvPicPr>
            <a:picLocks noChangeAspect="1"/>
          </p:cNvPicPr>
          <p:nvPr/>
        </p:nvPicPr>
        <p:blipFill>
          <a:blip r:embed="rId2"/>
          <a:stretch>
            <a:fillRect/>
          </a:stretch>
        </p:blipFill>
        <p:spPr>
          <a:xfrm>
            <a:off x="4053484" y="0"/>
            <a:ext cx="4085031" cy="6858000"/>
          </a:xfrm>
          <a:prstGeom prst="rect">
            <a:avLst/>
          </a:prstGeom>
        </p:spPr>
      </p:pic>
      <p:sp>
        <p:nvSpPr>
          <p:cNvPr id="3" name="Slide Number Placeholder 2">
            <a:extLst>
              <a:ext uri="{FF2B5EF4-FFF2-40B4-BE49-F238E27FC236}">
                <a16:creationId xmlns:a16="http://schemas.microsoft.com/office/drawing/2014/main" id="{1922CC47-0C4C-99EB-D61F-F71A62374BB1}"/>
              </a:ext>
            </a:extLst>
          </p:cNvPr>
          <p:cNvSpPr>
            <a:spLocks noGrp="1"/>
          </p:cNvSpPr>
          <p:nvPr>
            <p:ph type="sldNum" sz="quarter" idx="12"/>
          </p:nvPr>
        </p:nvSpPr>
        <p:spPr/>
        <p:txBody>
          <a:bodyPr/>
          <a:lstStyle/>
          <a:p>
            <a:fld id="{5B8EE2B7-6752-6F47-B44B-EA0EE18C287A}" type="slidenum">
              <a:rPr lang="en-US" smtClean="0"/>
              <a:t>100</a:t>
            </a:fld>
            <a:endParaRPr lang="en-US"/>
          </a:p>
        </p:txBody>
      </p:sp>
    </p:spTree>
    <p:extLst>
      <p:ext uri="{BB962C8B-B14F-4D97-AF65-F5344CB8AC3E}">
        <p14:creationId xmlns:p14="http://schemas.microsoft.com/office/powerpoint/2010/main" val="8494894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60579B-C7C7-F039-4ABA-3006D924E7C9}"/>
              </a:ext>
            </a:extLst>
          </p:cNvPr>
          <p:cNvSpPr>
            <a:spLocks noGrp="1"/>
          </p:cNvSpPr>
          <p:nvPr>
            <p:ph type="sldNum" sz="quarter" idx="12"/>
          </p:nvPr>
        </p:nvSpPr>
        <p:spPr/>
        <p:txBody>
          <a:bodyPr/>
          <a:lstStyle/>
          <a:p>
            <a:fld id="{5B8EE2B7-6752-6F47-B44B-EA0EE18C287A}" type="slidenum">
              <a:rPr lang="en-US" smtClean="0"/>
              <a:t>101</a:t>
            </a:fld>
            <a:endParaRPr lang="en-US"/>
          </a:p>
        </p:txBody>
      </p:sp>
    </p:spTree>
    <p:extLst>
      <p:ext uri="{BB962C8B-B14F-4D97-AF65-F5344CB8AC3E}">
        <p14:creationId xmlns:p14="http://schemas.microsoft.com/office/powerpoint/2010/main" val="247900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18B832-CA7A-9B01-B4BE-6E01C3F3715B}"/>
              </a:ext>
            </a:extLst>
          </p:cNvPr>
          <p:cNvGraphicFramePr>
            <a:graphicFrameLocks noGrp="1"/>
          </p:cNvGraphicFramePr>
          <p:nvPr>
            <p:extLst>
              <p:ext uri="{D42A27DB-BD31-4B8C-83A1-F6EECF244321}">
                <p14:modId xmlns:p14="http://schemas.microsoft.com/office/powerpoint/2010/main" val="3989615055"/>
              </p:ext>
            </p:extLst>
          </p:nvPr>
        </p:nvGraphicFramePr>
        <p:xfrm>
          <a:off x="2761262" y="1647414"/>
          <a:ext cx="6477000" cy="3493770"/>
        </p:xfrm>
        <a:graphic>
          <a:graphicData uri="http://schemas.openxmlformats.org/drawingml/2006/table">
            <a:tbl>
              <a:tblPr/>
              <a:tblGrid>
                <a:gridCol w="6477000">
                  <a:extLst>
                    <a:ext uri="{9D8B030D-6E8A-4147-A177-3AD203B41FA5}">
                      <a16:colId xmlns:a16="http://schemas.microsoft.com/office/drawing/2014/main" val="1639143447"/>
                    </a:ext>
                  </a:extLst>
                </a:gridCol>
              </a:tblGrid>
              <a:tr h="0">
                <a:tc>
                  <a:txBody>
                    <a:bodyPr/>
                    <a:lstStyle/>
                    <a:p>
                      <a:endParaRPr lang="en-US" dirty="0"/>
                    </a:p>
                  </a:txBody>
                  <a:tcPr marL="0" marR="0" marT="0" marB="0">
                    <a:lnL>
                      <a:noFill/>
                    </a:lnL>
                    <a:lnR>
                      <a:noFill/>
                    </a:lnR>
                    <a:lnT>
                      <a:noFill/>
                    </a:lnT>
                    <a:lnB>
                      <a:noFill/>
                    </a:lnB>
                    <a:noFill/>
                  </a:tcPr>
                </a:tc>
                <a:extLst>
                  <a:ext uri="{0D108BD9-81ED-4DB2-BD59-A6C34878D82A}">
                    <a16:rowId xmlns:a16="http://schemas.microsoft.com/office/drawing/2014/main" val="2562772525"/>
                  </a:ext>
                </a:extLst>
              </a:tr>
              <a:tr h="0">
                <a:tc>
                  <a:txBody>
                    <a:bodyPr/>
                    <a:lstStyle/>
                    <a:p>
                      <a:endParaRPr lang="en-US"/>
                    </a:p>
                  </a:txBody>
                  <a:tcPr marL="95250" marR="95250" marT="142875" marB="142875">
                    <a:lnL>
                      <a:noFill/>
                    </a:lnL>
                    <a:lnR>
                      <a:noFill/>
                    </a:lnR>
                    <a:lnT>
                      <a:noFill/>
                    </a:lnT>
                    <a:lnB w="12700" cap="flat" cmpd="sng" algn="ctr">
                      <a:solidFill>
                        <a:srgbClr val="D8D8D8"/>
                      </a:solidFill>
                      <a:prstDash val="solid"/>
                      <a:round/>
                      <a:headEnd type="none" w="med" len="med"/>
                      <a:tailEnd type="none" w="med" len="med"/>
                    </a:lnB>
                    <a:noFill/>
                  </a:tcPr>
                </a:tc>
                <a:extLst>
                  <a:ext uri="{0D108BD9-81ED-4DB2-BD59-A6C34878D82A}">
                    <a16:rowId xmlns:a16="http://schemas.microsoft.com/office/drawing/2014/main" val="3589578762"/>
                  </a:ext>
                </a:extLst>
              </a:tr>
              <a:tr h="0">
                <a:tc>
                  <a:txBody>
                    <a:bodyPr/>
                    <a:lstStyle/>
                    <a:p>
                      <a:endParaRPr lang="en-US"/>
                    </a:p>
                  </a:txBody>
                  <a:tcPr marL="0" marR="0" marT="0" marB="0">
                    <a:lnL w="12700" cap="flat" cmpd="sng" algn="ctr">
                      <a:solidFill>
                        <a:srgbClr val="D8D8D8"/>
                      </a:solidFill>
                      <a:prstDash val="solid"/>
                      <a:round/>
                      <a:headEnd type="none" w="med" len="med"/>
                      <a:tailEnd type="none" w="med" len="med"/>
                    </a:lnL>
                    <a:lnR w="12700" cap="flat" cmpd="sng" algn="ctr">
                      <a:solidFill>
                        <a:srgbClr val="D8D8D8"/>
                      </a:solidFill>
                      <a:prstDash val="solid"/>
                      <a:round/>
                      <a:headEnd type="none" w="med" len="med"/>
                      <a:tailEnd type="none" w="med" len="med"/>
                    </a:lnR>
                    <a:lnT w="12700" cap="flat" cmpd="sng" algn="ctr">
                      <a:solidFill>
                        <a:srgbClr val="D8D8D8"/>
                      </a:solidFill>
                      <a:prstDash val="solid"/>
                      <a:round/>
                      <a:headEnd type="none" w="med" len="med"/>
                      <a:tailEnd type="none" w="med" len="med"/>
                    </a:lnT>
                    <a:lnB w="1270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913295331"/>
                  </a:ext>
                </a:extLst>
              </a:tr>
              <a:tr h="0">
                <a:tc>
                  <a:txBody>
                    <a:bodyPr/>
                    <a:lstStyle/>
                    <a:p>
                      <a:endParaRPr lang="en-US"/>
                    </a:p>
                  </a:txBody>
                  <a:tcPr marL="0" marR="0" marT="0" marB="0">
                    <a:lnL>
                      <a:noFill/>
                    </a:lnL>
                    <a:lnR>
                      <a:noFill/>
                    </a:lnR>
                    <a:lnT w="12700" cap="flat" cmpd="sng" algn="ctr">
                      <a:solidFill>
                        <a:srgbClr val="D8D8D8"/>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28018220"/>
                  </a:ext>
                </a:extLst>
              </a:tr>
              <a:tr h="0">
                <a:tc>
                  <a:txBody>
                    <a:bodyPr/>
                    <a:lstStyle/>
                    <a:p>
                      <a:pPr algn="l"/>
                      <a:r>
                        <a:rPr lang="en-US" dirty="0">
                          <a:solidFill>
                            <a:srgbClr val="343332"/>
                          </a:solidFill>
                          <a:effectLst/>
                          <a:highlight>
                            <a:srgbClr val="FFFFFF"/>
                          </a:highlight>
                          <a:latin typeface="Calibri" panose="020F0502020204030204" pitchFamily="34" charset="0"/>
                        </a:rPr>
                        <a:t>In addition to the Report on Microfiber Pollution, the </a:t>
                      </a:r>
                      <a:r>
                        <a:rPr lang="en-US" b="0" u="sng" dirty="0">
                          <a:solidFill>
                            <a:srgbClr val="0000FF"/>
                          </a:solidFill>
                          <a:effectLst/>
                          <a:highlight>
                            <a:srgbClr val="FFFFFF"/>
                          </a:highlight>
                          <a:latin typeface="Calibri" panose="020F0502020204030204" pitchFamily="34" charset="0"/>
                          <a:hlinkClick r:id="rId2"/>
                        </a:rPr>
                        <a:t>Fighting Fibers Act of 2024</a:t>
                      </a:r>
                      <a:r>
                        <a:rPr lang="en-US" dirty="0">
                          <a:solidFill>
                            <a:srgbClr val="343332"/>
                          </a:solidFill>
                          <a:effectLst/>
                          <a:highlight>
                            <a:srgbClr val="FFFFFF"/>
                          </a:highlight>
                          <a:latin typeface="Calibri" panose="020F0502020204030204" pitchFamily="34" charset="0"/>
                        </a:rPr>
                        <a:t> has been introduced by U.S. Senator Merkley (OR), specifically to address microfiber pollution from clothing. The Act has two main components: a requirement for washing machines to include microfiber filtration and a requirement for future research on the impact of microfibers.</a:t>
                      </a:r>
                      <a:endParaRPr lang="en-US" dirty="0">
                        <a:solidFill>
                          <a:srgbClr val="343332"/>
                        </a:solidFill>
                        <a:effectLst/>
                        <a:highlight>
                          <a:srgbClr val="FFFFFF"/>
                        </a:highlight>
                        <a:latin typeface="Verdana" panose="020B0604030504040204" pitchFamily="34" charset="0"/>
                      </a:endParaRPr>
                    </a:p>
                  </a:txBody>
                  <a:tcPr marL="381000" marR="381000" marT="95250" marB="95250">
                    <a:lnL>
                      <a:noFill/>
                    </a:lnL>
                    <a:lnR>
                      <a:noFill/>
                    </a:lnR>
                    <a:lnT>
                      <a:noFill/>
                    </a:lnT>
                    <a:lnB>
                      <a:noFill/>
                    </a:lnB>
                    <a:solidFill>
                      <a:srgbClr val="FFFFFF"/>
                    </a:solidFill>
                  </a:tcPr>
                </a:tc>
                <a:extLst>
                  <a:ext uri="{0D108BD9-81ED-4DB2-BD59-A6C34878D82A}">
                    <a16:rowId xmlns:a16="http://schemas.microsoft.com/office/drawing/2014/main" val="545837143"/>
                  </a:ext>
                </a:extLst>
              </a:tr>
            </a:tbl>
          </a:graphicData>
        </a:graphic>
      </p:graphicFrame>
      <p:sp>
        <p:nvSpPr>
          <p:cNvPr id="3" name="TextBox 2">
            <a:extLst>
              <a:ext uri="{FF2B5EF4-FFF2-40B4-BE49-F238E27FC236}">
                <a16:creationId xmlns:a16="http://schemas.microsoft.com/office/drawing/2014/main" id="{B5FB35D7-EB67-1DCC-73AE-1452E49BD3F3}"/>
              </a:ext>
            </a:extLst>
          </p:cNvPr>
          <p:cNvSpPr txBox="1"/>
          <p:nvPr/>
        </p:nvSpPr>
        <p:spPr>
          <a:xfrm>
            <a:off x="3026473" y="1278082"/>
            <a:ext cx="6139053" cy="369332"/>
          </a:xfrm>
          <a:prstGeom prst="rect">
            <a:avLst/>
          </a:prstGeom>
          <a:noFill/>
        </p:spPr>
        <p:txBody>
          <a:bodyPr wrap="none" rtlCol="0">
            <a:spAutoFit/>
          </a:bodyPr>
          <a:lstStyle/>
          <a:p>
            <a:r>
              <a:rPr lang="en-US" dirty="0"/>
              <a:t>A list of </a:t>
            </a:r>
            <a:r>
              <a:rPr lang="en-US" b="1" u="sng" dirty="0"/>
              <a:t>all</a:t>
            </a:r>
            <a:r>
              <a:rPr lang="en-US" dirty="0"/>
              <a:t> of the federal legislation that has been proposed:</a:t>
            </a:r>
          </a:p>
        </p:txBody>
      </p:sp>
      <p:sp>
        <p:nvSpPr>
          <p:cNvPr id="4" name="TextBox 3">
            <a:extLst>
              <a:ext uri="{FF2B5EF4-FFF2-40B4-BE49-F238E27FC236}">
                <a16:creationId xmlns:a16="http://schemas.microsoft.com/office/drawing/2014/main" id="{2EDD9210-4583-AA21-C2D1-0D92E438CEB9}"/>
              </a:ext>
            </a:extLst>
          </p:cNvPr>
          <p:cNvSpPr txBox="1"/>
          <p:nvPr/>
        </p:nvSpPr>
        <p:spPr>
          <a:xfrm>
            <a:off x="4456176" y="5900928"/>
            <a:ext cx="3872150" cy="369332"/>
          </a:xfrm>
          <a:prstGeom prst="rect">
            <a:avLst/>
          </a:prstGeom>
          <a:noFill/>
        </p:spPr>
        <p:txBody>
          <a:bodyPr wrap="none" rtlCol="0">
            <a:spAutoFit/>
          </a:bodyPr>
          <a:lstStyle/>
          <a:p>
            <a:r>
              <a:rPr lang="en-US" dirty="0"/>
              <a:t>Bill failed to make it out of committee</a:t>
            </a:r>
          </a:p>
        </p:txBody>
      </p:sp>
      <p:sp>
        <p:nvSpPr>
          <p:cNvPr id="5" name="Slide Number Placeholder 4">
            <a:extLst>
              <a:ext uri="{FF2B5EF4-FFF2-40B4-BE49-F238E27FC236}">
                <a16:creationId xmlns:a16="http://schemas.microsoft.com/office/drawing/2014/main" id="{C1BB491D-9285-7008-B29B-D258036A726F}"/>
              </a:ext>
            </a:extLst>
          </p:cNvPr>
          <p:cNvSpPr>
            <a:spLocks noGrp="1"/>
          </p:cNvSpPr>
          <p:nvPr>
            <p:ph type="sldNum" sz="quarter" idx="12"/>
          </p:nvPr>
        </p:nvSpPr>
        <p:spPr/>
        <p:txBody>
          <a:bodyPr/>
          <a:lstStyle/>
          <a:p>
            <a:fld id="{5B8EE2B7-6752-6F47-B44B-EA0EE18C287A}" type="slidenum">
              <a:rPr lang="en-US" smtClean="0"/>
              <a:t>11</a:t>
            </a:fld>
            <a:endParaRPr lang="en-US"/>
          </a:p>
        </p:txBody>
      </p:sp>
    </p:spTree>
    <p:extLst>
      <p:ext uri="{BB962C8B-B14F-4D97-AF65-F5344CB8AC3E}">
        <p14:creationId xmlns:p14="http://schemas.microsoft.com/office/powerpoint/2010/main" val="3446477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18B832-CA7A-9B01-B4BE-6E01C3F3715B}"/>
              </a:ext>
            </a:extLst>
          </p:cNvPr>
          <p:cNvGraphicFramePr>
            <a:graphicFrameLocks noGrp="1"/>
          </p:cNvGraphicFramePr>
          <p:nvPr>
            <p:extLst>
              <p:ext uri="{D42A27DB-BD31-4B8C-83A1-F6EECF244321}">
                <p14:modId xmlns:p14="http://schemas.microsoft.com/office/powerpoint/2010/main" val="1599015070"/>
              </p:ext>
            </p:extLst>
          </p:nvPr>
        </p:nvGraphicFramePr>
        <p:xfrm>
          <a:off x="2761262" y="1647414"/>
          <a:ext cx="6477000" cy="3493770"/>
        </p:xfrm>
        <a:graphic>
          <a:graphicData uri="http://schemas.openxmlformats.org/drawingml/2006/table">
            <a:tbl>
              <a:tblPr/>
              <a:tblGrid>
                <a:gridCol w="6477000">
                  <a:extLst>
                    <a:ext uri="{9D8B030D-6E8A-4147-A177-3AD203B41FA5}">
                      <a16:colId xmlns:a16="http://schemas.microsoft.com/office/drawing/2014/main" val="1639143447"/>
                    </a:ext>
                  </a:extLst>
                </a:gridCol>
              </a:tblGrid>
              <a:tr h="0">
                <a:tc>
                  <a:txBody>
                    <a:bodyPr/>
                    <a:lstStyle/>
                    <a:p>
                      <a:endParaRPr lang="en-US" dirty="0"/>
                    </a:p>
                  </a:txBody>
                  <a:tcPr marL="0" marR="0" marT="0" marB="0">
                    <a:lnL>
                      <a:noFill/>
                    </a:lnL>
                    <a:lnR>
                      <a:noFill/>
                    </a:lnR>
                    <a:lnT>
                      <a:noFill/>
                    </a:lnT>
                    <a:lnB>
                      <a:noFill/>
                    </a:lnB>
                    <a:noFill/>
                  </a:tcPr>
                </a:tc>
                <a:extLst>
                  <a:ext uri="{0D108BD9-81ED-4DB2-BD59-A6C34878D82A}">
                    <a16:rowId xmlns:a16="http://schemas.microsoft.com/office/drawing/2014/main" val="2562772525"/>
                  </a:ext>
                </a:extLst>
              </a:tr>
              <a:tr h="0">
                <a:tc>
                  <a:txBody>
                    <a:bodyPr/>
                    <a:lstStyle/>
                    <a:p>
                      <a:endParaRPr lang="en-US"/>
                    </a:p>
                  </a:txBody>
                  <a:tcPr marL="95250" marR="95250" marT="142875" marB="142875">
                    <a:lnL>
                      <a:noFill/>
                    </a:lnL>
                    <a:lnR>
                      <a:noFill/>
                    </a:lnR>
                    <a:lnT>
                      <a:noFill/>
                    </a:lnT>
                    <a:lnB w="12700" cap="flat" cmpd="sng" algn="ctr">
                      <a:solidFill>
                        <a:srgbClr val="D8D8D8"/>
                      </a:solidFill>
                      <a:prstDash val="solid"/>
                      <a:round/>
                      <a:headEnd type="none" w="med" len="med"/>
                      <a:tailEnd type="none" w="med" len="med"/>
                    </a:lnB>
                    <a:noFill/>
                  </a:tcPr>
                </a:tc>
                <a:extLst>
                  <a:ext uri="{0D108BD9-81ED-4DB2-BD59-A6C34878D82A}">
                    <a16:rowId xmlns:a16="http://schemas.microsoft.com/office/drawing/2014/main" val="3589578762"/>
                  </a:ext>
                </a:extLst>
              </a:tr>
              <a:tr h="0">
                <a:tc>
                  <a:txBody>
                    <a:bodyPr/>
                    <a:lstStyle/>
                    <a:p>
                      <a:endParaRPr lang="en-US"/>
                    </a:p>
                  </a:txBody>
                  <a:tcPr marL="0" marR="0" marT="0" marB="0">
                    <a:lnL w="12700" cap="flat" cmpd="sng" algn="ctr">
                      <a:solidFill>
                        <a:srgbClr val="D8D8D8"/>
                      </a:solidFill>
                      <a:prstDash val="solid"/>
                      <a:round/>
                      <a:headEnd type="none" w="med" len="med"/>
                      <a:tailEnd type="none" w="med" len="med"/>
                    </a:lnL>
                    <a:lnR w="12700" cap="flat" cmpd="sng" algn="ctr">
                      <a:solidFill>
                        <a:srgbClr val="D8D8D8"/>
                      </a:solidFill>
                      <a:prstDash val="solid"/>
                      <a:round/>
                      <a:headEnd type="none" w="med" len="med"/>
                      <a:tailEnd type="none" w="med" len="med"/>
                    </a:lnR>
                    <a:lnT w="12700" cap="flat" cmpd="sng" algn="ctr">
                      <a:solidFill>
                        <a:srgbClr val="D8D8D8"/>
                      </a:solidFill>
                      <a:prstDash val="solid"/>
                      <a:round/>
                      <a:headEnd type="none" w="med" len="med"/>
                      <a:tailEnd type="none" w="med" len="med"/>
                    </a:lnT>
                    <a:lnB w="1270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913295331"/>
                  </a:ext>
                </a:extLst>
              </a:tr>
              <a:tr h="0">
                <a:tc>
                  <a:txBody>
                    <a:bodyPr/>
                    <a:lstStyle/>
                    <a:p>
                      <a:endParaRPr lang="en-US"/>
                    </a:p>
                  </a:txBody>
                  <a:tcPr marL="0" marR="0" marT="0" marB="0">
                    <a:lnL>
                      <a:noFill/>
                    </a:lnL>
                    <a:lnR>
                      <a:noFill/>
                    </a:lnR>
                    <a:lnT w="12700" cap="flat" cmpd="sng" algn="ctr">
                      <a:solidFill>
                        <a:srgbClr val="D8D8D8"/>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28018220"/>
                  </a:ext>
                </a:extLst>
              </a:tr>
              <a:tr h="0">
                <a:tc>
                  <a:txBody>
                    <a:bodyPr/>
                    <a:lstStyle/>
                    <a:p>
                      <a:pPr algn="l"/>
                      <a:r>
                        <a:rPr lang="en-US" dirty="0">
                          <a:solidFill>
                            <a:srgbClr val="343332"/>
                          </a:solidFill>
                          <a:effectLst/>
                          <a:highlight>
                            <a:srgbClr val="FFFFFF"/>
                          </a:highlight>
                          <a:latin typeface="Calibri" panose="020F0502020204030204" pitchFamily="34" charset="0"/>
                        </a:rPr>
                        <a:t>In addition to the Report on Microfiber Pollution, the </a:t>
                      </a:r>
                      <a:r>
                        <a:rPr lang="en-US" b="0" u="sng" dirty="0">
                          <a:solidFill>
                            <a:srgbClr val="0000FF"/>
                          </a:solidFill>
                          <a:effectLst/>
                          <a:highlight>
                            <a:srgbClr val="FFFFFF"/>
                          </a:highlight>
                          <a:latin typeface="Calibri" panose="020F0502020204030204" pitchFamily="34" charset="0"/>
                          <a:hlinkClick r:id="rId2"/>
                        </a:rPr>
                        <a:t>Fighting Fibers Act of 2024</a:t>
                      </a:r>
                      <a:r>
                        <a:rPr lang="en-US" dirty="0">
                          <a:solidFill>
                            <a:srgbClr val="343332"/>
                          </a:solidFill>
                          <a:effectLst/>
                          <a:highlight>
                            <a:srgbClr val="FFFFFF"/>
                          </a:highlight>
                          <a:latin typeface="Calibri" panose="020F0502020204030204" pitchFamily="34" charset="0"/>
                        </a:rPr>
                        <a:t> has been introduced by U.S. Senator Merkley (OR), specifically to address microfiber pollution from clothing. The Act has two main components: a requirement for washing machines to include microfiber filtration and a requirement for future research on the impact of </a:t>
                      </a:r>
                      <a:r>
                        <a:rPr lang="en-US" dirty="0" err="1">
                          <a:solidFill>
                            <a:srgbClr val="343332"/>
                          </a:solidFill>
                          <a:effectLst/>
                          <a:highlight>
                            <a:srgbClr val="FFFFFF"/>
                          </a:highlight>
                          <a:latin typeface="Calibri" panose="020F0502020204030204" pitchFamily="34" charset="0"/>
                        </a:rPr>
                        <a:t>microibers</a:t>
                      </a:r>
                      <a:r>
                        <a:rPr lang="en-US" dirty="0">
                          <a:solidFill>
                            <a:srgbClr val="343332"/>
                          </a:solidFill>
                          <a:effectLst/>
                          <a:highlight>
                            <a:srgbClr val="FFFFFF"/>
                          </a:highlight>
                          <a:latin typeface="Calibri" panose="020F0502020204030204" pitchFamily="34" charset="0"/>
                        </a:rPr>
                        <a:t>.</a:t>
                      </a:r>
                      <a:endParaRPr lang="en-US" dirty="0">
                        <a:solidFill>
                          <a:srgbClr val="343332"/>
                        </a:solidFill>
                        <a:effectLst/>
                        <a:highlight>
                          <a:srgbClr val="FFFFFF"/>
                        </a:highlight>
                        <a:latin typeface="Verdana" panose="020B0604030504040204" pitchFamily="34" charset="0"/>
                      </a:endParaRPr>
                    </a:p>
                  </a:txBody>
                  <a:tcPr marL="381000" marR="381000" marT="95250" marB="95250">
                    <a:lnL>
                      <a:noFill/>
                    </a:lnL>
                    <a:lnR>
                      <a:noFill/>
                    </a:lnR>
                    <a:lnT>
                      <a:noFill/>
                    </a:lnT>
                    <a:lnB>
                      <a:noFill/>
                    </a:lnB>
                    <a:solidFill>
                      <a:srgbClr val="FFFFFF"/>
                    </a:solidFill>
                  </a:tcPr>
                </a:tc>
                <a:extLst>
                  <a:ext uri="{0D108BD9-81ED-4DB2-BD59-A6C34878D82A}">
                    <a16:rowId xmlns:a16="http://schemas.microsoft.com/office/drawing/2014/main" val="545837143"/>
                  </a:ext>
                </a:extLst>
              </a:tr>
            </a:tbl>
          </a:graphicData>
        </a:graphic>
      </p:graphicFrame>
      <p:sp>
        <p:nvSpPr>
          <p:cNvPr id="3" name="TextBox 2">
            <a:extLst>
              <a:ext uri="{FF2B5EF4-FFF2-40B4-BE49-F238E27FC236}">
                <a16:creationId xmlns:a16="http://schemas.microsoft.com/office/drawing/2014/main" id="{B5FB35D7-EB67-1DCC-73AE-1452E49BD3F3}"/>
              </a:ext>
            </a:extLst>
          </p:cNvPr>
          <p:cNvSpPr txBox="1"/>
          <p:nvPr/>
        </p:nvSpPr>
        <p:spPr>
          <a:xfrm>
            <a:off x="3026473" y="1278082"/>
            <a:ext cx="6139053" cy="369332"/>
          </a:xfrm>
          <a:prstGeom prst="rect">
            <a:avLst/>
          </a:prstGeom>
          <a:noFill/>
        </p:spPr>
        <p:txBody>
          <a:bodyPr wrap="none" rtlCol="0">
            <a:spAutoFit/>
          </a:bodyPr>
          <a:lstStyle/>
          <a:p>
            <a:r>
              <a:rPr lang="en-US" dirty="0"/>
              <a:t>A list of </a:t>
            </a:r>
            <a:r>
              <a:rPr lang="en-US" b="1" u="sng" dirty="0"/>
              <a:t>all</a:t>
            </a:r>
            <a:r>
              <a:rPr lang="en-US" dirty="0"/>
              <a:t> of the federal legislation that has been proposed:</a:t>
            </a:r>
          </a:p>
        </p:txBody>
      </p:sp>
      <p:pic>
        <p:nvPicPr>
          <p:cNvPr id="4" name="Picture 3">
            <a:extLst>
              <a:ext uri="{FF2B5EF4-FFF2-40B4-BE49-F238E27FC236}">
                <a16:creationId xmlns:a16="http://schemas.microsoft.com/office/drawing/2014/main" id="{194F87EA-1F61-259E-D738-F9CC4E39EF15}"/>
              </a:ext>
            </a:extLst>
          </p:cNvPr>
          <p:cNvPicPr>
            <a:picLocks noChangeAspect="1"/>
          </p:cNvPicPr>
          <p:nvPr/>
        </p:nvPicPr>
        <p:blipFill>
          <a:blip r:embed="rId3"/>
          <a:stretch>
            <a:fillRect/>
          </a:stretch>
        </p:blipFill>
        <p:spPr>
          <a:xfrm>
            <a:off x="2265130" y="0"/>
            <a:ext cx="766174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3B88E03-4182-2BB6-8500-17335576B340}"/>
                  </a:ext>
                </a:extLst>
              </p14:cNvPr>
              <p14:cNvContentPartPr/>
              <p14:nvPr/>
            </p14:nvContentPartPr>
            <p14:xfrm>
              <a:off x="2069935" y="1401235"/>
              <a:ext cx="7014240" cy="685440"/>
            </p14:xfrm>
          </p:contentPart>
        </mc:Choice>
        <mc:Fallback xmlns="">
          <p:pic>
            <p:nvPicPr>
              <p:cNvPr id="5" name="Ink 4">
                <a:extLst>
                  <a:ext uri="{FF2B5EF4-FFF2-40B4-BE49-F238E27FC236}">
                    <a16:creationId xmlns:a16="http://schemas.microsoft.com/office/drawing/2014/main" id="{23B88E03-4182-2BB6-8500-17335576B340}"/>
                  </a:ext>
                </a:extLst>
              </p:cNvPr>
              <p:cNvPicPr/>
              <p:nvPr/>
            </p:nvPicPr>
            <p:blipFill>
              <a:blip r:embed="rId5"/>
              <a:stretch>
                <a:fillRect/>
              </a:stretch>
            </p:blipFill>
            <p:spPr>
              <a:xfrm>
                <a:off x="2063815" y="1395115"/>
                <a:ext cx="7026480" cy="697680"/>
              </a:xfrm>
              <a:prstGeom prst="rect">
                <a:avLst/>
              </a:prstGeom>
            </p:spPr>
          </p:pic>
        </mc:Fallback>
      </mc:AlternateContent>
      <p:sp>
        <p:nvSpPr>
          <p:cNvPr id="6" name="Slide Number Placeholder 5">
            <a:extLst>
              <a:ext uri="{FF2B5EF4-FFF2-40B4-BE49-F238E27FC236}">
                <a16:creationId xmlns:a16="http://schemas.microsoft.com/office/drawing/2014/main" id="{B4EE21DA-EBDA-482A-85CE-E719D8B27724}"/>
              </a:ext>
            </a:extLst>
          </p:cNvPr>
          <p:cNvSpPr>
            <a:spLocks noGrp="1"/>
          </p:cNvSpPr>
          <p:nvPr>
            <p:ph type="sldNum" sz="quarter" idx="12"/>
          </p:nvPr>
        </p:nvSpPr>
        <p:spPr/>
        <p:txBody>
          <a:bodyPr/>
          <a:lstStyle/>
          <a:p>
            <a:fld id="{5B8EE2B7-6752-6F47-B44B-EA0EE18C287A}" type="slidenum">
              <a:rPr lang="en-US" smtClean="0"/>
              <a:t>12</a:t>
            </a:fld>
            <a:endParaRPr lang="en-US"/>
          </a:p>
        </p:txBody>
      </p:sp>
    </p:spTree>
    <p:extLst>
      <p:ext uri="{BB962C8B-B14F-4D97-AF65-F5344CB8AC3E}">
        <p14:creationId xmlns:p14="http://schemas.microsoft.com/office/powerpoint/2010/main" val="369684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18B832-CA7A-9B01-B4BE-6E01C3F3715B}"/>
              </a:ext>
            </a:extLst>
          </p:cNvPr>
          <p:cNvGraphicFramePr>
            <a:graphicFrameLocks noGrp="1"/>
          </p:cNvGraphicFramePr>
          <p:nvPr/>
        </p:nvGraphicFramePr>
        <p:xfrm>
          <a:off x="2761262" y="1647414"/>
          <a:ext cx="6477000" cy="3493770"/>
        </p:xfrm>
        <a:graphic>
          <a:graphicData uri="http://schemas.openxmlformats.org/drawingml/2006/table">
            <a:tbl>
              <a:tblPr/>
              <a:tblGrid>
                <a:gridCol w="6477000">
                  <a:extLst>
                    <a:ext uri="{9D8B030D-6E8A-4147-A177-3AD203B41FA5}">
                      <a16:colId xmlns:a16="http://schemas.microsoft.com/office/drawing/2014/main" val="1639143447"/>
                    </a:ext>
                  </a:extLst>
                </a:gridCol>
              </a:tblGrid>
              <a:tr h="0">
                <a:tc>
                  <a:txBody>
                    <a:bodyPr/>
                    <a:lstStyle/>
                    <a:p>
                      <a:endParaRPr lang="en-US" dirty="0"/>
                    </a:p>
                  </a:txBody>
                  <a:tcPr marL="0" marR="0" marT="0" marB="0">
                    <a:lnL>
                      <a:noFill/>
                    </a:lnL>
                    <a:lnR>
                      <a:noFill/>
                    </a:lnR>
                    <a:lnT>
                      <a:noFill/>
                    </a:lnT>
                    <a:lnB>
                      <a:noFill/>
                    </a:lnB>
                    <a:noFill/>
                  </a:tcPr>
                </a:tc>
                <a:extLst>
                  <a:ext uri="{0D108BD9-81ED-4DB2-BD59-A6C34878D82A}">
                    <a16:rowId xmlns:a16="http://schemas.microsoft.com/office/drawing/2014/main" val="2562772525"/>
                  </a:ext>
                </a:extLst>
              </a:tr>
              <a:tr h="0">
                <a:tc>
                  <a:txBody>
                    <a:bodyPr/>
                    <a:lstStyle/>
                    <a:p>
                      <a:endParaRPr lang="en-US"/>
                    </a:p>
                  </a:txBody>
                  <a:tcPr marL="95250" marR="95250" marT="142875" marB="142875">
                    <a:lnL>
                      <a:noFill/>
                    </a:lnL>
                    <a:lnR>
                      <a:noFill/>
                    </a:lnR>
                    <a:lnT>
                      <a:noFill/>
                    </a:lnT>
                    <a:lnB w="12700" cap="flat" cmpd="sng" algn="ctr">
                      <a:solidFill>
                        <a:srgbClr val="D8D8D8"/>
                      </a:solidFill>
                      <a:prstDash val="solid"/>
                      <a:round/>
                      <a:headEnd type="none" w="med" len="med"/>
                      <a:tailEnd type="none" w="med" len="med"/>
                    </a:lnB>
                    <a:noFill/>
                  </a:tcPr>
                </a:tc>
                <a:extLst>
                  <a:ext uri="{0D108BD9-81ED-4DB2-BD59-A6C34878D82A}">
                    <a16:rowId xmlns:a16="http://schemas.microsoft.com/office/drawing/2014/main" val="3589578762"/>
                  </a:ext>
                </a:extLst>
              </a:tr>
              <a:tr h="0">
                <a:tc>
                  <a:txBody>
                    <a:bodyPr/>
                    <a:lstStyle/>
                    <a:p>
                      <a:endParaRPr lang="en-US"/>
                    </a:p>
                  </a:txBody>
                  <a:tcPr marL="0" marR="0" marT="0" marB="0">
                    <a:lnL w="12700" cap="flat" cmpd="sng" algn="ctr">
                      <a:solidFill>
                        <a:srgbClr val="D8D8D8"/>
                      </a:solidFill>
                      <a:prstDash val="solid"/>
                      <a:round/>
                      <a:headEnd type="none" w="med" len="med"/>
                      <a:tailEnd type="none" w="med" len="med"/>
                    </a:lnL>
                    <a:lnR w="12700" cap="flat" cmpd="sng" algn="ctr">
                      <a:solidFill>
                        <a:srgbClr val="D8D8D8"/>
                      </a:solidFill>
                      <a:prstDash val="solid"/>
                      <a:round/>
                      <a:headEnd type="none" w="med" len="med"/>
                      <a:tailEnd type="none" w="med" len="med"/>
                    </a:lnR>
                    <a:lnT w="12700" cap="flat" cmpd="sng" algn="ctr">
                      <a:solidFill>
                        <a:srgbClr val="D8D8D8"/>
                      </a:solidFill>
                      <a:prstDash val="solid"/>
                      <a:round/>
                      <a:headEnd type="none" w="med" len="med"/>
                      <a:tailEnd type="none" w="med" len="med"/>
                    </a:lnT>
                    <a:lnB w="1270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913295331"/>
                  </a:ext>
                </a:extLst>
              </a:tr>
              <a:tr h="0">
                <a:tc>
                  <a:txBody>
                    <a:bodyPr/>
                    <a:lstStyle/>
                    <a:p>
                      <a:endParaRPr lang="en-US"/>
                    </a:p>
                  </a:txBody>
                  <a:tcPr marL="0" marR="0" marT="0" marB="0">
                    <a:lnL>
                      <a:noFill/>
                    </a:lnL>
                    <a:lnR>
                      <a:noFill/>
                    </a:lnR>
                    <a:lnT w="12700" cap="flat" cmpd="sng" algn="ctr">
                      <a:solidFill>
                        <a:srgbClr val="D8D8D8"/>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28018220"/>
                  </a:ext>
                </a:extLst>
              </a:tr>
              <a:tr h="0">
                <a:tc>
                  <a:txBody>
                    <a:bodyPr/>
                    <a:lstStyle/>
                    <a:p>
                      <a:pPr algn="l"/>
                      <a:r>
                        <a:rPr lang="en-US" dirty="0">
                          <a:solidFill>
                            <a:srgbClr val="343332"/>
                          </a:solidFill>
                          <a:effectLst/>
                          <a:highlight>
                            <a:srgbClr val="FFFFFF"/>
                          </a:highlight>
                          <a:latin typeface="Calibri" panose="020F0502020204030204" pitchFamily="34" charset="0"/>
                        </a:rPr>
                        <a:t>In addition to the Report on Microfiber Pollution, the </a:t>
                      </a:r>
                      <a:r>
                        <a:rPr lang="en-US" b="0" u="sng" dirty="0">
                          <a:solidFill>
                            <a:srgbClr val="0000FF"/>
                          </a:solidFill>
                          <a:effectLst/>
                          <a:highlight>
                            <a:srgbClr val="FFFFFF"/>
                          </a:highlight>
                          <a:latin typeface="Calibri" panose="020F0502020204030204" pitchFamily="34" charset="0"/>
                          <a:hlinkClick r:id="rId2"/>
                        </a:rPr>
                        <a:t>Fighting Fibers Act of 2024</a:t>
                      </a:r>
                      <a:r>
                        <a:rPr lang="en-US" dirty="0">
                          <a:solidFill>
                            <a:srgbClr val="343332"/>
                          </a:solidFill>
                          <a:effectLst/>
                          <a:highlight>
                            <a:srgbClr val="FFFFFF"/>
                          </a:highlight>
                          <a:latin typeface="Calibri" panose="020F0502020204030204" pitchFamily="34" charset="0"/>
                        </a:rPr>
                        <a:t> has been introduced by U.S. Senator Merkley (OR), specifically to address microfiber pollution from clothing. The Act has two main components: a requirement for washing machines to include microfiber filtration and a requirement for future research on the impact of </a:t>
                      </a:r>
                      <a:r>
                        <a:rPr lang="en-US" dirty="0" err="1">
                          <a:solidFill>
                            <a:srgbClr val="343332"/>
                          </a:solidFill>
                          <a:effectLst/>
                          <a:highlight>
                            <a:srgbClr val="FFFFFF"/>
                          </a:highlight>
                          <a:latin typeface="Calibri" panose="020F0502020204030204" pitchFamily="34" charset="0"/>
                        </a:rPr>
                        <a:t>microibers</a:t>
                      </a:r>
                      <a:r>
                        <a:rPr lang="en-US" dirty="0">
                          <a:solidFill>
                            <a:srgbClr val="343332"/>
                          </a:solidFill>
                          <a:effectLst/>
                          <a:highlight>
                            <a:srgbClr val="FFFFFF"/>
                          </a:highlight>
                          <a:latin typeface="Calibri" panose="020F0502020204030204" pitchFamily="34" charset="0"/>
                        </a:rPr>
                        <a:t>.</a:t>
                      </a:r>
                      <a:endParaRPr lang="en-US" dirty="0">
                        <a:solidFill>
                          <a:srgbClr val="343332"/>
                        </a:solidFill>
                        <a:effectLst/>
                        <a:highlight>
                          <a:srgbClr val="FFFFFF"/>
                        </a:highlight>
                        <a:latin typeface="Verdana" panose="020B0604030504040204" pitchFamily="34" charset="0"/>
                      </a:endParaRPr>
                    </a:p>
                  </a:txBody>
                  <a:tcPr marL="381000" marR="381000" marT="95250" marB="95250">
                    <a:lnL>
                      <a:noFill/>
                    </a:lnL>
                    <a:lnR>
                      <a:noFill/>
                    </a:lnR>
                    <a:lnT>
                      <a:noFill/>
                    </a:lnT>
                    <a:lnB>
                      <a:noFill/>
                    </a:lnB>
                    <a:solidFill>
                      <a:srgbClr val="FFFFFF"/>
                    </a:solidFill>
                  </a:tcPr>
                </a:tc>
                <a:extLst>
                  <a:ext uri="{0D108BD9-81ED-4DB2-BD59-A6C34878D82A}">
                    <a16:rowId xmlns:a16="http://schemas.microsoft.com/office/drawing/2014/main" val="545837143"/>
                  </a:ext>
                </a:extLst>
              </a:tr>
            </a:tbl>
          </a:graphicData>
        </a:graphic>
      </p:graphicFrame>
      <p:sp>
        <p:nvSpPr>
          <p:cNvPr id="3" name="TextBox 2">
            <a:extLst>
              <a:ext uri="{FF2B5EF4-FFF2-40B4-BE49-F238E27FC236}">
                <a16:creationId xmlns:a16="http://schemas.microsoft.com/office/drawing/2014/main" id="{B5FB35D7-EB67-1DCC-73AE-1452E49BD3F3}"/>
              </a:ext>
            </a:extLst>
          </p:cNvPr>
          <p:cNvSpPr txBox="1"/>
          <p:nvPr/>
        </p:nvSpPr>
        <p:spPr>
          <a:xfrm>
            <a:off x="3026473" y="1278082"/>
            <a:ext cx="6139053" cy="369332"/>
          </a:xfrm>
          <a:prstGeom prst="rect">
            <a:avLst/>
          </a:prstGeom>
          <a:noFill/>
        </p:spPr>
        <p:txBody>
          <a:bodyPr wrap="none" rtlCol="0">
            <a:spAutoFit/>
          </a:bodyPr>
          <a:lstStyle/>
          <a:p>
            <a:r>
              <a:rPr lang="en-US" dirty="0"/>
              <a:t>A list of </a:t>
            </a:r>
            <a:r>
              <a:rPr lang="en-US" b="1" u="sng" dirty="0"/>
              <a:t>all</a:t>
            </a:r>
            <a:r>
              <a:rPr lang="en-US" dirty="0"/>
              <a:t> of the federal legislation that has been proposed:</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1D160F1-936E-8D1B-2BAC-65291A27F7A1}"/>
                  </a:ext>
                </a:extLst>
              </p14:cNvPr>
              <p14:cNvContentPartPr/>
              <p14:nvPr/>
            </p14:nvContentPartPr>
            <p14:xfrm>
              <a:off x="4074055" y="4858675"/>
              <a:ext cx="360" cy="360"/>
            </p14:xfrm>
          </p:contentPart>
        </mc:Choice>
        <mc:Fallback xmlns="">
          <p:pic>
            <p:nvPicPr>
              <p:cNvPr id="6" name="Ink 5">
                <a:extLst>
                  <a:ext uri="{FF2B5EF4-FFF2-40B4-BE49-F238E27FC236}">
                    <a16:creationId xmlns:a16="http://schemas.microsoft.com/office/drawing/2014/main" id="{61D160F1-936E-8D1B-2BAC-65291A27F7A1}"/>
                  </a:ext>
                </a:extLst>
              </p:cNvPr>
              <p:cNvPicPr/>
              <p:nvPr/>
            </p:nvPicPr>
            <p:blipFill>
              <a:blip r:embed="rId4"/>
              <a:stretch>
                <a:fillRect/>
              </a:stretch>
            </p:blipFill>
            <p:spPr>
              <a:xfrm>
                <a:off x="4067935" y="485255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097ACAF-5DE6-49F2-86A2-4629A0AFB6F1}"/>
                  </a:ext>
                </a:extLst>
              </p14:cNvPr>
              <p14:cNvContentPartPr/>
              <p14:nvPr/>
            </p14:nvContentPartPr>
            <p14:xfrm>
              <a:off x="3678415" y="4121395"/>
              <a:ext cx="360" cy="360"/>
            </p14:xfrm>
          </p:contentPart>
        </mc:Choice>
        <mc:Fallback xmlns="">
          <p:pic>
            <p:nvPicPr>
              <p:cNvPr id="7" name="Ink 6">
                <a:extLst>
                  <a:ext uri="{FF2B5EF4-FFF2-40B4-BE49-F238E27FC236}">
                    <a16:creationId xmlns:a16="http://schemas.microsoft.com/office/drawing/2014/main" id="{3097ACAF-5DE6-49F2-86A2-4629A0AFB6F1}"/>
                  </a:ext>
                </a:extLst>
              </p:cNvPr>
              <p:cNvPicPr/>
              <p:nvPr/>
            </p:nvPicPr>
            <p:blipFill>
              <a:blip r:embed="rId4"/>
              <a:stretch>
                <a:fillRect/>
              </a:stretch>
            </p:blipFill>
            <p:spPr>
              <a:xfrm>
                <a:off x="3672295" y="411527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B03993B-412E-EBB8-375F-4AEF3D3893DC}"/>
                  </a:ext>
                </a:extLst>
              </p14:cNvPr>
              <p14:cNvContentPartPr/>
              <p14:nvPr/>
            </p14:nvContentPartPr>
            <p14:xfrm>
              <a:off x="8691415" y="1597795"/>
              <a:ext cx="360" cy="360"/>
            </p14:xfrm>
          </p:contentPart>
        </mc:Choice>
        <mc:Fallback xmlns="">
          <p:pic>
            <p:nvPicPr>
              <p:cNvPr id="8" name="Ink 7">
                <a:extLst>
                  <a:ext uri="{FF2B5EF4-FFF2-40B4-BE49-F238E27FC236}">
                    <a16:creationId xmlns:a16="http://schemas.microsoft.com/office/drawing/2014/main" id="{DB03993B-412E-EBB8-375F-4AEF3D3893DC}"/>
                  </a:ext>
                </a:extLst>
              </p:cNvPr>
              <p:cNvPicPr/>
              <p:nvPr/>
            </p:nvPicPr>
            <p:blipFill>
              <a:blip r:embed="rId4"/>
              <a:stretch>
                <a:fillRect/>
              </a:stretch>
            </p:blipFill>
            <p:spPr>
              <a:xfrm>
                <a:off x="8685295" y="159167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764366D1-B3EA-77E9-F039-9CB61C0ADB93}"/>
                  </a:ext>
                </a:extLst>
              </p14:cNvPr>
              <p14:cNvContentPartPr/>
              <p14:nvPr/>
            </p14:nvContentPartPr>
            <p14:xfrm>
              <a:off x="11500135" y="3029155"/>
              <a:ext cx="360" cy="360"/>
            </p14:xfrm>
          </p:contentPart>
        </mc:Choice>
        <mc:Fallback xmlns="">
          <p:pic>
            <p:nvPicPr>
              <p:cNvPr id="9" name="Ink 8">
                <a:extLst>
                  <a:ext uri="{FF2B5EF4-FFF2-40B4-BE49-F238E27FC236}">
                    <a16:creationId xmlns:a16="http://schemas.microsoft.com/office/drawing/2014/main" id="{764366D1-B3EA-77E9-F039-9CB61C0ADB93}"/>
                  </a:ext>
                </a:extLst>
              </p:cNvPr>
              <p:cNvPicPr/>
              <p:nvPr/>
            </p:nvPicPr>
            <p:blipFill>
              <a:blip r:embed="rId4"/>
              <a:stretch>
                <a:fillRect/>
              </a:stretch>
            </p:blipFill>
            <p:spPr>
              <a:xfrm>
                <a:off x="11494015" y="302303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5369663A-CB8C-C8F6-72F4-ABFB8AEA9AAB}"/>
                  </a:ext>
                </a:extLst>
              </p14:cNvPr>
              <p14:cNvContentPartPr/>
              <p14:nvPr/>
            </p14:nvContentPartPr>
            <p14:xfrm>
              <a:off x="9516895" y="2813515"/>
              <a:ext cx="360" cy="360"/>
            </p14:xfrm>
          </p:contentPart>
        </mc:Choice>
        <mc:Fallback xmlns="">
          <p:pic>
            <p:nvPicPr>
              <p:cNvPr id="10" name="Ink 9">
                <a:extLst>
                  <a:ext uri="{FF2B5EF4-FFF2-40B4-BE49-F238E27FC236}">
                    <a16:creationId xmlns:a16="http://schemas.microsoft.com/office/drawing/2014/main" id="{5369663A-CB8C-C8F6-72F4-ABFB8AEA9AAB}"/>
                  </a:ext>
                </a:extLst>
              </p:cNvPr>
              <p:cNvPicPr/>
              <p:nvPr/>
            </p:nvPicPr>
            <p:blipFill>
              <a:blip r:embed="rId4"/>
              <a:stretch>
                <a:fillRect/>
              </a:stretch>
            </p:blipFill>
            <p:spPr>
              <a:xfrm>
                <a:off x="9510775" y="2807395"/>
                <a:ext cx="12600" cy="12600"/>
              </a:xfrm>
              <a:prstGeom prst="rect">
                <a:avLst/>
              </a:prstGeom>
            </p:spPr>
          </p:pic>
        </mc:Fallback>
      </mc:AlternateContent>
      <p:pic>
        <p:nvPicPr>
          <p:cNvPr id="11" name="Picture 10">
            <a:extLst>
              <a:ext uri="{FF2B5EF4-FFF2-40B4-BE49-F238E27FC236}">
                <a16:creationId xmlns:a16="http://schemas.microsoft.com/office/drawing/2014/main" id="{8B6DFA28-6F05-7F8A-9D14-E4476B9320DF}"/>
              </a:ext>
            </a:extLst>
          </p:cNvPr>
          <p:cNvPicPr>
            <a:picLocks noChangeAspect="1"/>
          </p:cNvPicPr>
          <p:nvPr/>
        </p:nvPicPr>
        <p:blipFill>
          <a:blip r:embed="rId9"/>
          <a:stretch>
            <a:fillRect/>
          </a:stretch>
        </p:blipFill>
        <p:spPr>
          <a:xfrm>
            <a:off x="2209799" y="1257991"/>
            <a:ext cx="7772400" cy="3922335"/>
          </a:xfrm>
          <a:prstGeom prst="rect">
            <a:avLst/>
          </a:prstGeom>
        </p:spPr>
      </p:pic>
      <p:sp>
        <p:nvSpPr>
          <p:cNvPr id="12" name="Slide Number Placeholder 11">
            <a:extLst>
              <a:ext uri="{FF2B5EF4-FFF2-40B4-BE49-F238E27FC236}">
                <a16:creationId xmlns:a16="http://schemas.microsoft.com/office/drawing/2014/main" id="{1755CBEF-456D-B1E3-6D6D-676AADC3C34C}"/>
              </a:ext>
            </a:extLst>
          </p:cNvPr>
          <p:cNvSpPr>
            <a:spLocks noGrp="1"/>
          </p:cNvSpPr>
          <p:nvPr>
            <p:ph type="sldNum" sz="quarter" idx="12"/>
          </p:nvPr>
        </p:nvSpPr>
        <p:spPr/>
        <p:txBody>
          <a:bodyPr/>
          <a:lstStyle/>
          <a:p>
            <a:fld id="{5B8EE2B7-6752-6F47-B44B-EA0EE18C287A}" type="slidenum">
              <a:rPr lang="en-US" smtClean="0"/>
              <a:t>13</a:t>
            </a:fld>
            <a:endParaRPr lang="en-US"/>
          </a:p>
        </p:txBody>
      </p:sp>
    </p:spTree>
    <p:extLst>
      <p:ext uri="{BB962C8B-B14F-4D97-AF65-F5344CB8AC3E}">
        <p14:creationId xmlns:p14="http://schemas.microsoft.com/office/powerpoint/2010/main" val="1860651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1D160F1-936E-8D1B-2BAC-65291A27F7A1}"/>
                  </a:ext>
                </a:extLst>
              </p14:cNvPr>
              <p14:cNvContentPartPr/>
              <p14:nvPr/>
            </p14:nvContentPartPr>
            <p14:xfrm>
              <a:off x="4074055" y="4858675"/>
              <a:ext cx="360" cy="360"/>
            </p14:xfrm>
          </p:contentPart>
        </mc:Choice>
        <mc:Fallback xmlns="">
          <p:pic>
            <p:nvPicPr>
              <p:cNvPr id="6" name="Ink 5">
                <a:extLst>
                  <a:ext uri="{FF2B5EF4-FFF2-40B4-BE49-F238E27FC236}">
                    <a16:creationId xmlns:a16="http://schemas.microsoft.com/office/drawing/2014/main" id="{61D160F1-936E-8D1B-2BAC-65291A27F7A1}"/>
                  </a:ext>
                </a:extLst>
              </p:cNvPr>
              <p:cNvPicPr/>
              <p:nvPr/>
            </p:nvPicPr>
            <p:blipFill>
              <a:blip r:embed="rId3"/>
              <a:stretch>
                <a:fillRect/>
              </a:stretch>
            </p:blipFill>
            <p:spPr>
              <a:xfrm>
                <a:off x="4067935" y="485255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097ACAF-5DE6-49F2-86A2-4629A0AFB6F1}"/>
                  </a:ext>
                </a:extLst>
              </p14:cNvPr>
              <p14:cNvContentPartPr/>
              <p14:nvPr/>
            </p14:nvContentPartPr>
            <p14:xfrm>
              <a:off x="3678415" y="4121395"/>
              <a:ext cx="360" cy="360"/>
            </p14:xfrm>
          </p:contentPart>
        </mc:Choice>
        <mc:Fallback xmlns="">
          <p:pic>
            <p:nvPicPr>
              <p:cNvPr id="7" name="Ink 6">
                <a:extLst>
                  <a:ext uri="{FF2B5EF4-FFF2-40B4-BE49-F238E27FC236}">
                    <a16:creationId xmlns:a16="http://schemas.microsoft.com/office/drawing/2014/main" id="{3097ACAF-5DE6-49F2-86A2-4629A0AFB6F1}"/>
                  </a:ext>
                </a:extLst>
              </p:cNvPr>
              <p:cNvPicPr/>
              <p:nvPr/>
            </p:nvPicPr>
            <p:blipFill>
              <a:blip r:embed="rId3"/>
              <a:stretch>
                <a:fillRect/>
              </a:stretch>
            </p:blipFill>
            <p:spPr>
              <a:xfrm>
                <a:off x="3672295" y="411527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B03993B-412E-EBB8-375F-4AEF3D3893DC}"/>
                  </a:ext>
                </a:extLst>
              </p14:cNvPr>
              <p14:cNvContentPartPr/>
              <p14:nvPr/>
            </p14:nvContentPartPr>
            <p14:xfrm>
              <a:off x="8691415" y="1597795"/>
              <a:ext cx="360" cy="360"/>
            </p14:xfrm>
          </p:contentPart>
        </mc:Choice>
        <mc:Fallback xmlns="">
          <p:pic>
            <p:nvPicPr>
              <p:cNvPr id="8" name="Ink 7">
                <a:extLst>
                  <a:ext uri="{FF2B5EF4-FFF2-40B4-BE49-F238E27FC236}">
                    <a16:creationId xmlns:a16="http://schemas.microsoft.com/office/drawing/2014/main" id="{DB03993B-412E-EBB8-375F-4AEF3D3893DC}"/>
                  </a:ext>
                </a:extLst>
              </p:cNvPr>
              <p:cNvPicPr/>
              <p:nvPr/>
            </p:nvPicPr>
            <p:blipFill>
              <a:blip r:embed="rId3"/>
              <a:stretch>
                <a:fillRect/>
              </a:stretch>
            </p:blipFill>
            <p:spPr>
              <a:xfrm>
                <a:off x="8685295" y="159167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64366D1-B3EA-77E9-F039-9CB61C0ADB93}"/>
                  </a:ext>
                </a:extLst>
              </p14:cNvPr>
              <p14:cNvContentPartPr/>
              <p14:nvPr/>
            </p14:nvContentPartPr>
            <p14:xfrm>
              <a:off x="11500135" y="3029155"/>
              <a:ext cx="360" cy="360"/>
            </p14:xfrm>
          </p:contentPart>
        </mc:Choice>
        <mc:Fallback xmlns="">
          <p:pic>
            <p:nvPicPr>
              <p:cNvPr id="9" name="Ink 8">
                <a:extLst>
                  <a:ext uri="{FF2B5EF4-FFF2-40B4-BE49-F238E27FC236}">
                    <a16:creationId xmlns:a16="http://schemas.microsoft.com/office/drawing/2014/main" id="{764366D1-B3EA-77E9-F039-9CB61C0ADB93}"/>
                  </a:ext>
                </a:extLst>
              </p:cNvPr>
              <p:cNvPicPr/>
              <p:nvPr/>
            </p:nvPicPr>
            <p:blipFill>
              <a:blip r:embed="rId3"/>
              <a:stretch>
                <a:fillRect/>
              </a:stretch>
            </p:blipFill>
            <p:spPr>
              <a:xfrm>
                <a:off x="11494015" y="302303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5369663A-CB8C-C8F6-72F4-ABFB8AEA9AAB}"/>
                  </a:ext>
                </a:extLst>
              </p14:cNvPr>
              <p14:cNvContentPartPr/>
              <p14:nvPr/>
            </p14:nvContentPartPr>
            <p14:xfrm>
              <a:off x="9516895" y="2813515"/>
              <a:ext cx="360" cy="360"/>
            </p14:xfrm>
          </p:contentPart>
        </mc:Choice>
        <mc:Fallback xmlns="">
          <p:pic>
            <p:nvPicPr>
              <p:cNvPr id="10" name="Ink 9">
                <a:extLst>
                  <a:ext uri="{FF2B5EF4-FFF2-40B4-BE49-F238E27FC236}">
                    <a16:creationId xmlns:a16="http://schemas.microsoft.com/office/drawing/2014/main" id="{5369663A-CB8C-C8F6-72F4-ABFB8AEA9AAB}"/>
                  </a:ext>
                </a:extLst>
              </p:cNvPr>
              <p:cNvPicPr/>
              <p:nvPr/>
            </p:nvPicPr>
            <p:blipFill>
              <a:blip r:embed="rId3"/>
              <a:stretch>
                <a:fillRect/>
              </a:stretch>
            </p:blipFill>
            <p:spPr>
              <a:xfrm>
                <a:off x="9510775" y="2807395"/>
                <a:ext cx="12600" cy="12600"/>
              </a:xfrm>
              <a:prstGeom prst="rect">
                <a:avLst/>
              </a:prstGeom>
            </p:spPr>
          </p:pic>
        </mc:Fallback>
      </mc:AlternateContent>
      <p:pic>
        <p:nvPicPr>
          <p:cNvPr id="4" name="Picture 3">
            <a:extLst>
              <a:ext uri="{FF2B5EF4-FFF2-40B4-BE49-F238E27FC236}">
                <a16:creationId xmlns:a16="http://schemas.microsoft.com/office/drawing/2014/main" id="{818B0FEF-F5AB-4B9D-34A3-9F045299F9A1}"/>
              </a:ext>
            </a:extLst>
          </p:cNvPr>
          <p:cNvPicPr>
            <a:picLocks noChangeAspect="1"/>
          </p:cNvPicPr>
          <p:nvPr/>
        </p:nvPicPr>
        <p:blipFill>
          <a:blip r:embed="rId8"/>
          <a:stretch>
            <a:fillRect/>
          </a:stretch>
        </p:blipFill>
        <p:spPr>
          <a:xfrm>
            <a:off x="2137064" y="263156"/>
            <a:ext cx="7772400" cy="2998642"/>
          </a:xfrm>
          <a:prstGeom prst="rect">
            <a:avLst/>
          </a:prstGeom>
        </p:spPr>
      </p:pic>
      <p:pic>
        <p:nvPicPr>
          <p:cNvPr id="5" name="Picture 4">
            <a:extLst>
              <a:ext uri="{FF2B5EF4-FFF2-40B4-BE49-F238E27FC236}">
                <a16:creationId xmlns:a16="http://schemas.microsoft.com/office/drawing/2014/main" id="{F230517E-257F-00CE-59F5-B5DDF1437199}"/>
              </a:ext>
            </a:extLst>
          </p:cNvPr>
          <p:cNvPicPr>
            <a:picLocks noChangeAspect="1"/>
          </p:cNvPicPr>
          <p:nvPr/>
        </p:nvPicPr>
        <p:blipFill>
          <a:blip r:embed="rId9"/>
          <a:stretch>
            <a:fillRect/>
          </a:stretch>
        </p:blipFill>
        <p:spPr>
          <a:xfrm>
            <a:off x="241150" y="3429000"/>
            <a:ext cx="5501858" cy="2998643"/>
          </a:xfrm>
          <a:prstGeom prst="rect">
            <a:avLst/>
          </a:prstGeom>
        </p:spPr>
      </p:pic>
      <p:pic>
        <p:nvPicPr>
          <p:cNvPr id="12" name="Picture 11">
            <a:extLst>
              <a:ext uri="{FF2B5EF4-FFF2-40B4-BE49-F238E27FC236}">
                <a16:creationId xmlns:a16="http://schemas.microsoft.com/office/drawing/2014/main" id="{6418F452-89D2-8139-B5E5-61F991FFDA83}"/>
              </a:ext>
            </a:extLst>
          </p:cNvPr>
          <p:cNvPicPr>
            <a:picLocks noChangeAspect="1"/>
          </p:cNvPicPr>
          <p:nvPr/>
        </p:nvPicPr>
        <p:blipFill>
          <a:blip r:embed="rId10"/>
          <a:stretch>
            <a:fillRect/>
          </a:stretch>
        </p:blipFill>
        <p:spPr>
          <a:xfrm>
            <a:off x="6328926" y="3119389"/>
            <a:ext cx="5341530" cy="1477996"/>
          </a:xfrm>
          <a:prstGeom prst="rect">
            <a:avLst/>
          </a:prstGeom>
        </p:spPr>
      </p:pic>
      <p:pic>
        <p:nvPicPr>
          <p:cNvPr id="13" name="Picture 12">
            <a:extLst>
              <a:ext uri="{FF2B5EF4-FFF2-40B4-BE49-F238E27FC236}">
                <a16:creationId xmlns:a16="http://schemas.microsoft.com/office/drawing/2014/main" id="{8983B721-2066-3991-DE72-6E5B0AD5A4F7}"/>
              </a:ext>
            </a:extLst>
          </p:cNvPr>
          <p:cNvPicPr>
            <a:picLocks noChangeAspect="1"/>
          </p:cNvPicPr>
          <p:nvPr/>
        </p:nvPicPr>
        <p:blipFill>
          <a:blip r:embed="rId11"/>
          <a:stretch>
            <a:fillRect/>
          </a:stretch>
        </p:blipFill>
        <p:spPr>
          <a:xfrm>
            <a:off x="6328926" y="4782084"/>
            <a:ext cx="4924428" cy="1474949"/>
          </a:xfrm>
          <a:prstGeom prst="rect">
            <a:avLst/>
          </a:prstGeom>
        </p:spPr>
      </p:pic>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AE90BCC1-CACF-E14B-EF19-B5FB5264F929}"/>
                  </a:ext>
                </a:extLst>
              </p14:cNvPr>
              <p14:cNvContentPartPr/>
              <p14:nvPr/>
            </p14:nvContentPartPr>
            <p14:xfrm>
              <a:off x="1879080" y="2017656"/>
              <a:ext cx="3528720" cy="757440"/>
            </p14:xfrm>
          </p:contentPart>
        </mc:Choice>
        <mc:Fallback xmlns="">
          <p:pic>
            <p:nvPicPr>
              <p:cNvPr id="14" name="Ink 13">
                <a:extLst>
                  <a:ext uri="{FF2B5EF4-FFF2-40B4-BE49-F238E27FC236}">
                    <a16:creationId xmlns:a16="http://schemas.microsoft.com/office/drawing/2014/main" id="{AE90BCC1-CACF-E14B-EF19-B5FB5264F929}"/>
                  </a:ext>
                </a:extLst>
              </p:cNvPr>
              <p:cNvPicPr/>
              <p:nvPr/>
            </p:nvPicPr>
            <p:blipFill>
              <a:blip r:embed="rId13"/>
              <a:stretch>
                <a:fillRect/>
              </a:stretch>
            </p:blipFill>
            <p:spPr>
              <a:xfrm>
                <a:off x="1872960" y="2011536"/>
                <a:ext cx="3540960" cy="769680"/>
              </a:xfrm>
              <a:prstGeom prst="rect">
                <a:avLst/>
              </a:prstGeom>
            </p:spPr>
          </p:pic>
        </mc:Fallback>
      </mc:AlternateContent>
      <p:sp>
        <p:nvSpPr>
          <p:cNvPr id="15" name="Slide Number Placeholder 14">
            <a:extLst>
              <a:ext uri="{FF2B5EF4-FFF2-40B4-BE49-F238E27FC236}">
                <a16:creationId xmlns:a16="http://schemas.microsoft.com/office/drawing/2014/main" id="{68EA8478-4A17-CE86-ACBA-AA945866EE38}"/>
              </a:ext>
            </a:extLst>
          </p:cNvPr>
          <p:cNvSpPr>
            <a:spLocks noGrp="1"/>
          </p:cNvSpPr>
          <p:nvPr>
            <p:ph type="sldNum" sz="quarter" idx="12"/>
          </p:nvPr>
        </p:nvSpPr>
        <p:spPr/>
        <p:txBody>
          <a:bodyPr/>
          <a:lstStyle/>
          <a:p>
            <a:fld id="{5B8EE2B7-6752-6F47-B44B-EA0EE18C287A}" type="slidenum">
              <a:rPr lang="en-US" smtClean="0"/>
              <a:t>14</a:t>
            </a:fld>
            <a:endParaRPr lang="en-US"/>
          </a:p>
        </p:txBody>
      </p:sp>
    </p:spTree>
    <p:extLst>
      <p:ext uri="{BB962C8B-B14F-4D97-AF65-F5344CB8AC3E}">
        <p14:creationId xmlns:p14="http://schemas.microsoft.com/office/powerpoint/2010/main" val="270268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FB35D7-EB67-1DCC-73AE-1452E49BD3F3}"/>
              </a:ext>
            </a:extLst>
          </p:cNvPr>
          <p:cNvSpPr txBox="1"/>
          <p:nvPr/>
        </p:nvSpPr>
        <p:spPr>
          <a:xfrm>
            <a:off x="954015" y="1527464"/>
            <a:ext cx="10591169" cy="2031325"/>
          </a:xfrm>
          <a:prstGeom prst="rect">
            <a:avLst/>
          </a:prstGeom>
          <a:noFill/>
        </p:spPr>
        <p:txBody>
          <a:bodyPr wrap="none" rtlCol="0">
            <a:spAutoFit/>
          </a:bodyPr>
          <a:lstStyle/>
          <a:p>
            <a:r>
              <a:rPr lang="en-US" dirty="0"/>
              <a:t>Can </a:t>
            </a:r>
            <a:r>
              <a:rPr lang="en-US" b="1" dirty="0"/>
              <a:t>existing federal legislation </a:t>
            </a:r>
            <a:r>
              <a:rPr lang="en-US" dirty="0"/>
              <a:t>be used by interested regulatory agencies (EPA, NIOSH)</a:t>
            </a:r>
          </a:p>
          <a:p>
            <a:endParaRPr lang="en-US" dirty="0"/>
          </a:p>
          <a:p>
            <a:r>
              <a:rPr lang="en-US" dirty="0"/>
              <a:t>(The current supreme court has greatly limited the ability of agencies to interpret laws to form regulations)</a:t>
            </a:r>
          </a:p>
          <a:p>
            <a:endParaRPr lang="en-US" dirty="0"/>
          </a:p>
          <a:p>
            <a:r>
              <a:rPr lang="en-US" i="1" dirty="0">
                <a:hlinkClick r:id="rId2"/>
              </a:rPr>
              <a:t>From Reckoning with Plastic Waste in Oceans (aka the clean water act</a:t>
            </a:r>
            <a:r>
              <a:rPr lang="en-US" i="1" dirty="0"/>
              <a:t>)</a:t>
            </a:r>
          </a:p>
          <a:p>
            <a:endParaRPr lang="en-US" i="1" dirty="0"/>
          </a:p>
          <a:p>
            <a:r>
              <a:rPr lang="en-US" i="1" dirty="0"/>
              <a:t>https://</a:t>
            </a:r>
            <a:r>
              <a:rPr lang="en-US" i="1" dirty="0" err="1"/>
              <a:t>youtu.be</a:t>
            </a:r>
            <a:r>
              <a:rPr lang="en-US" i="1" dirty="0"/>
              <a:t>/jQYbxZCcWB8?si=</a:t>
            </a:r>
            <a:r>
              <a:rPr lang="en-US" i="1" dirty="0" err="1"/>
              <a:t>kQdXWHfbkigKmWnf</a:t>
            </a:r>
            <a:endParaRPr lang="en-US" i="1" dirty="0"/>
          </a:p>
        </p:txBody>
      </p:sp>
      <p:sp>
        <p:nvSpPr>
          <p:cNvPr id="4" name="Slide Number Placeholder 3">
            <a:extLst>
              <a:ext uri="{FF2B5EF4-FFF2-40B4-BE49-F238E27FC236}">
                <a16:creationId xmlns:a16="http://schemas.microsoft.com/office/drawing/2014/main" id="{F93642C4-C116-E484-7E0E-4B6C76CA46EA}"/>
              </a:ext>
            </a:extLst>
          </p:cNvPr>
          <p:cNvSpPr>
            <a:spLocks noGrp="1"/>
          </p:cNvSpPr>
          <p:nvPr>
            <p:ph type="sldNum" sz="quarter" idx="12"/>
          </p:nvPr>
        </p:nvSpPr>
        <p:spPr/>
        <p:txBody>
          <a:bodyPr/>
          <a:lstStyle/>
          <a:p>
            <a:fld id="{5B8EE2B7-6752-6F47-B44B-EA0EE18C287A}" type="slidenum">
              <a:rPr lang="en-US" smtClean="0"/>
              <a:t>15</a:t>
            </a:fld>
            <a:endParaRPr lang="en-US"/>
          </a:p>
        </p:txBody>
      </p:sp>
    </p:spTree>
    <p:extLst>
      <p:ext uri="{BB962C8B-B14F-4D97-AF65-F5344CB8AC3E}">
        <p14:creationId xmlns:p14="http://schemas.microsoft.com/office/powerpoint/2010/main" val="421036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2D091-E4B3-DC5B-A3F7-0D6CFA3312FA}"/>
              </a:ext>
            </a:extLst>
          </p:cNvPr>
          <p:cNvPicPr>
            <a:picLocks noChangeAspect="1"/>
          </p:cNvPicPr>
          <p:nvPr/>
        </p:nvPicPr>
        <p:blipFill>
          <a:blip r:embed="rId2"/>
          <a:stretch>
            <a:fillRect/>
          </a:stretch>
        </p:blipFill>
        <p:spPr>
          <a:xfrm>
            <a:off x="2725946" y="1243528"/>
            <a:ext cx="6592019" cy="4967055"/>
          </a:xfrm>
          <a:prstGeom prst="rect">
            <a:avLst/>
          </a:prstGeom>
        </p:spPr>
      </p:pic>
      <p:sp>
        <p:nvSpPr>
          <p:cNvPr id="4" name="Slide Number Placeholder 3">
            <a:extLst>
              <a:ext uri="{FF2B5EF4-FFF2-40B4-BE49-F238E27FC236}">
                <a16:creationId xmlns:a16="http://schemas.microsoft.com/office/drawing/2014/main" id="{D5C0C206-ACDF-21DA-E484-9846EC5FE16C}"/>
              </a:ext>
            </a:extLst>
          </p:cNvPr>
          <p:cNvSpPr>
            <a:spLocks noGrp="1"/>
          </p:cNvSpPr>
          <p:nvPr>
            <p:ph type="sldNum" sz="quarter" idx="12"/>
          </p:nvPr>
        </p:nvSpPr>
        <p:spPr/>
        <p:txBody>
          <a:bodyPr/>
          <a:lstStyle/>
          <a:p>
            <a:fld id="{5B8EE2B7-6752-6F47-B44B-EA0EE18C287A}" type="slidenum">
              <a:rPr lang="en-US" smtClean="0"/>
              <a:t>16</a:t>
            </a:fld>
            <a:endParaRPr lang="en-US"/>
          </a:p>
        </p:txBody>
      </p:sp>
      <p:sp>
        <p:nvSpPr>
          <p:cNvPr id="6" name="TextBox 5">
            <a:extLst>
              <a:ext uri="{FF2B5EF4-FFF2-40B4-BE49-F238E27FC236}">
                <a16:creationId xmlns:a16="http://schemas.microsoft.com/office/drawing/2014/main" id="{F91B9F23-C0E9-1015-1BB7-88FF0BF0EC31}"/>
              </a:ext>
            </a:extLst>
          </p:cNvPr>
          <p:cNvSpPr txBox="1"/>
          <p:nvPr/>
        </p:nvSpPr>
        <p:spPr>
          <a:xfrm>
            <a:off x="3467819" y="698740"/>
            <a:ext cx="4466544" cy="369332"/>
          </a:xfrm>
          <a:prstGeom prst="rect">
            <a:avLst/>
          </a:prstGeom>
          <a:noFill/>
        </p:spPr>
        <p:txBody>
          <a:bodyPr wrap="none" rtlCol="0">
            <a:spAutoFit/>
          </a:bodyPr>
          <a:lstStyle/>
          <a:p>
            <a:r>
              <a:rPr lang="en-US" dirty="0"/>
              <a:t>What the existing laws could be used to do:</a:t>
            </a:r>
          </a:p>
        </p:txBody>
      </p:sp>
    </p:spTree>
    <p:extLst>
      <p:ext uri="{BB962C8B-B14F-4D97-AF65-F5344CB8AC3E}">
        <p14:creationId xmlns:p14="http://schemas.microsoft.com/office/powerpoint/2010/main" val="88928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0496A-8DA2-2B73-CCB6-7BF24B7200F0}"/>
              </a:ext>
            </a:extLst>
          </p:cNvPr>
          <p:cNvPicPr>
            <a:picLocks noChangeAspect="1"/>
          </p:cNvPicPr>
          <p:nvPr/>
        </p:nvPicPr>
        <p:blipFill>
          <a:blip r:embed="rId2"/>
          <a:stretch>
            <a:fillRect/>
          </a:stretch>
        </p:blipFill>
        <p:spPr>
          <a:xfrm>
            <a:off x="101777" y="1838710"/>
            <a:ext cx="11988445" cy="4839180"/>
          </a:xfrm>
          <a:prstGeom prst="rect">
            <a:avLst/>
          </a:prstGeom>
        </p:spPr>
      </p:pic>
      <p:sp>
        <p:nvSpPr>
          <p:cNvPr id="3" name="TextBox 2">
            <a:extLst>
              <a:ext uri="{FF2B5EF4-FFF2-40B4-BE49-F238E27FC236}">
                <a16:creationId xmlns:a16="http://schemas.microsoft.com/office/drawing/2014/main" id="{7C0FB99D-5D2C-386A-E4A1-3B456CC2BCEB}"/>
              </a:ext>
            </a:extLst>
          </p:cNvPr>
          <p:cNvSpPr txBox="1"/>
          <p:nvPr/>
        </p:nvSpPr>
        <p:spPr>
          <a:xfrm>
            <a:off x="2325211" y="557936"/>
            <a:ext cx="8064965" cy="369332"/>
          </a:xfrm>
          <a:prstGeom prst="rect">
            <a:avLst/>
          </a:prstGeom>
          <a:noFill/>
        </p:spPr>
        <p:txBody>
          <a:bodyPr wrap="none" rtlCol="0">
            <a:spAutoFit/>
          </a:bodyPr>
          <a:lstStyle/>
          <a:p>
            <a:r>
              <a:rPr lang="en-US" dirty="0"/>
              <a:t>Basically, no Federal regulations specifically on plastics in the circular economy</a:t>
            </a:r>
          </a:p>
        </p:txBody>
      </p:sp>
      <p:sp>
        <p:nvSpPr>
          <p:cNvPr id="4" name="TextBox 3">
            <a:extLst>
              <a:ext uri="{FF2B5EF4-FFF2-40B4-BE49-F238E27FC236}">
                <a16:creationId xmlns:a16="http://schemas.microsoft.com/office/drawing/2014/main" id="{C6A53DFA-CE94-6349-4FF2-84519C5FE427}"/>
              </a:ext>
            </a:extLst>
          </p:cNvPr>
          <p:cNvSpPr txBox="1"/>
          <p:nvPr/>
        </p:nvSpPr>
        <p:spPr>
          <a:xfrm>
            <a:off x="4061081" y="1154442"/>
            <a:ext cx="3784882" cy="369332"/>
          </a:xfrm>
          <a:prstGeom prst="rect">
            <a:avLst/>
          </a:prstGeom>
          <a:noFill/>
        </p:spPr>
        <p:txBody>
          <a:bodyPr wrap="none" rtlCol="0">
            <a:spAutoFit/>
          </a:bodyPr>
          <a:lstStyle/>
          <a:p>
            <a:r>
              <a:rPr lang="en-US" dirty="0"/>
              <a:t>Enforceable laws that could be used</a:t>
            </a:r>
          </a:p>
        </p:txBody>
      </p:sp>
      <p:sp>
        <p:nvSpPr>
          <p:cNvPr id="5" name="Slide Number Placeholder 4">
            <a:extLst>
              <a:ext uri="{FF2B5EF4-FFF2-40B4-BE49-F238E27FC236}">
                <a16:creationId xmlns:a16="http://schemas.microsoft.com/office/drawing/2014/main" id="{10CBB581-9549-B278-85BB-E713E8ED7497}"/>
              </a:ext>
            </a:extLst>
          </p:cNvPr>
          <p:cNvSpPr>
            <a:spLocks noGrp="1"/>
          </p:cNvSpPr>
          <p:nvPr>
            <p:ph type="sldNum" sz="quarter" idx="12"/>
          </p:nvPr>
        </p:nvSpPr>
        <p:spPr/>
        <p:txBody>
          <a:bodyPr/>
          <a:lstStyle/>
          <a:p>
            <a:fld id="{5B8EE2B7-6752-6F47-B44B-EA0EE18C287A}" type="slidenum">
              <a:rPr lang="en-US" smtClean="0"/>
              <a:t>17</a:t>
            </a:fld>
            <a:endParaRPr lang="en-US"/>
          </a:p>
        </p:txBody>
      </p:sp>
    </p:spTree>
    <p:extLst>
      <p:ext uri="{BB962C8B-B14F-4D97-AF65-F5344CB8AC3E}">
        <p14:creationId xmlns:p14="http://schemas.microsoft.com/office/powerpoint/2010/main" val="4193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7C6F9-37D4-2B45-83B5-D63E8A7A0DDE}"/>
              </a:ext>
            </a:extLst>
          </p:cNvPr>
          <p:cNvPicPr>
            <a:picLocks noChangeAspect="1"/>
          </p:cNvPicPr>
          <p:nvPr/>
        </p:nvPicPr>
        <p:blipFill>
          <a:blip r:embed="rId2"/>
          <a:stretch>
            <a:fillRect/>
          </a:stretch>
        </p:blipFill>
        <p:spPr>
          <a:xfrm>
            <a:off x="611529" y="1714500"/>
            <a:ext cx="10968942" cy="4301835"/>
          </a:xfrm>
          <a:prstGeom prst="rect">
            <a:avLst/>
          </a:prstGeom>
        </p:spPr>
      </p:pic>
      <p:sp>
        <p:nvSpPr>
          <p:cNvPr id="3" name="TextBox 2">
            <a:extLst>
              <a:ext uri="{FF2B5EF4-FFF2-40B4-BE49-F238E27FC236}">
                <a16:creationId xmlns:a16="http://schemas.microsoft.com/office/drawing/2014/main" id="{26A85121-0E82-571E-18D0-0D91E25840B3}"/>
              </a:ext>
            </a:extLst>
          </p:cNvPr>
          <p:cNvSpPr txBox="1"/>
          <p:nvPr/>
        </p:nvSpPr>
        <p:spPr>
          <a:xfrm>
            <a:off x="4114800" y="872836"/>
            <a:ext cx="1919885" cy="369332"/>
          </a:xfrm>
          <a:prstGeom prst="rect">
            <a:avLst/>
          </a:prstGeom>
          <a:noFill/>
        </p:spPr>
        <p:txBody>
          <a:bodyPr wrap="none" rtlCol="0">
            <a:spAutoFit/>
          </a:bodyPr>
          <a:lstStyle/>
          <a:p>
            <a:r>
              <a:rPr lang="en-US" dirty="0"/>
              <a:t>Voluntary actions</a:t>
            </a:r>
          </a:p>
        </p:txBody>
      </p:sp>
      <p:sp>
        <p:nvSpPr>
          <p:cNvPr id="4" name="Slide Number Placeholder 3">
            <a:extLst>
              <a:ext uri="{FF2B5EF4-FFF2-40B4-BE49-F238E27FC236}">
                <a16:creationId xmlns:a16="http://schemas.microsoft.com/office/drawing/2014/main" id="{D80C5A34-D564-A48D-2F10-D09981F2111C}"/>
              </a:ext>
            </a:extLst>
          </p:cNvPr>
          <p:cNvSpPr>
            <a:spLocks noGrp="1"/>
          </p:cNvSpPr>
          <p:nvPr>
            <p:ph type="sldNum" sz="quarter" idx="12"/>
          </p:nvPr>
        </p:nvSpPr>
        <p:spPr/>
        <p:txBody>
          <a:bodyPr/>
          <a:lstStyle/>
          <a:p>
            <a:fld id="{5B8EE2B7-6752-6F47-B44B-EA0EE18C287A}" type="slidenum">
              <a:rPr lang="en-US" smtClean="0"/>
              <a:t>18</a:t>
            </a:fld>
            <a:endParaRPr lang="en-US"/>
          </a:p>
        </p:txBody>
      </p:sp>
    </p:spTree>
    <p:extLst>
      <p:ext uri="{BB962C8B-B14F-4D97-AF65-F5344CB8AC3E}">
        <p14:creationId xmlns:p14="http://schemas.microsoft.com/office/powerpoint/2010/main" val="210549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67CC37-2E49-EF7D-1817-AD2013C2DB4C}"/>
              </a:ext>
            </a:extLst>
          </p:cNvPr>
          <p:cNvPicPr>
            <a:picLocks noChangeAspect="1"/>
          </p:cNvPicPr>
          <p:nvPr/>
        </p:nvPicPr>
        <p:blipFill>
          <a:blip r:embed="rId2"/>
          <a:stretch>
            <a:fillRect/>
          </a:stretch>
        </p:blipFill>
        <p:spPr>
          <a:xfrm>
            <a:off x="494068" y="1569028"/>
            <a:ext cx="10890486" cy="4166754"/>
          </a:xfrm>
          <a:prstGeom prst="rect">
            <a:avLst/>
          </a:prstGeom>
        </p:spPr>
      </p:pic>
      <p:sp>
        <p:nvSpPr>
          <p:cNvPr id="3" name="TextBox 2">
            <a:extLst>
              <a:ext uri="{FF2B5EF4-FFF2-40B4-BE49-F238E27FC236}">
                <a16:creationId xmlns:a16="http://schemas.microsoft.com/office/drawing/2014/main" id="{64B4065F-0C06-7876-CCB8-6A755E706CD9}"/>
              </a:ext>
            </a:extLst>
          </p:cNvPr>
          <p:cNvSpPr txBox="1"/>
          <p:nvPr/>
        </p:nvSpPr>
        <p:spPr>
          <a:xfrm>
            <a:off x="4114800" y="872836"/>
            <a:ext cx="1782860" cy="369332"/>
          </a:xfrm>
          <a:prstGeom prst="rect">
            <a:avLst/>
          </a:prstGeom>
          <a:noFill/>
        </p:spPr>
        <p:txBody>
          <a:bodyPr wrap="none" rtlCol="0">
            <a:spAutoFit/>
          </a:bodyPr>
          <a:lstStyle/>
          <a:p>
            <a:r>
              <a:rPr lang="en-US" dirty="0"/>
              <a:t>Decrease waste</a:t>
            </a:r>
          </a:p>
        </p:txBody>
      </p:sp>
      <p:sp>
        <p:nvSpPr>
          <p:cNvPr id="4" name="Slide Number Placeholder 3">
            <a:extLst>
              <a:ext uri="{FF2B5EF4-FFF2-40B4-BE49-F238E27FC236}">
                <a16:creationId xmlns:a16="http://schemas.microsoft.com/office/drawing/2014/main" id="{0A6D024C-E5A6-DCFD-0A7A-9BF810FE41A2}"/>
              </a:ext>
            </a:extLst>
          </p:cNvPr>
          <p:cNvSpPr>
            <a:spLocks noGrp="1"/>
          </p:cNvSpPr>
          <p:nvPr>
            <p:ph type="sldNum" sz="quarter" idx="12"/>
          </p:nvPr>
        </p:nvSpPr>
        <p:spPr/>
        <p:txBody>
          <a:bodyPr/>
          <a:lstStyle/>
          <a:p>
            <a:fld id="{5B8EE2B7-6752-6F47-B44B-EA0EE18C287A}" type="slidenum">
              <a:rPr lang="en-US" smtClean="0"/>
              <a:t>19</a:t>
            </a:fld>
            <a:endParaRPr lang="en-US"/>
          </a:p>
        </p:txBody>
      </p:sp>
    </p:spTree>
    <p:extLst>
      <p:ext uri="{BB962C8B-B14F-4D97-AF65-F5344CB8AC3E}">
        <p14:creationId xmlns:p14="http://schemas.microsoft.com/office/powerpoint/2010/main" val="2956604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136233-EB03-0571-E956-6B0B508CFE61}"/>
              </a:ext>
            </a:extLst>
          </p:cNvPr>
          <p:cNvSpPr txBox="1"/>
          <p:nvPr/>
        </p:nvSpPr>
        <p:spPr>
          <a:xfrm>
            <a:off x="3560324" y="382452"/>
            <a:ext cx="5071352" cy="1754326"/>
          </a:xfrm>
          <a:prstGeom prst="rect">
            <a:avLst/>
          </a:prstGeom>
          <a:noFill/>
        </p:spPr>
        <p:txBody>
          <a:bodyPr wrap="square" rtlCol="0">
            <a:spAutoFit/>
          </a:bodyPr>
          <a:lstStyle/>
          <a:p>
            <a:pPr algn="ctr"/>
            <a:r>
              <a:rPr lang="en-US" sz="3600" b="1" dirty="0"/>
              <a:t>Regulations and Plastics in the Circular Economy</a:t>
            </a:r>
          </a:p>
        </p:txBody>
      </p:sp>
      <p:pic>
        <p:nvPicPr>
          <p:cNvPr id="3" name="Picture 2">
            <a:extLst>
              <a:ext uri="{FF2B5EF4-FFF2-40B4-BE49-F238E27FC236}">
                <a16:creationId xmlns:a16="http://schemas.microsoft.com/office/drawing/2014/main" id="{48E11BC2-6E69-B1D0-E4EB-1CB2EE785703}"/>
              </a:ext>
            </a:extLst>
          </p:cNvPr>
          <p:cNvPicPr>
            <a:picLocks noChangeAspect="1"/>
          </p:cNvPicPr>
          <p:nvPr/>
        </p:nvPicPr>
        <p:blipFill>
          <a:blip r:embed="rId2"/>
          <a:stretch>
            <a:fillRect/>
          </a:stretch>
        </p:blipFill>
        <p:spPr>
          <a:xfrm>
            <a:off x="3476624" y="2440188"/>
            <a:ext cx="5534025" cy="3701985"/>
          </a:xfrm>
          <a:prstGeom prst="rect">
            <a:avLst/>
          </a:prstGeom>
        </p:spPr>
      </p:pic>
      <p:sp>
        <p:nvSpPr>
          <p:cNvPr id="4" name="Slide Number Placeholder 3">
            <a:extLst>
              <a:ext uri="{FF2B5EF4-FFF2-40B4-BE49-F238E27FC236}">
                <a16:creationId xmlns:a16="http://schemas.microsoft.com/office/drawing/2014/main" id="{CEA1BABA-7357-5421-6194-F585CEEC3CDE}"/>
              </a:ext>
            </a:extLst>
          </p:cNvPr>
          <p:cNvSpPr>
            <a:spLocks noGrp="1"/>
          </p:cNvSpPr>
          <p:nvPr>
            <p:ph type="sldNum" sz="quarter" idx="12"/>
          </p:nvPr>
        </p:nvSpPr>
        <p:spPr/>
        <p:txBody>
          <a:bodyPr/>
          <a:lstStyle/>
          <a:p>
            <a:fld id="{5B8EE2B7-6752-6F47-B44B-EA0EE18C287A}" type="slidenum">
              <a:rPr lang="en-US" smtClean="0"/>
              <a:t>2</a:t>
            </a:fld>
            <a:endParaRPr lang="en-US"/>
          </a:p>
        </p:txBody>
      </p:sp>
    </p:spTree>
    <p:extLst>
      <p:ext uri="{BB962C8B-B14F-4D97-AF65-F5344CB8AC3E}">
        <p14:creationId xmlns:p14="http://schemas.microsoft.com/office/powerpoint/2010/main" val="898081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1009AC-EAED-B31C-C7DB-11C86072BCB5}"/>
              </a:ext>
            </a:extLst>
          </p:cNvPr>
          <p:cNvPicPr>
            <a:picLocks noChangeAspect="1"/>
          </p:cNvPicPr>
          <p:nvPr/>
        </p:nvPicPr>
        <p:blipFill>
          <a:blip r:embed="rId2"/>
          <a:stretch>
            <a:fillRect/>
          </a:stretch>
        </p:blipFill>
        <p:spPr>
          <a:xfrm>
            <a:off x="633844" y="2135524"/>
            <a:ext cx="10732807" cy="3475565"/>
          </a:xfrm>
          <a:prstGeom prst="rect">
            <a:avLst/>
          </a:prstGeom>
        </p:spPr>
      </p:pic>
      <p:sp>
        <p:nvSpPr>
          <p:cNvPr id="3" name="TextBox 2">
            <a:extLst>
              <a:ext uri="{FF2B5EF4-FFF2-40B4-BE49-F238E27FC236}">
                <a16:creationId xmlns:a16="http://schemas.microsoft.com/office/drawing/2014/main" id="{727ADD01-B405-4F9C-C498-752A4EAD7D53}"/>
              </a:ext>
            </a:extLst>
          </p:cNvPr>
          <p:cNvSpPr txBox="1"/>
          <p:nvPr/>
        </p:nvSpPr>
        <p:spPr>
          <a:xfrm>
            <a:off x="4114800" y="872836"/>
            <a:ext cx="2046907" cy="369332"/>
          </a:xfrm>
          <a:prstGeom prst="rect">
            <a:avLst/>
          </a:prstGeom>
          <a:noFill/>
        </p:spPr>
        <p:txBody>
          <a:bodyPr wrap="none" rtlCol="0">
            <a:spAutoFit/>
          </a:bodyPr>
          <a:lstStyle/>
          <a:p>
            <a:r>
              <a:rPr lang="en-US" dirty="0"/>
              <a:t>Don’t export waste</a:t>
            </a:r>
          </a:p>
        </p:txBody>
      </p:sp>
      <p:pic>
        <p:nvPicPr>
          <p:cNvPr id="4" name="Picture 3">
            <a:extLst>
              <a:ext uri="{FF2B5EF4-FFF2-40B4-BE49-F238E27FC236}">
                <a16:creationId xmlns:a16="http://schemas.microsoft.com/office/drawing/2014/main" id="{6A9D8F97-8544-266C-7F51-B1B7BE518C28}"/>
              </a:ext>
            </a:extLst>
          </p:cNvPr>
          <p:cNvPicPr>
            <a:picLocks noChangeAspect="1"/>
          </p:cNvPicPr>
          <p:nvPr/>
        </p:nvPicPr>
        <p:blipFill>
          <a:blip r:embed="rId3"/>
          <a:stretch>
            <a:fillRect/>
          </a:stretch>
        </p:blipFill>
        <p:spPr>
          <a:xfrm>
            <a:off x="6000247" y="5611089"/>
            <a:ext cx="5146964" cy="1065429"/>
          </a:xfrm>
          <a:prstGeom prst="rect">
            <a:avLst/>
          </a:prstGeom>
        </p:spPr>
      </p:pic>
      <p:sp>
        <p:nvSpPr>
          <p:cNvPr id="5" name="Slide Number Placeholder 4">
            <a:extLst>
              <a:ext uri="{FF2B5EF4-FFF2-40B4-BE49-F238E27FC236}">
                <a16:creationId xmlns:a16="http://schemas.microsoft.com/office/drawing/2014/main" id="{8A253165-6512-1F8B-F4BB-5BFE35494247}"/>
              </a:ext>
            </a:extLst>
          </p:cNvPr>
          <p:cNvSpPr>
            <a:spLocks noGrp="1"/>
          </p:cNvSpPr>
          <p:nvPr>
            <p:ph type="sldNum" sz="quarter" idx="12"/>
          </p:nvPr>
        </p:nvSpPr>
        <p:spPr/>
        <p:txBody>
          <a:bodyPr/>
          <a:lstStyle/>
          <a:p>
            <a:fld id="{5B8EE2B7-6752-6F47-B44B-EA0EE18C287A}" type="slidenum">
              <a:rPr lang="en-US" smtClean="0"/>
              <a:t>20</a:t>
            </a:fld>
            <a:endParaRPr lang="en-US"/>
          </a:p>
        </p:txBody>
      </p:sp>
    </p:spTree>
    <p:extLst>
      <p:ext uri="{BB962C8B-B14F-4D97-AF65-F5344CB8AC3E}">
        <p14:creationId xmlns:p14="http://schemas.microsoft.com/office/powerpoint/2010/main" val="1610255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F8BDC-4956-1B4D-54E1-B8AC4F9DE199}"/>
              </a:ext>
            </a:extLst>
          </p:cNvPr>
          <p:cNvPicPr>
            <a:picLocks noChangeAspect="1"/>
          </p:cNvPicPr>
          <p:nvPr/>
        </p:nvPicPr>
        <p:blipFill>
          <a:blip r:embed="rId2"/>
          <a:stretch>
            <a:fillRect/>
          </a:stretch>
        </p:blipFill>
        <p:spPr>
          <a:xfrm>
            <a:off x="2209800" y="1976215"/>
            <a:ext cx="7772400" cy="2905570"/>
          </a:xfrm>
          <a:prstGeom prst="rect">
            <a:avLst/>
          </a:prstGeom>
        </p:spPr>
      </p:pic>
      <p:sp>
        <p:nvSpPr>
          <p:cNvPr id="3" name="TextBox 2">
            <a:extLst>
              <a:ext uri="{FF2B5EF4-FFF2-40B4-BE49-F238E27FC236}">
                <a16:creationId xmlns:a16="http://schemas.microsoft.com/office/drawing/2014/main" id="{BA6C4BB5-F3FD-9F5C-BFB4-945ACFF2C62B}"/>
              </a:ext>
            </a:extLst>
          </p:cNvPr>
          <p:cNvSpPr txBox="1"/>
          <p:nvPr/>
        </p:nvSpPr>
        <p:spPr>
          <a:xfrm>
            <a:off x="4114800" y="872836"/>
            <a:ext cx="1595693" cy="369332"/>
          </a:xfrm>
          <a:prstGeom prst="rect">
            <a:avLst/>
          </a:prstGeom>
          <a:noFill/>
        </p:spPr>
        <p:txBody>
          <a:bodyPr wrap="none" rtlCol="0">
            <a:spAutoFit/>
          </a:bodyPr>
          <a:lstStyle/>
          <a:p>
            <a:r>
              <a:rPr lang="en-US" dirty="0"/>
              <a:t>Monitor waste</a:t>
            </a:r>
          </a:p>
        </p:txBody>
      </p:sp>
      <p:sp>
        <p:nvSpPr>
          <p:cNvPr id="4" name="Slide Number Placeholder 3">
            <a:extLst>
              <a:ext uri="{FF2B5EF4-FFF2-40B4-BE49-F238E27FC236}">
                <a16:creationId xmlns:a16="http://schemas.microsoft.com/office/drawing/2014/main" id="{83C730B9-5C2C-D220-FD05-0BFAA33F573A}"/>
              </a:ext>
            </a:extLst>
          </p:cNvPr>
          <p:cNvSpPr>
            <a:spLocks noGrp="1"/>
          </p:cNvSpPr>
          <p:nvPr>
            <p:ph type="sldNum" sz="quarter" idx="12"/>
          </p:nvPr>
        </p:nvSpPr>
        <p:spPr/>
        <p:txBody>
          <a:bodyPr/>
          <a:lstStyle/>
          <a:p>
            <a:fld id="{5B8EE2B7-6752-6F47-B44B-EA0EE18C287A}" type="slidenum">
              <a:rPr lang="en-US" smtClean="0"/>
              <a:t>21</a:t>
            </a:fld>
            <a:endParaRPr lang="en-US"/>
          </a:p>
        </p:txBody>
      </p:sp>
    </p:spTree>
    <p:extLst>
      <p:ext uri="{BB962C8B-B14F-4D97-AF65-F5344CB8AC3E}">
        <p14:creationId xmlns:p14="http://schemas.microsoft.com/office/powerpoint/2010/main" val="1653998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03BB8-EF80-E49E-0D54-7E6F51FD360B}"/>
              </a:ext>
            </a:extLst>
          </p:cNvPr>
          <p:cNvPicPr>
            <a:picLocks noChangeAspect="1"/>
          </p:cNvPicPr>
          <p:nvPr/>
        </p:nvPicPr>
        <p:blipFill>
          <a:blip r:embed="rId2"/>
          <a:stretch>
            <a:fillRect/>
          </a:stretch>
        </p:blipFill>
        <p:spPr>
          <a:xfrm>
            <a:off x="1538704" y="1731558"/>
            <a:ext cx="9256966" cy="3581921"/>
          </a:xfrm>
          <a:prstGeom prst="rect">
            <a:avLst/>
          </a:prstGeom>
        </p:spPr>
      </p:pic>
      <p:sp>
        <p:nvSpPr>
          <p:cNvPr id="3" name="TextBox 2">
            <a:extLst>
              <a:ext uri="{FF2B5EF4-FFF2-40B4-BE49-F238E27FC236}">
                <a16:creationId xmlns:a16="http://schemas.microsoft.com/office/drawing/2014/main" id="{62371793-0376-74F4-D120-31E0C77A4EE2}"/>
              </a:ext>
            </a:extLst>
          </p:cNvPr>
          <p:cNvSpPr txBox="1"/>
          <p:nvPr/>
        </p:nvSpPr>
        <p:spPr>
          <a:xfrm>
            <a:off x="4114800" y="872836"/>
            <a:ext cx="1630190" cy="369332"/>
          </a:xfrm>
          <a:prstGeom prst="rect">
            <a:avLst/>
          </a:prstGeom>
          <a:noFill/>
        </p:spPr>
        <p:txBody>
          <a:bodyPr wrap="none" rtlCol="0">
            <a:spAutoFit/>
          </a:bodyPr>
          <a:lstStyle/>
          <a:p>
            <a:r>
              <a:rPr lang="en-US" dirty="0"/>
              <a:t>Plastics Police</a:t>
            </a:r>
          </a:p>
        </p:txBody>
      </p:sp>
      <p:sp>
        <p:nvSpPr>
          <p:cNvPr id="4" name="Slide Number Placeholder 3">
            <a:extLst>
              <a:ext uri="{FF2B5EF4-FFF2-40B4-BE49-F238E27FC236}">
                <a16:creationId xmlns:a16="http://schemas.microsoft.com/office/drawing/2014/main" id="{A7036E78-4312-A260-FAFA-5DBA4E947768}"/>
              </a:ext>
            </a:extLst>
          </p:cNvPr>
          <p:cNvSpPr>
            <a:spLocks noGrp="1"/>
          </p:cNvSpPr>
          <p:nvPr>
            <p:ph type="sldNum" sz="quarter" idx="12"/>
          </p:nvPr>
        </p:nvSpPr>
        <p:spPr/>
        <p:txBody>
          <a:bodyPr/>
          <a:lstStyle/>
          <a:p>
            <a:fld id="{5B8EE2B7-6752-6F47-B44B-EA0EE18C287A}" type="slidenum">
              <a:rPr lang="en-US" smtClean="0"/>
              <a:t>22</a:t>
            </a:fld>
            <a:endParaRPr lang="en-US"/>
          </a:p>
        </p:txBody>
      </p:sp>
    </p:spTree>
    <p:extLst>
      <p:ext uri="{BB962C8B-B14F-4D97-AF65-F5344CB8AC3E}">
        <p14:creationId xmlns:p14="http://schemas.microsoft.com/office/powerpoint/2010/main" val="29546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D91C1-2B71-537C-B830-1BCCB2CBF202}"/>
              </a:ext>
            </a:extLst>
          </p:cNvPr>
          <p:cNvPicPr>
            <a:picLocks noChangeAspect="1"/>
          </p:cNvPicPr>
          <p:nvPr/>
        </p:nvPicPr>
        <p:blipFill>
          <a:blip r:embed="rId2"/>
          <a:stretch>
            <a:fillRect/>
          </a:stretch>
        </p:blipFill>
        <p:spPr>
          <a:xfrm>
            <a:off x="2209800" y="1939179"/>
            <a:ext cx="7772400" cy="2979642"/>
          </a:xfrm>
          <a:prstGeom prst="rect">
            <a:avLst/>
          </a:prstGeom>
        </p:spPr>
      </p:pic>
      <p:sp>
        <p:nvSpPr>
          <p:cNvPr id="3" name="TextBox 2">
            <a:extLst>
              <a:ext uri="{FF2B5EF4-FFF2-40B4-BE49-F238E27FC236}">
                <a16:creationId xmlns:a16="http://schemas.microsoft.com/office/drawing/2014/main" id="{930E18A1-FD55-1854-8888-1AEC759D3A92}"/>
              </a:ext>
            </a:extLst>
          </p:cNvPr>
          <p:cNvSpPr txBox="1"/>
          <p:nvPr/>
        </p:nvSpPr>
        <p:spPr>
          <a:xfrm>
            <a:off x="4114800" y="872836"/>
            <a:ext cx="2530693" cy="369332"/>
          </a:xfrm>
          <a:prstGeom prst="rect">
            <a:avLst/>
          </a:prstGeom>
          <a:noFill/>
        </p:spPr>
        <p:txBody>
          <a:bodyPr wrap="none" rtlCol="0">
            <a:spAutoFit/>
          </a:bodyPr>
          <a:lstStyle/>
          <a:p>
            <a:r>
              <a:rPr lang="en-US" dirty="0"/>
              <a:t>Reporting requirements</a:t>
            </a:r>
          </a:p>
        </p:txBody>
      </p:sp>
      <p:sp>
        <p:nvSpPr>
          <p:cNvPr id="4" name="Slide Number Placeholder 3">
            <a:extLst>
              <a:ext uri="{FF2B5EF4-FFF2-40B4-BE49-F238E27FC236}">
                <a16:creationId xmlns:a16="http://schemas.microsoft.com/office/drawing/2014/main" id="{A3371111-7E47-1256-6D6A-172A9AF7A0CD}"/>
              </a:ext>
            </a:extLst>
          </p:cNvPr>
          <p:cNvSpPr>
            <a:spLocks noGrp="1"/>
          </p:cNvSpPr>
          <p:nvPr>
            <p:ph type="sldNum" sz="quarter" idx="12"/>
          </p:nvPr>
        </p:nvSpPr>
        <p:spPr/>
        <p:txBody>
          <a:bodyPr/>
          <a:lstStyle/>
          <a:p>
            <a:fld id="{5B8EE2B7-6752-6F47-B44B-EA0EE18C287A}" type="slidenum">
              <a:rPr lang="en-US" smtClean="0"/>
              <a:t>23</a:t>
            </a:fld>
            <a:endParaRPr lang="en-US"/>
          </a:p>
        </p:txBody>
      </p:sp>
    </p:spTree>
    <p:extLst>
      <p:ext uri="{BB962C8B-B14F-4D97-AF65-F5344CB8AC3E}">
        <p14:creationId xmlns:p14="http://schemas.microsoft.com/office/powerpoint/2010/main" val="2501791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EAAAA-1E63-44D5-96D3-22C7B7AFC9B0}"/>
              </a:ext>
            </a:extLst>
          </p:cNvPr>
          <p:cNvPicPr>
            <a:picLocks noChangeAspect="1"/>
          </p:cNvPicPr>
          <p:nvPr/>
        </p:nvPicPr>
        <p:blipFill>
          <a:blip r:embed="rId2"/>
          <a:stretch>
            <a:fillRect/>
          </a:stretch>
        </p:blipFill>
        <p:spPr>
          <a:xfrm>
            <a:off x="2209800" y="1934308"/>
            <a:ext cx="7772400" cy="2989384"/>
          </a:xfrm>
          <a:prstGeom prst="rect">
            <a:avLst/>
          </a:prstGeom>
        </p:spPr>
      </p:pic>
      <p:sp>
        <p:nvSpPr>
          <p:cNvPr id="3" name="Slide Number Placeholder 2">
            <a:extLst>
              <a:ext uri="{FF2B5EF4-FFF2-40B4-BE49-F238E27FC236}">
                <a16:creationId xmlns:a16="http://schemas.microsoft.com/office/drawing/2014/main" id="{3084BCAD-9BC6-F1E9-BDBC-2BF9FB03BBD2}"/>
              </a:ext>
            </a:extLst>
          </p:cNvPr>
          <p:cNvSpPr>
            <a:spLocks noGrp="1"/>
          </p:cNvSpPr>
          <p:nvPr>
            <p:ph type="sldNum" sz="quarter" idx="12"/>
          </p:nvPr>
        </p:nvSpPr>
        <p:spPr/>
        <p:txBody>
          <a:bodyPr/>
          <a:lstStyle/>
          <a:p>
            <a:fld id="{5B8EE2B7-6752-6F47-B44B-EA0EE18C287A}" type="slidenum">
              <a:rPr lang="en-US" smtClean="0"/>
              <a:t>24</a:t>
            </a:fld>
            <a:endParaRPr lang="en-US"/>
          </a:p>
        </p:txBody>
      </p:sp>
    </p:spTree>
    <p:extLst>
      <p:ext uri="{BB962C8B-B14F-4D97-AF65-F5344CB8AC3E}">
        <p14:creationId xmlns:p14="http://schemas.microsoft.com/office/powerpoint/2010/main" val="2522567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F36AC-ED0E-0900-6B93-A12E3DFA1861}"/>
              </a:ext>
            </a:extLst>
          </p:cNvPr>
          <p:cNvPicPr>
            <a:picLocks noChangeAspect="1"/>
          </p:cNvPicPr>
          <p:nvPr/>
        </p:nvPicPr>
        <p:blipFill>
          <a:blip r:embed="rId2"/>
          <a:stretch>
            <a:fillRect/>
          </a:stretch>
        </p:blipFill>
        <p:spPr>
          <a:xfrm>
            <a:off x="2209799" y="2101743"/>
            <a:ext cx="7772400" cy="3527349"/>
          </a:xfrm>
          <a:prstGeom prst="rect">
            <a:avLst/>
          </a:prstGeom>
        </p:spPr>
      </p:pic>
      <p:sp>
        <p:nvSpPr>
          <p:cNvPr id="4" name="TextBox 3">
            <a:extLst>
              <a:ext uri="{FF2B5EF4-FFF2-40B4-BE49-F238E27FC236}">
                <a16:creationId xmlns:a16="http://schemas.microsoft.com/office/drawing/2014/main" id="{95AD59BF-4ECA-5086-0C08-B3A08DAA0B13}"/>
              </a:ext>
            </a:extLst>
          </p:cNvPr>
          <p:cNvSpPr txBox="1"/>
          <p:nvPr/>
        </p:nvSpPr>
        <p:spPr>
          <a:xfrm>
            <a:off x="264499" y="872836"/>
            <a:ext cx="11663001" cy="646331"/>
          </a:xfrm>
          <a:prstGeom prst="rect">
            <a:avLst/>
          </a:prstGeom>
          <a:noFill/>
        </p:spPr>
        <p:txBody>
          <a:bodyPr wrap="none" rtlCol="0">
            <a:spAutoFit/>
          </a:bodyPr>
          <a:lstStyle/>
          <a:p>
            <a:r>
              <a:rPr lang="en-US" dirty="0"/>
              <a:t>It can be argued that the government already has broad authority to regulated plastics waste.</a:t>
            </a:r>
          </a:p>
          <a:p>
            <a:r>
              <a:rPr lang="en-US" dirty="0"/>
              <a:t>This would require a political will to act since there is a political (campaign donation) risk (aka don’t hold your breath).</a:t>
            </a:r>
          </a:p>
        </p:txBody>
      </p:sp>
      <p:sp>
        <p:nvSpPr>
          <p:cNvPr id="5" name="Slide Number Placeholder 4">
            <a:extLst>
              <a:ext uri="{FF2B5EF4-FFF2-40B4-BE49-F238E27FC236}">
                <a16:creationId xmlns:a16="http://schemas.microsoft.com/office/drawing/2014/main" id="{40F1A6C3-ECF0-A13C-D32B-B8F00C45CD62}"/>
              </a:ext>
            </a:extLst>
          </p:cNvPr>
          <p:cNvSpPr>
            <a:spLocks noGrp="1"/>
          </p:cNvSpPr>
          <p:nvPr>
            <p:ph type="sldNum" sz="quarter" idx="12"/>
          </p:nvPr>
        </p:nvSpPr>
        <p:spPr/>
        <p:txBody>
          <a:bodyPr/>
          <a:lstStyle/>
          <a:p>
            <a:fld id="{5B8EE2B7-6752-6F47-B44B-EA0EE18C287A}" type="slidenum">
              <a:rPr lang="en-US" smtClean="0"/>
              <a:t>25</a:t>
            </a:fld>
            <a:endParaRPr lang="en-US"/>
          </a:p>
        </p:txBody>
      </p:sp>
    </p:spTree>
    <p:extLst>
      <p:ext uri="{BB962C8B-B14F-4D97-AF65-F5344CB8AC3E}">
        <p14:creationId xmlns:p14="http://schemas.microsoft.com/office/powerpoint/2010/main" val="150836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7AEFF-2371-6458-9523-213CCCCC85DA}"/>
              </a:ext>
            </a:extLst>
          </p:cNvPr>
          <p:cNvPicPr>
            <a:picLocks noChangeAspect="1"/>
          </p:cNvPicPr>
          <p:nvPr/>
        </p:nvPicPr>
        <p:blipFill>
          <a:blip r:embed="rId2"/>
          <a:stretch>
            <a:fillRect/>
          </a:stretch>
        </p:blipFill>
        <p:spPr>
          <a:xfrm>
            <a:off x="2209800" y="1275202"/>
            <a:ext cx="7772400" cy="4307595"/>
          </a:xfrm>
          <a:prstGeom prst="rect">
            <a:avLst/>
          </a:prstGeom>
        </p:spPr>
      </p:pic>
      <p:sp>
        <p:nvSpPr>
          <p:cNvPr id="3" name="Slide Number Placeholder 2">
            <a:extLst>
              <a:ext uri="{FF2B5EF4-FFF2-40B4-BE49-F238E27FC236}">
                <a16:creationId xmlns:a16="http://schemas.microsoft.com/office/drawing/2014/main" id="{9675DA18-4C35-EDB9-0913-BC93842A9532}"/>
              </a:ext>
            </a:extLst>
          </p:cNvPr>
          <p:cNvSpPr>
            <a:spLocks noGrp="1"/>
          </p:cNvSpPr>
          <p:nvPr>
            <p:ph type="sldNum" sz="quarter" idx="12"/>
          </p:nvPr>
        </p:nvSpPr>
        <p:spPr/>
        <p:txBody>
          <a:bodyPr/>
          <a:lstStyle/>
          <a:p>
            <a:fld id="{5B8EE2B7-6752-6F47-B44B-EA0EE18C287A}" type="slidenum">
              <a:rPr lang="en-US" smtClean="0"/>
              <a:t>26</a:t>
            </a:fld>
            <a:endParaRPr lang="en-US"/>
          </a:p>
        </p:txBody>
      </p:sp>
      <p:sp>
        <p:nvSpPr>
          <p:cNvPr id="4" name="TextBox 3">
            <a:extLst>
              <a:ext uri="{FF2B5EF4-FFF2-40B4-BE49-F238E27FC236}">
                <a16:creationId xmlns:a16="http://schemas.microsoft.com/office/drawing/2014/main" id="{6942F697-5D60-D8B8-F199-B2DAC8972252}"/>
              </a:ext>
            </a:extLst>
          </p:cNvPr>
          <p:cNvSpPr txBox="1"/>
          <p:nvPr/>
        </p:nvSpPr>
        <p:spPr>
          <a:xfrm>
            <a:off x="3364302" y="621102"/>
            <a:ext cx="5408660" cy="369332"/>
          </a:xfrm>
          <a:prstGeom prst="rect">
            <a:avLst/>
          </a:prstGeom>
          <a:noFill/>
        </p:spPr>
        <p:txBody>
          <a:bodyPr wrap="none" rtlCol="0">
            <a:spAutoFit/>
          </a:bodyPr>
          <a:lstStyle/>
          <a:p>
            <a:r>
              <a:rPr lang="en-US" dirty="0"/>
              <a:t>It seems like it will take some lawyers to sort this out.</a:t>
            </a:r>
          </a:p>
        </p:txBody>
      </p:sp>
    </p:spTree>
    <p:extLst>
      <p:ext uri="{BB962C8B-B14F-4D97-AF65-F5344CB8AC3E}">
        <p14:creationId xmlns:p14="http://schemas.microsoft.com/office/powerpoint/2010/main" val="2550404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CCB748-FE93-44D3-6B56-662AF9E4E59E}"/>
              </a:ext>
            </a:extLst>
          </p:cNvPr>
          <p:cNvPicPr>
            <a:picLocks noChangeAspect="1"/>
          </p:cNvPicPr>
          <p:nvPr/>
        </p:nvPicPr>
        <p:blipFill>
          <a:blip r:embed="rId2"/>
          <a:stretch>
            <a:fillRect/>
          </a:stretch>
        </p:blipFill>
        <p:spPr>
          <a:xfrm>
            <a:off x="2209800" y="1409869"/>
            <a:ext cx="7772400" cy="4038261"/>
          </a:xfrm>
          <a:prstGeom prst="rect">
            <a:avLst/>
          </a:prstGeom>
        </p:spPr>
      </p:pic>
      <p:sp>
        <p:nvSpPr>
          <p:cNvPr id="3" name="TextBox 2">
            <a:extLst>
              <a:ext uri="{FF2B5EF4-FFF2-40B4-BE49-F238E27FC236}">
                <a16:creationId xmlns:a16="http://schemas.microsoft.com/office/drawing/2014/main" id="{924A9723-C897-70BB-892F-95AD2F205814}"/>
              </a:ext>
            </a:extLst>
          </p:cNvPr>
          <p:cNvSpPr txBox="1"/>
          <p:nvPr/>
        </p:nvSpPr>
        <p:spPr>
          <a:xfrm>
            <a:off x="5081155" y="924791"/>
            <a:ext cx="3739550" cy="369332"/>
          </a:xfrm>
          <a:prstGeom prst="rect">
            <a:avLst/>
          </a:prstGeom>
          <a:noFill/>
        </p:spPr>
        <p:txBody>
          <a:bodyPr wrap="none" rtlCol="0">
            <a:spAutoFit/>
          </a:bodyPr>
          <a:lstStyle/>
          <a:p>
            <a:r>
              <a:rPr lang="en-US" dirty="0"/>
              <a:t>Natural Resources Defense Council</a:t>
            </a:r>
          </a:p>
        </p:txBody>
      </p:sp>
      <p:sp>
        <p:nvSpPr>
          <p:cNvPr id="4" name="TextBox 3">
            <a:extLst>
              <a:ext uri="{FF2B5EF4-FFF2-40B4-BE49-F238E27FC236}">
                <a16:creationId xmlns:a16="http://schemas.microsoft.com/office/drawing/2014/main" id="{51C802C7-E68F-7596-3641-D47A9C71C71D}"/>
              </a:ext>
            </a:extLst>
          </p:cNvPr>
          <p:cNvSpPr txBox="1"/>
          <p:nvPr/>
        </p:nvSpPr>
        <p:spPr>
          <a:xfrm>
            <a:off x="9982200" y="2962854"/>
            <a:ext cx="1470274" cy="646331"/>
          </a:xfrm>
          <a:prstGeom prst="rect">
            <a:avLst/>
          </a:prstGeom>
          <a:noFill/>
        </p:spPr>
        <p:txBody>
          <a:bodyPr wrap="none" rtlCol="0">
            <a:spAutoFit/>
          </a:bodyPr>
          <a:lstStyle/>
          <a:p>
            <a:r>
              <a:rPr lang="en-US" dirty="0"/>
              <a:t>Clean Air Act</a:t>
            </a:r>
          </a:p>
          <a:p>
            <a:r>
              <a:rPr lang="en-US" dirty="0"/>
              <a:t>(CAA)</a:t>
            </a:r>
          </a:p>
        </p:txBody>
      </p:sp>
      <p:sp>
        <p:nvSpPr>
          <p:cNvPr id="5" name="Slide Number Placeholder 4">
            <a:extLst>
              <a:ext uri="{FF2B5EF4-FFF2-40B4-BE49-F238E27FC236}">
                <a16:creationId xmlns:a16="http://schemas.microsoft.com/office/drawing/2014/main" id="{0EB4DDB7-178A-4B91-9CAC-411C22E4A92E}"/>
              </a:ext>
            </a:extLst>
          </p:cNvPr>
          <p:cNvSpPr>
            <a:spLocks noGrp="1"/>
          </p:cNvSpPr>
          <p:nvPr>
            <p:ph type="sldNum" sz="quarter" idx="12"/>
          </p:nvPr>
        </p:nvSpPr>
        <p:spPr/>
        <p:txBody>
          <a:bodyPr/>
          <a:lstStyle/>
          <a:p>
            <a:fld id="{5B8EE2B7-6752-6F47-B44B-EA0EE18C287A}" type="slidenum">
              <a:rPr lang="en-US" smtClean="0"/>
              <a:t>27</a:t>
            </a:fld>
            <a:endParaRPr lang="en-US"/>
          </a:p>
        </p:txBody>
      </p:sp>
    </p:spTree>
    <p:extLst>
      <p:ext uri="{BB962C8B-B14F-4D97-AF65-F5344CB8AC3E}">
        <p14:creationId xmlns:p14="http://schemas.microsoft.com/office/powerpoint/2010/main" val="997021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0AB46E-8D52-6C48-63E8-BBAE9081DE9C}"/>
              </a:ext>
            </a:extLst>
          </p:cNvPr>
          <p:cNvPicPr>
            <a:picLocks noChangeAspect="1"/>
          </p:cNvPicPr>
          <p:nvPr/>
        </p:nvPicPr>
        <p:blipFill>
          <a:blip r:embed="rId2"/>
          <a:stretch>
            <a:fillRect/>
          </a:stretch>
        </p:blipFill>
        <p:spPr>
          <a:xfrm>
            <a:off x="2209800" y="1255122"/>
            <a:ext cx="7772400" cy="4347755"/>
          </a:xfrm>
          <a:prstGeom prst="rect">
            <a:avLst/>
          </a:prstGeom>
        </p:spPr>
      </p:pic>
      <p:sp>
        <p:nvSpPr>
          <p:cNvPr id="3" name="TextBox 2">
            <a:extLst>
              <a:ext uri="{FF2B5EF4-FFF2-40B4-BE49-F238E27FC236}">
                <a16:creationId xmlns:a16="http://schemas.microsoft.com/office/drawing/2014/main" id="{4936D4E0-D4D6-C06B-CA07-0380A5353BCA}"/>
              </a:ext>
            </a:extLst>
          </p:cNvPr>
          <p:cNvSpPr txBox="1"/>
          <p:nvPr/>
        </p:nvSpPr>
        <p:spPr>
          <a:xfrm>
            <a:off x="4478482" y="467591"/>
            <a:ext cx="5034520" cy="369332"/>
          </a:xfrm>
          <a:prstGeom prst="rect">
            <a:avLst/>
          </a:prstGeom>
          <a:noFill/>
        </p:spPr>
        <p:txBody>
          <a:bodyPr wrap="none" rtlCol="0">
            <a:spAutoFit/>
          </a:bodyPr>
          <a:lstStyle/>
          <a:p>
            <a:r>
              <a:rPr lang="en-US" dirty="0"/>
              <a:t>Resource Conservation and Recovery Act (RCRA)</a:t>
            </a:r>
          </a:p>
        </p:txBody>
      </p:sp>
      <p:sp>
        <p:nvSpPr>
          <p:cNvPr id="4" name="Slide Number Placeholder 3">
            <a:extLst>
              <a:ext uri="{FF2B5EF4-FFF2-40B4-BE49-F238E27FC236}">
                <a16:creationId xmlns:a16="http://schemas.microsoft.com/office/drawing/2014/main" id="{F8114E3A-19F0-1715-9318-DD4E590D81F1}"/>
              </a:ext>
            </a:extLst>
          </p:cNvPr>
          <p:cNvSpPr>
            <a:spLocks noGrp="1"/>
          </p:cNvSpPr>
          <p:nvPr>
            <p:ph type="sldNum" sz="quarter" idx="12"/>
          </p:nvPr>
        </p:nvSpPr>
        <p:spPr/>
        <p:txBody>
          <a:bodyPr/>
          <a:lstStyle/>
          <a:p>
            <a:fld id="{5B8EE2B7-6752-6F47-B44B-EA0EE18C287A}" type="slidenum">
              <a:rPr lang="en-US" smtClean="0"/>
              <a:t>28</a:t>
            </a:fld>
            <a:endParaRPr lang="en-US"/>
          </a:p>
        </p:txBody>
      </p:sp>
    </p:spTree>
    <p:extLst>
      <p:ext uri="{BB962C8B-B14F-4D97-AF65-F5344CB8AC3E}">
        <p14:creationId xmlns:p14="http://schemas.microsoft.com/office/powerpoint/2010/main" val="314522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5DB05D-FC27-8D23-0DA3-3EFCF93F5D88}"/>
              </a:ext>
            </a:extLst>
          </p:cNvPr>
          <p:cNvSpPr txBox="1"/>
          <p:nvPr/>
        </p:nvSpPr>
        <p:spPr>
          <a:xfrm>
            <a:off x="4310126" y="779318"/>
            <a:ext cx="3993786" cy="369332"/>
          </a:xfrm>
          <a:prstGeom prst="rect">
            <a:avLst/>
          </a:prstGeom>
          <a:noFill/>
        </p:spPr>
        <p:txBody>
          <a:bodyPr wrap="none" rtlCol="0">
            <a:spAutoFit/>
          </a:bodyPr>
          <a:lstStyle/>
          <a:p>
            <a:r>
              <a:rPr lang="en-US" b="1" dirty="0"/>
              <a:t>Litigation:  Why not just sue “</a:t>
            </a:r>
            <a:r>
              <a:rPr lang="en-US" b="1" i="1" dirty="0"/>
              <a:t>them</a:t>
            </a:r>
            <a:r>
              <a:rPr lang="en-US" b="1" dirty="0"/>
              <a:t>”?</a:t>
            </a:r>
          </a:p>
        </p:txBody>
      </p:sp>
      <p:sp>
        <p:nvSpPr>
          <p:cNvPr id="7" name="Slide Number Placeholder 6">
            <a:extLst>
              <a:ext uri="{FF2B5EF4-FFF2-40B4-BE49-F238E27FC236}">
                <a16:creationId xmlns:a16="http://schemas.microsoft.com/office/drawing/2014/main" id="{26311916-10D2-1EEB-0971-7E6CBB5EB994}"/>
              </a:ext>
            </a:extLst>
          </p:cNvPr>
          <p:cNvSpPr>
            <a:spLocks noGrp="1"/>
          </p:cNvSpPr>
          <p:nvPr>
            <p:ph type="sldNum" sz="quarter" idx="12"/>
          </p:nvPr>
        </p:nvSpPr>
        <p:spPr/>
        <p:txBody>
          <a:bodyPr/>
          <a:lstStyle/>
          <a:p>
            <a:fld id="{5B8EE2B7-6752-6F47-B44B-EA0EE18C287A}" type="slidenum">
              <a:rPr lang="en-US" smtClean="0"/>
              <a:t>29</a:t>
            </a:fld>
            <a:endParaRPr lang="en-US"/>
          </a:p>
        </p:txBody>
      </p:sp>
    </p:spTree>
    <p:extLst>
      <p:ext uri="{BB962C8B-B14F-4D97-AF65-F5344CB8AC3E}">
        <p14:creationId xmlns:p14="http://schemas.microsoft.com/office/powerpoint/2010/main" val="208227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D1814-33D4-E6E9-E45C-76149EA03AC9}"/>
              </a:ext>
            </a:extLst>
          </p:cNvPr>
          <p:cNvPicPr>
            <a:picLocks noChangeAspect="1"/>
          </p:cNvPicPr>
          <p:nvPr/>
        </p:nvPicPr>
        <p:blipFill>
          <a:blip r:embed="rId2"/>
          <a:stretch>
            <a:fillRect/>
          </a:stretch>
        </p:blipFill>
        <p:spPr>
          <a:xfrm>
            <a:off x="1932709" y="295520"/>
            <a:ext cx="7772400" cy="586596"/>
          </a:xfrm>
          <a:prstGeom prst="rect">
            <a:avLst/>
          </a:prstGeom>
        </p:spPr>
      </p:pic>
      <p:pic>
        <p:nvPicPr>
          <p:cNvPr id="3" name="Picture 2">
            <a:extLst>
              <a:ext uri="{FF2B5EF4-FFF2-40B4-BE49-F238E27FC236}">
                <a16:creationId xmlns:a16="http://schemas.microsoft.com/office/drawing/2014/main" id="{D91EE3A7-5845-5C17-D1D3-4C9F6F4231F3}"/>
              </a:ext>
            </a:extLst>
          </p:cNvPr>
          <p:cNvPicPr>
            <a:picLocks noChangeAspect="1"/>
          </p:cNvPicPr>
          <p:nvPr/>
        </p:nvPicPr>
        <p:blipFill>
          <a:blip r:embed="rId3"/>
          <a:stretch>
            <a:fillRect/>
          </a:stretch>
        </p:blipFill>
        <p:spPr>
          <a:xfrm>
            <a:off x="429489" y="909826"/>
            <a:ext cx="4853721" cy="4257920"/>
          </a:xfrm>
          <a:prstGeom prst="rect">
            <a:avLst/>
          </a:prstGeom>
        </p:spPr>
      </p:pic>
      <p:pic>
        <p:nvPicPr>
          <p:cNvPr id="4" name="Picture 3">
            <a:extLst>
              <a:ext uri="{FF2B5EF4-FFF2-40B4-BE49-F238E27FC236}">
                <a16:creationId xmlns:a16="http://schemas.microsoft.com/office/drawing/2014/main" id="{FAE72AF7-DD22-D339-D7BE-656667247B12}"/>
              </a:ext>
            </a:extLst>
          </p:cNvPr>
          <p:cNvPicPr>
            <a:picLocks noChangeAspect="1"/>
          </p:cNvPicPr>
          <p:nvPr/>
        </p:nvPicPr>
        <p:blipFill>
          <a:blip r:embed="rId4"/>
          <a:stretch>
            <a:fillRect/>
          </a:stretch>
        </p:blipFill>
        <p:spPr>
          <a:xfrm>
            <a:off x="5800876" y="1019098"/>
            <a:ext cx="5961635" cy="4039376"/>
          </a:xfrm>
          <a:prstGeom prst="rect">
            <a:avLst/>
          </a:prstGeom>
        </p:spPr>
      </p:pic>
      <p:pic>
        <p:nvPicPr>
          <p:cNvPr id="5" name="Picture 4">
            <a:extLst>
              <a:ext uri="{FF2B5EF4-FFF2-40B4-BE49-F238E27FC236}">
                <a16:creationId xmlns:a16="http://schemas.microsoft.com/office/drawing/2014/main" id="{C6DA340F-76D4-3276-9C94-1BF8E82FA40E}"/>
              </a:ext>
            </a:extLst>
          </p:cNvPr>
          <p:cNvPicPr>
            <a:picLocks noChangeAspect="1"/>
          </p:cNvPicPr>
          <p:nvPr/>
        </p:nvPicPr>
        <p:blipFill>
          <a:blip r:embed="rId5"/>
          <a:stretch>
            <a:fillRect/>
          </a:stretch>
        </p:blipFill>
        <p:spPr>
          <a:xfrm>
            <a:off x="1914676" y="5256237"/>
            <a:ext cx="7772400" cy="1438609"/>
          </a:xfrm>
          <a:prstGeom prst="rect">
            <a:avLst/>
          </a:prstGeom>
        </p:spPr>
      </p:pic>
      <p:sp>
        <p:nvSpPr>
          <p:cNvPr id="6" name="Slide Number Placeholder 5">
            <a:extLst>
              <a:ext uri="{FF2B5EF4-FFF2-40B4-BE49-F238E27FC236}">
                <a16:creationId xmlns:a16="http://schemas.microsoft.com/office/drawing/2014/main" id="{74AFF840-012B-920B-8699-1082E18AA076}"/>
              </a:ext>
            </a:extLst>
          </p:cNvPr>
          <p:cNvSpPr>
            <a:spLocks noGrp="1"/>
          </p:cNvSpPr>
          <p:nvPr>
            <p:ph type="sldNum" sz="quarter" idx="12"/>
          </p:nvPr>
        </p:nvSpPr>
        <p:spPr/>
        <p:txBody>
          <a:bodyPr/>
          <a:lstStyle/>
          <a:p>
            <a:fld id="{5B8EE2B7-6752-6F47-B44B-EA0EE18C287A}" type="slidenum">
              <a:rPr lang="en-US" smtClean="0"/>
              <a:t>3</a:t>
            </a:fld>
            <a:endParaRPr lang="en-US"/>
          </a:p>
        </p:txBody>
      </p:sp>
    </p:spTree>
    <p:extLst>
      <p:ext uri="{BB962C8B-B14F-4D97-AF65-F5344CB8AC3E}">
        <p14:creationId xmlns:p14="http://schemas.microsoft.com/office/powerpoint/2010/main" val="4117427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5DB05D-FC27-8D23-0DA3-3EFCF93F5D88}"/>
              </a:ext>
            </a:extLst>
          </p:cNvPr>
          <p:cNvSpPr txBox="1"/>
          <p:nvPr/>
        </p:nvSpPr>
        <p:spPr>
          <a:xfrm>
            <a:off x="4310126" y="779318"/>
            <a:ext cx="3755131" cy="369332"/>
          </a:xfrm>
          <a:prstGeom prst="rect">
            <a:avLst/>
          </a:prstGeom>
          <a:noFill/>
        </p:spPr>
        <p:txBody>
          <a:bodyPr wrap="none" rtlCol="0">
            <a:spAutoFit/>
          </a:bodyPr>
          <a:lstStyle/>
          <a:p>
            <a:r>
              <a:rPr lang="en-US" dirty="0"/>
              <a:t>Litigation:  Why not just sue “</a:t>
            </a:r>
            <a:r>
              <a:rPr lang="en-US" i="1" dirty="0"/>
              <a:t>them</a:t>
            </a:r>
            <a:r>
              <a:rPr lang="en-US" dirty="0"/>
              <a:t>”?</a:t>
            </a:r>
          </a:p>
        </p:txBody>
      </p:sp>
      <p:sp>
        <p:nvSpPr>
          <p:cNvPr id="3" name="TextBox 2">
            <a:extLst>
              <a:ext uri="{FF2B5EF4-FFF2-40B4-BE49-F238E27FC236}">
                <a16:creationId xmlns:a16="http://schemas.microsoft.com/office/drawing/2014/main" id="{5E53A8A0-FEA2-9D30-7E70-4B3ED953C796}"/>
              </a:ext>
            </a:extLst>
          </p:cNvPr>
          <p:cNvSpPr txBox="1"/>
          <p:nvPr/>
        </p:nvSpPr>
        <p:spPr>
          <a:xfrm>
            <a:off x="1506682" y="1475509"/>
            <a:ext cx="9362210" cy="3416320"/>
          </a:xfrm>
          <a:prstGeom prst="rect">
            <a:avLst/>
          </a:prstGeom>
          <a:noFill/>
        </p:spPr>
        <p:txBody>
          <a:bodyPr wrap="square" rtlCol="0">
            <a:spAutoFit/>
          </a:bodyPr>
          <a:lstStyle/>
          <a:p>
            <a:r>
              <a:rPr lang="en-US" dirty="0"/>
              <a:t>Litigation is why we have seat belts, head rests, collapsable steering wheels, air bags, exit signs in movie theaters, no smoking in theaters, fire escapes (two exits for each floor), breaker bars on exit doors, warnings for babies on plastic bags, ...</a:t>
            </a:r>
          </a:p>
          <a:p>
            <a:endParaRPr lang="en-US" dirty="0"/>
          </a:p>
          <a:p>
            <a:r>
              <a:rPr lang="en-US" dirty="0"/>
              <a:t>Go to another country and notice the absence of routine and obvious safety features.</a:t>
            </a:r>
          </a:p>
          <a:p>
            <a:endParaRPr lang="en-US" dirty="0"/>
          </a:p>
          <a:p>
            <a:r>
              <a:rPr lang="en-US" dirty="0"/>
              <a:t>Same car sold in US or Brazil is a bit cheaper ($500) but has no seat belts, air bags etc.  </a:t>
            </a:r>
          </a:p>
          <a:p>
            <a:r>
              <a:rPr lang="en-US" dirty="0"/>
              <a:t>Movie theaters in Switzerland allow smoking and have no exit signs.</a:t>
            </a:r>
          </a:p>
          <a:p>
            <a:r>
              <a:rPr lang="en-US" dirty="0"/>
              <a:t>Airbnb in the lake district is on 4’th floor with only one exit down a narrow wooden staircase (aka a burning chimney; but has a great view and a working gas fireplace!) etc.  </a:t>
            </a:r>
          </a:p>
          <a:p>
            <a:endParaRPr lang="en-US" dirty="0"/>
          </a:p>
          <a:p>
            <a:r>
              <a:rPr lang="en-US" dirty="0"/>
              <a:t>It is an effective way to bring about needed control to an out-of-control society</a:t>
            </a:r>
          </a:p>
        </p:txBody>
      </p:sp>
      <p:sp>
        <p:nvSpPr>
          <p:cNvPr id="4" name="TextBox 3">
            <a:extLst>
              <a:ext uri="{FF2B5EF4-FFF2-40B4-BE49-F238E27FC236}">
                <a16:creationId xmlns:a16="http://schemas.microsoft.com/office/drawing/2014/main" id="{576C05C0-98F0-A02A-33F7-C838D4F18106}"/>
              </a:ext>
            </a:extLst>
          </p:cNvPr>
          <p:cNvSpPr txBox="1"/>
          <p:nvPr/>
        </p:nvSpPr>
        <p:spPr>
          <a:xfrm flipH="1">
            <a:off x="2674618" y="5586153"/>
            <a:ext cx="6064135" cy="646331"/>
          </a:xfrm>
          <a:prstGeom prst="rect">
            <a:avLst/>
          </a:prstGeom>
          <a:noFill/>
        </p:spPr>
        <p:txBody>
          <a:bodyPr wrap="square" rtlCol="0">
            <a:spAutoFit/>
          </a:bodyPr>
          <a:lstStyle/>
          <a:p>
            <a:r>
              <a:rPr lang="en-US" dirty="0">
                <a:hlinkClick r:id="rId2"/>
              </a:rPr>
              <a:t>American Museum of Tort Law (aka the Ralph Nader Could have been Presidential Library, he ran five times)</a:t>
            </a:r>
            <a:endParaRPr lang="en-US" dirty="0"/>
          </a:p>
        </p:txBody>
      </p:sp>
      <p:sp>
        <p:nvSpPr>
          <p:cNvPr id="7" name="Slide Number Placeholder 6">
            <a:extLst>
              <a:ext uri="{FF2B5EF4-FFF2-40B4-BE49-F238E27FC236}">
                <a16:creationId xmlns:a16="http://schemas.microsoft.com/office/drawing/2014/main" id="{26311916-10D2-1EEB-0971-7E6CBB5EB994}"/>
              </a:ext>
            </a:extLst>
          </p:cNvPr>
          <p:cNvSpPr>
            <a:spLocks noGrp="1"/>
          </p:cNvSpPr>
          <p:nvPr>
            <p:ph type="sldNum" sz="quarter" idx="12"/>
          </p:nvPr>
        </p:nvSpPr>
        <p:spPr/>
        <p:txBody>
          <a:bodyPr/>
          <a:lstStyle/>
          <a:p>
            <a:fld id="{5B8EE2B7-6752-6F47-B44B-EA0EE18C287A}" type="slidenum">
              <a:rPr lang="en-US" smtClean="0"/>
              <a:t>30</a:t>
            </a:fld>
            <a:endParaRPr lang="en-US"/>
          </a:p>
        </p:txBody>
      </p:sp>
    </p:spTree>
    <p:extLst>
      <p:ext uri="{BB962C8B-B14F-4D97-AF65-F5344CB8AC3E}">
        <p14:creationId xmlns:p14="http://schemas.microsoft.com/office/powerpoint/2010/main" val="35300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295A91E-855D-6084-1EBC-A0FDDE703758}"/>
              </a:ext>
            </a:extLst>
          </p:cNvPr>
          <p:cNvPicPr>
            <a:picLocks noChangeAspect="1"/>
          </p:cNvPicPr>
          <p:nvPr/>
        </p:nvPicPr>
        <p:blipFill>
          <a:blip r:embed="rId3"/>
          <a:stretch>
            <a:fillRect/>
          </a:stretch>
        </p:blipFill>
        <p:spPr>
          <a:xfrm>
            <a:off x="90199" y="0"/>
            <a:ext cx="6878492" cy="6858000"/>
          </a:xfrm>
          <a:prstGeom prst="rect">
            <a:avLst/>
          </a:prstGeom>
        </p:spPr>
      </p:pic>
      <p:pic>
        <p:nvPicPr>
          <p:cNvPr id="4" name="Picture 3">
            <a:extLst>
              <a:ext uri="{FF2B5EF4-FFF2-40B4-BE49-F238E27FC236}">
                <a16:creationId xmlns:a16="http://schemas.microsoft.com/office/drawing/2014/main" id="{62135283-838D-656D-41D8-3175D88365B4}"/>
              </a:ext>
            </a:extLst>
          </p:cNvPr>
          <p:cNvPicPr>
            <a:picLocks noChangeAspect="1"/>
          </p:cNvPicPr>
          <p:nvPr/>
        </p:nvPicPr>
        <p:blipFill>
          <a:blip r:embed="rId4"/>
          <a:stretch>
            <a:fillRect/>
          </a:stretch>
        </p:blipFill>
        <p:spPr>
          <a:xfrm>
            <a:off x="7083136" y="1562669"/>
            <a:ext cx="4708551" cy="951932"/>
          </a:xfrm>
          <a:prstGeom prst="rect">
            <a:avLst/>
          </a:prstGeom>
        </p:spPr>
      </p:pic>
      <p:pic>
        <p:nvPicPr>
          <p:cNvPr id="5" name="Picture 4">
            <a:extLst>
              <a:ext uri="{FF2B5EF4-FFF2-40B4-BE49-F238E27FC236}">
                <a16:creationId xmlns:a16="http://schemas.microsoft.com/office/drawing/2014/main" id="{9637967A-C6EF-0229-CC60-CCE3DB925C41}"/>
              </a:ext>
            </a:extLst>
          </p:cNvPr>
          <p:cNvPicPr>
            <a:picLocks noChangeAspect="1"/>
          </p:cNvPicPr>
          <p:nvPr/>
        </p:nvPicPr>
        <p:blipFill>
          <a:blip r:embed="rId5"/>
          <a:stretch>
            <a:fillRect/>
          </a:stretch>
        </p:blipFill>
        <p:spPr>
          <a:xfrm>
            <a:off x="7083136" y="2514601"/>
            <a:ext cx="4817281" cy="1953490"/>
          </a:xfrm>
          <a:prstGeom prst="rect">
            <a:avLst/>
          </a:prstGeom>
        </p:spPr>
      </p:pic>
      <p:pic>
        <p:nvPicPr>
          <p:cNvPr id="6" name="Picture 5">
            <a:extLst>
              <a:ext uri="{FF2B5EF4-FFF2-40B4-BE49-F238E27FC236}">
                <a16:creationId xmlns:a16="http://schemas.microsoft.com/office/drawing/2014/main" id="{644F34FA-BFE9-D639-1844-CEEFC0D4074C}"/>
              </a:ext>
            </a:extLst>
          </p:cNvPr>
          <p:cNvPicPr>
            <a:picLocks noChangeAspect="1"/>
          </p:cNvPicPr>
          <p:nvPr/>
        </p:nvPicPr>
        <p:blipFill>
          <a:blip r:embed="rId6"/>
          <a:stretch>
            <a:fillRect/>
          </a:stretch>
        </p:blipFill>
        <p:spPr>
          <a:xfrm>
            <a:off x="7083136" y="4909952"/>
            <a:ext cx="4951712" cy="1303812"/>
          </a:xfrm>
          <a:prstGeom prst="rect">
            <a:avLst/>
          </a:prstGeom>
        </p:spPr>
      </p:pic>
      <p:sp>
        <p:nvSpPr>
          <p:cNvPr id="7" name="TextBox 6">
            <a:extLst>
              <a:ext uri="{FF2B5EF4-FFF2-40B4-BE49-F238E27FC236}">
                <a16:creationId xmlns:a16="http://schemas.microsoft.com/office/drawing/2014/main" id="{817297C3-8924-170B-3AEC-00F08FF98B49}"/>
              </a:ext>
            </a:extLst>
          </p:cNvPr>
          <p:cNvSpPr txBox="1"/>
          <p:nvPr/>
        </p:nvSpPr>
        <p:spPr>
          <a:xfrm>
            <a:off x="7658920" y="4468091"/>
            <a:ext cx="3800143" cy="369332"/>
          </a:xfrm>
          <a:prstGeom prst="rect">
            <a:avLst/>
          </a:prstGeom>
          <a:noFill/>
        </p:spPr>
        <p:txBody>
          <a:bodyPr wrap="none" rtlCol="0">
            <a:spAutoFit/>
          </a:bodyPr>
          <a:lstStyle/>
          <a:p>
            <a:r>
              <a:rPr lang="en-US" dirty="0"/>
              <a:t>The political process works so well…</a:t>
            </a:r>
          </a:p>
        </p:txBody>
      </p:sp>
      <p:sp>
        <p:nvSpPr>
          <p:cNvPr id="8" name="TextBox 7">
            <a:extLst>
              <a:ext uri="{FF2B5EF4-FFF2-40B4-BE49-F238E27FC236}">
                <a16:creationId xmlns:a16="http://schemas.microsoft.com/office/drawing/2014/main" id="{CC268003-A0C3-578F-2C32-88D9A45B651C}"/>
              </a:ext>
            </a:extLst>
          </p:cNvPr>
          <p:cNvSpPr txBox="1"/>
          <p:nvPr/>
        </p:nvSpPr>
        <p:spPr>
          <a:xfrm>
            <a:off x="7637318" y="477982"/>
            <a:ext cx="2896370" cy="369332"/>
          </a:xfrm>
          <a:prstGeom prst="rect">
            <a:avLst/>
          </a:prstGeom>
          <a:noFill/>
        </p:spPr>
        <p:txBody>
          <a:bodyPr wrap="none" rtlCol="0">
            <a:spAutoFit/>
          </a:bodyPr>
          <a:lstStyle/>
          <a:p>
            <a:r>
              <a:rPr lang="en-US" dirty="0"/>
              <a:t>Why not for plastics waste?</a:t>
            </a:r>
          </a:p>
        </p:txBody>
      </p:sp>
      <p:sp>
        <p:nvSpPr>
          <p:cNvPr id="9" name="Slide Number Placeholder 8">
            <a:extLst>
              <a:ext uri="{FF2B5EF4-FFF2-40B4-BE49-F238E27FC236}">
                <a16:creationId xmlns:a16="http://schemas.microsoft.com/office/drawing/2014/main" id="{5B6B1DCA-7648-DD9D-44DA-284F04735BB0}"/>
              </a:ext>
            </a:extLst>
          </p:cNvPr>
          <p:cNvSpPr>
            <a:spLocks noGrp="1"/>
          </p:cNvSpPr>
          <p:nvPr>
            <p:ph type="sldNum" sz="quarter" idx="12"/>
          </p:nvPr>
        </p:nvSpPr>
        <p:spPr/>
        <p:txBody>
          <a:bodyPr/>
          <a:lstStyle/>
          <a:p>
            <a:fld id="{5B8EE2B7-6752-6F47-B44B-EA0EE18C287A}" type="slidenum">
              <a:rPr lang="en-US" smtClean="0"/>
              <a:t>31</a:t>
            </a:fld>
            <a:endParaRPr lang="en-US"/>
          </a:p>
        </p:txBody>
      </p:sp>
    </p:spTree>
    <p:extLst>
      <p:ext uri="{BB962C8B-B14F-4D97-AF65-F5344CB8AC3E}">
        <p14:creationId xmlns:p14="http://schemas.microsoft.com/office/powerpoint/2010/main" val="2874395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F320B-7863-EBF1-4744-60CE376EF440}"/>
              </a:ext>
            </a:extLst>
          </p:cNvPr>
          <p:cNvPicPr>
            <a:picLocks noChangeAspect="1"/>
          </p:cNvPicPr>
          <p:nvPr/>
        </p:nvPicPr>
        <p:blipFill>
          <a:blip r:embed="rId2"/>
          <a:stretch>
            <a:fillRect/>
          </a:stretch>
        </p:blipFill>
        <p:spPr>
          <a:xfrm>
            <a:off x="144957" y="0"/>
            <a:ext cx="7766504" cy="6858000"/>
          </a:xfrm>
          <a:prstGeom prst="rect">
            <a:avLst/>
          </a:prstGeom>
        </p:spPr>
      </p:pic>
      <p:pic>
        <p:nvPicPr>
          <p:cNvPr id="3" name="Picture 2">
            <a:extLst>
              <a:ext uri="{FF2B5EF4-FFF2-40B4-BE49-F238E27FC236}">
                <a16:creationId xmlns:a16="http://schemas.microsoft.com/office/drawing/2014/main" id="{CCE63A1E-A68F-9F3E-3712-2B3E3D0BD910}"/>
              </a:ext>
            </a:extLst>
          </p:cNvPr>
          <p:cNvPicPr>
            <a:picLocks noChangeAspect="1"/>
          </p:cNvPicPr>
          <p:nvPr/>
        </p:nvPicPr>
        <p:blipFill>
          <a:blip r:embed="rId3"/>
          <a:stretch>
            <a:fillRect/>
          </a:stretch>
        </p:blipFill>
        <p:spPr>
          <a:xfrm>
            <a:off x="8007350" y="102754"/>
            <a:ext cx="3949700" cy="2870200"/>
          </a:xfrm>
          <a:prstGeom prst="rect">
            <a:avLst/>
          </a:prstGeom>
        </p:spPr>
      </p:pic>
      <p:pic>
        <p:nvPicPr>
          <p:cNvPr id="4" name="Picture 3">
            <a:extLst>
              <a:ext uri="{FF2B5EF4-FFF2-40B4-BE49-F238E27FC236}">
                <a16:creationId xmlns:a16="http://schemas.microsoft.com/office/drawing/2014/main" id="{6E7B304B-2964-8D50-CE74-57A871661B0D}"/>
              </a:ext>
            </a:extLst>
          </p:cNvPr>
          <p:cNvPicPr>
            <a:picLocks noChangeAspect="1"/>
          </p:cNvPicPr>
          <p:nvPr/>
        </p:nvPicPr>
        <p:blipFill>
          <a:blip r:embed="rId4"/>
          <a:stretch>
            <a:fillRect/>
          </a:stretch>
        </p:blipFill>
        <p:spPr>
          <a:xfrm>
            <a:off x="7243306" y="2972954"/>
            <a:ext cx="4713744" cy="2597667"/>
          </a:xfrm>
          <a:prstGeom prst="rect">
            <a:avLst/>
          </a:prstGeom>
        </p:spPr>
      </p:pic>
      <p:pic>
        <p:nvPicPr>
          <p:cNvPr id="5" name="Picture 4">
            <a:extLst>
              <a:ext uri="{FF2B5EF4-FFF2-40B4-BE49-F238E27FC236}">
                <a16:creationId xmlns:a16="http://schemas.microsoft.com/office/drawing/2014/main" id="{AB1E0A77-7F75-27D2-8789-2FBDEDA3C3EA}"/>
              </a:ext>
            </a:extLst>
          </p:cNvPr>
          <p:cNvPicPr>
            <a:picLocks noChangeAspect="1"/>
          </p:cNvPicPr>
          <p:nvPr/>
        </p:nvPicPr>
        <p:blipFill>
          <a:blip r:embed="rId5"/>
          <a:stretch>
            <a:fillRect/>
          </a:stretch>
        </p:blipFill>
        <p:spPr>
          <a:xfrm>
            <a:off x="7243305" y="5539328"/>
            <a:ext cx="4498997" cy="1121245"/>
          </a:xfrm>
          <a:prstGeom prst="rect">
            <a:avLst/>
          </a:prstGeom>
        </p:spPr>
      </p:pic>
      <p:sp>
        <p:nvSpPr>
          <p:cNvPr id="6" name="Slide Number Placeholder 5">
            <a:extLst>
              <a:ext uri="{FF2B5EF4-FFF2-40B4-BE49-F238E27FC236}">
                <a16:creationId xmlns:a16="http://schemas.microsoft.com/office/drawing/2014/main" id="{167D50F0-DFD6-E97E-2AC4-6A2F88114C76}"/>
              </a:ext>
            </a:extLst>
          </p:cNvPr>
          <p:cNvSpPr>
            <a:spLocks noGrp="1"/>
          </p:cNvSpPr>
          <p:nvPr>
            <p:ph type="sldNum" sz="quarter" idx="12"/>
          </p:nvPr>
        </p:nvSpPr>
        <p:spPr/>
        <p:txBody>
          <a:bodyPr/>
          <a:lstStyle/>
          <a:p>
            <a:fld id="{5B8EE2B7-6752-6F47-B44B-EA0EE18C287A}" type="slidenum">
              <a:rPr lang="en-US" smtClean="0"/>
              <a:t>32</a:t>
            </a:fld>
            <a:endParaRPr lang="en-US"/>
          </a:p>
        </p:txBody>
      </p:sp>
    </p:spTree>
    <p:extLst>
      <p:ext uri="{BB962C8B-B14F-4D97-AF65-F5344CB8AC3E}">
        <p14:creationId xmlns:p14="http://schemas.microsoft.com/office/powerpoint/2010/main" val="320864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610C1-3D63-86C3-7FA2-8B41563E08E7}"/>
              </a:ext>
            </a:extLst>
          </p:cNvPr>
          <p:cNvPicPr>
            <a:picLocks noChangeAspect="1"/>
          </p:cNvPicPr>
          <p:nvPr/>
        </p:nvPicPr>
        <p:blipFill>
          <a:blip r:embed="rId2"/>
          <a:stretch>
            <a:fillRect/>
          </a:stretch>
        </p:blipFill>
        <p:spPr>
          <a:xfrm>
            <a:off x="2209800" y="473299"/>
            <a:ext cx="7772400" cy="5911402"/>
          </a:xfrm>
          <a:prstGeom prst="rect">
            <a:avLst/>
          </a:prstGeom>
        </p:spPr>
      </p:pic>
      <p:sp>
        <p:nvSpPr>
          <p:cNvPr id="3" name="Slide Number Placeholder 2">
            <a:extLst>
              <a:ext uri="{FF2B5EF4-FFF2-40B4-BE49-F238E27FC236}">
                <a16:creationId xmlns:a16="http://schemas.microsoft.com/office/drawing/2014/main" id="{1969BEE6-0C31-67B8-6920-63E93E17E780}"/>
              </a:ext>
            </a:extLst>
          </p:cNvPr>
          <p:cNvSpPr>
            <a:spLocks noGrp="1"/>
          </p:cNvSpPr>
          <p:nvPr>
            <p:ph type="sldNum" sz="quarter" idx="12"/>
          </p:nvPr>
        </p:nvSpPr>
        <p:spPr/>
        <p:txBody>
          <a:bodyPr/>
          <a:lstStyle/>
          <a:p>
            <a:fld id="{5B8EE2B7-6752-6F47-B44B-EA0EE18C287A}" type="slidenum">
              <a:rPr lang="en-US" smtClean="0"/>
              <a:t>33</a:t>
            </a:fld>
            <a:endParaRPr lang="en-US"/>
          </a:p>
        </p:txBody>
      </p:sp>
    </p:spTree>
    <p:extLst>
      <p:ext uri="{BB962C8B-B14F-4D97-AF65-F5344CB8AC3E}">
        <p14:creationId xmlns:p14="http://schemas.microsoft.com/office/powerpoint/2010/main" val="3073926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72CACCBD-20E0-C68E-B9E9-B7482AA94A3D}"/>
              </a:ext>
            </a:extLst>
          </p:cNvPr>
          <p:cNvPicPr>
            <a:picLocks noChangeAspect="1"/>
          </p:cNvPicPr>
          <p:nvPr/>
        </p:nvPicPr>
        <p:blipFill>
          <a:blip r:embed="rId3"/>
          <a:stretch>
            <a:fillRect/>
          </a:stretch>
        </p:blipFill>
        <p:spPr>
          <a:xfrm>
            <a:off x="2209800" y="716062"/>
            <a:ext cx="7772400" cy="5425875"/>
          </a:xfrm>
          <a:prstGeom prst="rect">
            <a:avLst/>
          </a:prstGeom>
        </p:spPr>
      </p:pic>
      <p:sp>
        <p:nvSpPr>
          <p:cNvPr id="3" name="Slide Number Placeholder 2">
            <a:extLst>
              <a:ext uri="{FF2B5EF4-FFF2-40B4-BE49-F238E27FC236}">
                <a16:creationId xmlns:a16="http://schemas.microsoft.com/office/drawing/2014/main" id="{29C2CFE6-5CF8-BB9C-4691-A06F2CBAF146}"/>
              </a:ext>
            </a:extLst>
          </p:cNvPr>
          <p:cNvSpPr>
            <a:spLocks noGrp="1"/>
          </p:cNvSpPr>
          <p:nvPr>
            <p:ph type="sldNum" sz="quarter" idx="12"/>
          </p:nvPr>
        </p:nvSpPr>
        <p:spPr/>
        <p:txBody>
          <a:bodyPr/>
          <a:lstStyle/>
          <a:p>
            <a:fld id="{5B8EE2B7-6752-6F47-B44B-EA0EE18C287A}" type="slidenum">
              <a:rPr lang="en-US" smtClean="0"/>
              <a:t>34</a:t>
            </a:fld>
            <a:endParaRPr lang="en-US"/>
          </a:p>
        </p:txBody>
      </p:sp>
    </p:spTree>
    <p:extLst>
      <p:ext uri="{BB962C8B-B14F-4D97-AF65-F5344CB8AC3E}">
        <p14:creationId xmlns:p14="http://schemas.microsoft.com/office/powerpoint/2010/main" val="1885351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016E179-A905-239A-9D24-55B02AD8C084}"/>
              </a:ext>
            </a:extLst>
          </p:cNvPr>
          <p:cNvPicPr>
            <a:picLocks noChangeAspect="1"/>
          </p:cNvPicPr>
          <p:nvPr/>
        </p:nvPicPr>
        <p:blipFill>
          <a:blip r:embed="rId3"/>
          <a:stretch>
            <a:fillRect/>
          </a:stretch>
        </p:blipFill>
        <p:spPr>
          <a:xfrm>
            <a:off x="345895" y="0"/>
            <a:ext cx="6138502" cy="6858000"/>
          </a:xfrm>
          <a:prstGeom prst="rect">
            <a:avLst/>
          </a:prstGeom>
        </p:spPr>
      </p:pic>
      <p:pic>
        <p:nvPicPr>
          <p:cNvPr id="3" name="Picture 2">
            <a:hlinkClick r:id="rId2"/>
            <a:extLst>
              <a:ext uri="{FF2B5EF4-FFF2-40B4-BE49-F238E27FC236}">
                <a16:creationId xmlns:a16="http://schemas.microsoft.com/office/drawing/2014/main" id="{9D3DEEE5-72A6-0258-8D42-A0F607D9A7C0}"/>
              </a:ext>
            </a:extLst>
          </p:cNvPr>
          <p:cNvPicPr>
            <a:picLocks noChangeAspect="1"/>
          </p:cNvPicPr>
          <p:nvPr/>
        </p:nvPicPr>
        <p:blipFill>
          <a:blip r:embed="rId4"/>
          <a:stretch>
            <a:fillRect/>
          </a:stretch>
        </p:blipFill>
        <p:spPr>
          <a:xfrm>
            <a:off x="6667968" y="2026355"/>
            <a:ext cx="5386244" cy="2462518"/>
          </a:xfrm>
          <a:prstGeom prst="rect">
            <a:avLst/>
          </a:prstGeom>
        </p:spPr>
      </p:pic>
      <p:sp>
        <p:nvSpPr>
          <p:cNvPr id="4" name="Slide Number Placeholder 3">
            <a:extLst>
              <a:ext uri="{FF2B5EF4-FFF2-40B4-BE49-F238E27FC236}">
                <a16:creationId xmlns:a16="http://schemas.microsoft.com/office/drawing/2014/main" id="{2DCE8BE9-7C9F-B3FE-E6BF-7C8014D3A4D8}"/>
              </a:ext>
            </a:extLst>
          </p:cNvPr>
          <p:cNvSpPr>
            <a:spLocks noGrp="1"/>
          </p:cNvSpPr>
          <p:nvPr>
            <p:ph type="sldNum" sz="quarter" idx="12"/>
          </p:nvPr>
        </p:nvSpPr>
        <p:spPr/>
        <p:txBody>
          <a:bodyPr/>
          <a:lstStyle/>
          <a:p>
            <a:fld id="{5B8EE2B7-6752-6F47-B44B-EA0EE18C287A}" type="slidenum">
              <a:rPr lang="en-US" smtClean="0"/>
              <a:t>35</a:t>
            </a:fld>
            <a:endParaRPr lang="en-US"/>
          </a:p>
        </p:txBody>
      </p:sp>
    </p:spTree>
    <p:extLst>
      <p:ext uri="{BB962C8B-B14F-4D97-AF65-F5344CB8AC3E}">
        <p14:creationId xmlns:p14="http://schemas.microsoft.com/office/powerpoint/2010/main" val="109658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160D78E8-2687-55AA-36BD-AA06549C3881}"/>
              </a:ext>
            </a:extLst>
          </p:cNvPr>
          <p:cNvPicPr>
            <a:picLocks noChangeAspect="1"/>
          </p:cNvPicPr>
          <p:nvPr/>
        </p:nvPicPr>
        <p:blipFill>
          <a:blip r:embed="rId3"/>
          <a:stretch>
            <a:fillRect/>
          </a:stretch>
        </p:blipFill>
        <p:spPr>
          <a:xfrm>
            <a:off x="2376055" y="79845"/>
            <a:ext cx="7772400" cy="6698309"/>
          </a:xfrm>
          <a:prstGeom prst="rect">
            <a:avLst/>
          </a:prstGeom>
        </p:spPr>
      </p:pic>
      <p:sp>
        <p:nvSpPr>
          <p:cNvPr id="3" name="Slide Number Placeholder 2">
            <a:extLst>
              <a:ext uri="{FF2B5EF4-FFF2-40B4-BE49-F238E27FC236}">
                <a16:creationId xmlns:a16="http://schemas.microsoft.com/office/drawing/2014/main" id="{7F0C6B31-26F9-0213-CF90-E1591A70A4C9}"/>
              </a:ext>
            </a:extLst>
          </p:cNvPr>
          <p:cNvSpPr>
            <a:spLocks noGrp="1"/>
          </p:cNvSpPr>
          <p:nvPr>
            <p:ph type="sldNum" sz="quarter" idx="12"/>
          </p:nvPr>
        </p:nvSpPr>
        <p:spPr/>
        <p:txBody>
          <a:bodyPr/>
          <a:lstStyle/>
          <a:p>
            <a:fld id="{5B8EE2B7-6752-6F47-B44B-EA0EE18C287A}" type="slidenum">
              <a:rPr lang="en-US" smtClean="0"/>
              <a:t>36</a:t>
            </a:fld>
            <a:endParaRPr lang="en-US"/>
          </a:p>
        </p:txBody>
      </p:sp>
    </p:spTree>
    <p:extLst>
      <p:ext uri="{BB962C8B-B14F-4D97-AF65-F5344CB8AC3E}">
        <p14:creationId xmlns:p14="http://schemas.microsoft.com/office/powerpoint/2010/main" val="3190315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DFAB4-11F8-5252-A330-84A95D12C7C4}"/>
              </a:ext>
            </a:extLst>
          </p:cNvPr>
          <p:cNvPicPr>
            <a:picLocks noChangeAspect="1"/>
          </p:cNvPicPr>
          <p:nvPr/>
        </p:nvPicPr>
        <p:blipFill>
          <a:blip r:embed="rId2"/>
          <a:stretch>
            <a:fillRect/>
          </a:stretch>
        </p:blipFill>
        <p:spPr>
          <a:xfrm>
            <a:off x="0" y="0"/>
            <a:ext cx="5731008" cy="6858000"/>
          </a:xfrm>
          <a:prstGeom prst="rect">
            <a:avLst/>
          </a:prstGeom>
        </p:spPr>
      </p:pic>
      <p:pic>
        <p:nvPicPr>
          <p:cNvPr id="3" name="Picture 2">
            <a:extLst>
              <a:ext uri="{FF2B5EF4-FFF2-40B4-BE49-F238E27FC236}">
                <a16:creationId xmlns:a16="http://schemas.microsoft.com/office/drawing/2014/main" id="{F61695F4-5226-93B0-E798-EA9CDCCB5E98}"/>
              </a:ext>
            </a:extLst>
          </p:cNvPr>
          <p:cNvPicPr>
            <a:picLocks noChangeAspect="1"/>
          </p:cNvPicPr>
          <p:nvPr/>
        </p:nvPicPr>
        <p:blipFill>
          <a:blip r:embed="rId3"/>
          <a:stretch>
            <a:fillRect/>
          </a:stretch>
        </p:blipFill>
        <p:spPr>
          <a:xfrm>
            <a:off x="5674006" y="0"/>
            <a:ext cx="6517994" cy="6858000"/>
          </a:xfrm>
          <a:prstGeom prst="rect">
            <a:avLst/>
          </a:prstGeom>
        </p:spPr>
      </p:pic>
      <p:sp>
        <p:nvSpPr>
          <p:cNvPr id="4" name="Slide Number Placeholder 3">
            <a:extLst>
              <a:ext uri="{FF2B5EF4-FFF2-40B4-BE49-F238E27FC236}">
                <a16:creationId xmlns:a16="http://schemas.microsoft.com/office/drawing/2014/main" id="{75405D2D-F1CA-15F0-27CD-FAEE9B4EBC3E}"/>
              </a:ext>
            </a:extLst>
          </p:cNvPr>
          <p:cNvSpPr>
            <a:spLocks noGrp="1"/>
          </p:cNvSpPr>
          <p:nvPr>
            <p:ph type="sldNum" sz="quarter" idx="12"/>
          </p:nvPr>
        </p:nvSpPr>
        <p:spPr/>
        <p:txBody>
          <a:bodyPr/>
          <a:lstStyle/>
          <a:p>
            <a:fld id="{5B8EE2B7-6752-6F47-B44B-EA0EE18C287A}" type="slidenum">
              <a:rPr lang="en-US" smtClean="0"/>
              <a:t>37</a:t>
            </a:fld>
            <a:endParaRPr lang="en-US"/>
          </a:p>
        </p:txBody>
      </p:sp>
    </p:spTree>
    <p:extLst>
      <p:ext uri="{BB962C8B-B14F-4D97-AF65-F5344CB8AC3E}">
        <p14:creationId xmlns:p14="http://schemas.microsoft.com/office/powerpoint/2010/main" val="331319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B053B-6068-FA3F-8526-2A6BBF69A7AB}"/>
              </a:ext>
            </a:extLst>
          </p:cNvPr>
          <p:cNvPicPr>
            <a:picLocks noChangeAspect="1"/>
          </p:cNvPicPr>
          <p:nvPr/>
        </p:nvPicPr>
        <p:blipFill>
          <a:blip r:embed="rId2"/>
          <a:stretch>
            <a:fillRect/>
          </a:stretch>
        </p:blipFill>
        <p:spPr>
          <a:xfrm>
            <a:off x="75447" y="415637"/>
            <a:ext cx="5873436" cy="5392882"/>
          </a:xfrm>
          <a:prstGeom prst="rect">
            <a:avLst/>
          </a:prstGeom>
        </p:spPr>
      </p:pic>
      <p:pic>
        <p:nvPicPr>
          <p:cNvPr id="3" name="Picture 2">
            <a:extLst>
              <a:ext uri="{FF2B5EF4-FFF2-40B4-BE49-F238E27FC236}">
                <a16:creationId xmlns:a16="http://schemas.microsoft.com/office/drawing/2014/main" id="{B19960D0-A261-3A94-F53E-FAB4179CADC1}"/>
              </a:ext>
            </a:extLst>
          </p:cNvPr>
          <p:cNvPicPr>
            <a:picLocks noChangeAspect="1"/>
          </p:cNvPicPr>
          <p:nvPr/>
        </p:nvPicPr>
        <p:blipFill>
          <a:blip r:embed="rId3"/>
          <a:stretch>
            <a:fillRect/>
          </a:stretch>
        </p:blipFill>
        <p:spPr>
          <a:xfrm>
            <a:off x="6024034" y="728335"/>
            <a:ext cx="6092519" cy="5193509"/>
          </a:xfrm>
          <a:prstGeom prst="rect">
            <a:avLst/>
          </a:prstGeom>
        </p:spPr>
      </p:pic>
      <p:sp>
        <p:nvSpPr>
          <p:cNvPr id="4" name="Slide Number Placeholder 3">
            <a:extLst>
              <a:ext uri="{FF2B5EF4-FFF2-40B4-BE49-F238E27FC236}">
                <a16:creationId xmlns:a16="http://schemas.microsoft.com/office/drawing/2014/main" id="{BA2F092E-586F-2968-CBBE-949F5495060D}"/>
              </a:ext>
            </a:extLst>
          </p:cNvPr>
          <p:cNvSpPr>
            <a:spLocks noGrp="1"/>
          </p:cNvSpPr>
          <p:nvPr>
            <p:ph type="sldNum" sz="quarter" idx="12"/>
          </p:nvPr>
        </p:nvSpPr>
        <p:spPr/>
        <p:txBody>
          <a:bodyPr/>
          <a:lstStyle/>
          <a:p>
            <a:fld id="{5B8EE2B7-6752-6F47-B44B-EA0EE18C287A}" type="slidenum">
              <a:rPr lang="en-US" smtClean="0"/>
              <a:t>38</a:t>
            </a:fld>
            <a:endParaRPr lang="en-US"/>
          </a:p>
        </p:txBody>
      </p:sp>
    </p:spTree>
    <p:extLst>
      <p:ext uri="{BB962C8B-B14F-4D97-AF65-F5344CB8AC3E}">
        <p14:creationId xmlns:p14="http://schemas.microsoft.com/office/powerpoint/2010/main" val="297966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4FA85-88F3-4418-422E-5EE670E20AA1}"/>
              </a:ext>
            </a:extLst>
          </p:cNvPr>
          <p:cNvPicPr>
            <a:picLocks noChangeAspect="1"/>
          </p:cNvPicPr>
          <p:nvPr/>
        </p:nvPicPr>
        <p:blipFill>
          <a:blip r:embed="rId2"/>
          <a:stretch>
            <a:fillRect/>
          </a:stretch>
        </p:blipFill>
        <p:spPr>
          <a:xfrm>
            <a:off x="2209800" y="1431502"/>
            <a:ext cx="7772400" cy="3994996"/>
          </a:xfrm>
          <a:prstGeom prst="rect">
            <a:avLst/>
          </a:prstGeom>
        </p:spPr>
      </p:pic>
      <p:sp>
        <p:nvSpPr>
          <p:cNvPr id="3" name="TextBox 2">
            <a:extLst>
              <a:ext uri="{FF2B5EF4-FFF2-40B4-BE49-F238E27FC236}">
                <a16:creationId xmlns:a16="http://schemas.microsoft.com/office/drawing/2014/main" id="{5BF50C8C-A23E-22F3-CF0B-68E0012864F2}"/>
              </a:ext>
            </a:extLst>
          </p:cNvPr>
          <p:cNvSpPr txBox="1"/>
          <p:nvPr/>
        </p:nvSpPr>
        <p:spPr>
          <a:xfrm>
            <a:off x="5974773" y="5569527"/>
            <a:ext cx="3459473" cy="369332"/>
          </a:xfrm>
          <a:prstGeom prst="rect">
            <a:avLst/>
          </a:prstGeom>
          <a:noFill/>
        </p:spPr>
        <p:txBody>
          <a:bodyPr wrap="none" rtlCol="0">
            <a:spAutoFit/>
          </a:bodyPr>
          <a:lstStyle/>
          <a:p>
            <a:r>
              <a:rPr lang="en-US" dirty="0"/>
              <a:t>There are 7 pages on this website</a:t>
            </a:r>
          </a:p>
        </p:txBody>
      </p:sp>
      <p:sp>
        <p:nvSpPr>
          <p:cNvPr id="5" name="TextBox 4">
            <a:extLst>
              <a:ext uri="{FF2B5EF4-FFF2-40B4-BE49-F238E27FC236}">
                <a16:creationId xmlns:a16="http://schemas.microsoft.com/office/drawing/2014/main" id="{EDAFE91E-482D-D99D-6CE1-09CC4FBA4B97}"/>
              </a:ext>
            </a:extLst>
          </p:cNvPr>
          <p:cNvSpPr txBox="1"/>
          <p:nvPr/>
        </p:nvSpPr>
        <p:spPr>
          <a:xfrm>
            <a:off x="5353916" y="5938859"/>
            <a:ext cx="6094268" cy="369332"/>
          </a:xfrm>
          <a:prstGeom prst="rect">
            <a:avLst/>
          </a:prstGeom>
          <a:noFill/>
        </p:spPr>
        <p:txBody>
          <a:bodyPr wrap="square">
            <a:spAutoFit/>
          </a:bodyPr>
          <a:lstStyle/>
          <a:p>
            <a:r>
              <a:rPr lang="en-US" dirty="0"/>
              <a:t>https://</a:t>
            </a:r>
            <a:r>
              <a:rPr lang="en-US" dirty="0" err="1"/>
              <a:t>plasticslitigationtracker.org</a:t>
            </a:r>
            <a:r>
              <a:rPr lang="en-US" dirty="0"/>
              <a:t>/page/7</a:t>
            </a:r>
          </a:p>
        </p:txBody>
      </p:sp>
      <p:sp>
        <p:nvSpPr>
          <p:cNvPr id="6" name="Slide Number Placeholder 5">
            <a:extLst>
              <a:ext uri="{FF2B5EF4-FFF2-40B4-BE49-F238E27FC236}">
                <a16:creationId xmlns:a16="http://schemas.microsoft.com/office/drawing/2014/main" id="{CDD8B191-238E-5E5F-ED14-333EFD95C191}"/>
              </a:ext>
            </a:extLst>
          </p:cNvPr>
          <p:cNvSpPr>
            <a:spLocks noGrp="1"/>
          </p:cNvSpPr>
          <p:nvPr>
            <p:ph type="sldNum" sz="quarter" idx="12"/>
          </p:nvPr>
        </p:nvSpPr>
        <p:spPr/>
        <p:txBody>
          <a:bodyPr/>
          <a:lstStyle/>
          <a:p>
            <a:fld id="{5B8EE2B7-6752-6F47-B44B-EA0EE18C287A}" type="slidenum">
              <a:rPr lang="en-US" smtClean="0"/>
              <a:t>39</a:t>
            </a:fld>
            <a:endParaRPr lang="en-US"/>
          </a:p>
        </p:txBody>
      </p:sp>
    </p:spTree>
    <p:extLst>
      <p:ext uri="{BB962C8B-B14F-4D97-AF65-F5344CB8AC3E}">
        <p14:creationId xmlns:p14="http://schemas.microsoft.com/office/powerpoint/2010/main" val="378571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78CF0-C313-B3D0-896D-9C1EB1D5D6C7}"/>
              </a:ext>
            </a:extLst>
          </p:cNvPr>
          <p:cNvPicPr>
            <a:picLocks noChangeAspect="1"/>
          </p:cNvPicPr>
          <p:nvPr/>
        </p:nvPicPr>
        <p:blipFill>
          <a:blip r:embed="rId2"/>
          <a:stretch>
            <a:fillRect/>
          </a:stretch>
        </p:blipFill>
        <p:spPr>
          <a:xfrm>
            <a:off x="2209800" y="1962582"/>
            <a:ext cx="7772400" cy="2932836"/>
          </a:xfrm>
          <a:prstGeom prst="rect">
            <a:avLst/>
          </a:prstGeom>
        </p:spPr>
      </p:pic>
      <p:sp>
        <p:nvSpPr>
          <p:cNvPr id="3" name="Slide Number Placeholder 2">
            <a:extLst>
              <a:ext uri="{FF2B5EF4-FFF2-40B4-BE49-F238E27FC236}">
                <a16:creationId xmlns:a16="http://schemas.microsoft.com/office/drawing/2014/main" id="{79E95C20-BF67-862B-3EC5-CA811085C614}"/>
              </a:ext>
            </a:extLst>
          </p:cNvPr>
          <p:cNvSpPr>
            <a:spLocks noGrp="1"/>
          </p:cNvSpPr>
          <p:nvPr>
            <p:ph type="sldNum" sz="quarter" idx="12"/>
          </p:nvPr>
        </p:nvSpPr>
        <p:spPr/>
        <p:txBody>
          <a:bodyPr/>
          <a:lstStyle/>
          <a:p>
            <a:fld id="{5B8EE2B7-6752-6F47-B44B-EA0EE18C287A}" type="slidenum">
              <a:rPr lang="en-US" smtClean="0"/>
              <a:t>4</a:t>
            </a:fld>
            <a:endParaRPr lang="en-US"/>
          </a:p>
        </p:txBody>
      </p:sp>
    </p:spTree>
    <p:extLst>
      <p:ext uri="{BB962C8B-B14F-4D97-AF65-F5344CB8AC3E}">
        <p14:creationId xmlns:p14="http://schemas.microsoft.com/office/powerpoint/2010/main" val="211457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3DA21F-4446-DAB8-7698-3E5332009C8D}"/>
              </a:ext>
            </a:extLst>
          </p:cNvPr>
          <p:cNvSpPr txBox="1"/>
          <p:nvPr/>
        </p:nvSpPr>
        <p:spPr>
          <a:xfrm flipH="1">
            <a:off x="2965564" y="561109"/>
            <a:ext cx="4547063" cy="369332"/>
          </a:xfrm>
          <a:prstGeom prst="rect">
            <a:avLst/>
          </a:prstGeom>
          <a:noFill/>
        </p:spPr>
        <p:txBody>
          <a:bodyPr wrap="square" rtlCol="0">
            <a:spAutoFit/>
          </a:bodyPr>
          <a:lstStyle/>
          <a:p>
            <a:r>
              <a:rPr lang="en-US" dirty="0"/>
              <a:t>Cases attacking state and local restrictions</a:t>
            </a:r>
          </a:p>
        </p:txBody>
      </p:sp>
      <p:sp>
        <p:nvSpPr>
          <p:cNvPr id="4" name="TextBox 3">
            <a:extLst>
              <a:ext uri="{FF2B5EF4-FFF2-40B4-BE49-F238E27FC236}">
                <a16:creationId xmlns:a16="http://schemas.microsoft.com/office/drawing/2014/main" id="{65D8089E-3B53-74B5-C825-92D2B94E9285}"/>
              </a:ext>
            </a:extLst>
          </p:cNvPr>
          <p:cNvSpPr txBox="1"/>
          <p:nvPr/>
        </p:nvSpPr>
        <p:spPr>
          <a:xfrm>
            <a:off x="3543300" y="1433945"/>
            <a:ext cx="6159315" cy="369332"/>
          </a:xfrm>
          <a:prstGeom prst="rect">
            <a:avLst/>
          </a:prstGeom>
          <a:noFill/>
        </p:spPr>
        <p:txBody>
          <a:bodyPr wrap="none" rtlCol="0">
            <a:spAutoFit/>
          </a:bodyPr>
          <a:lstStyle/>
          <a:p>
            <a:r>
              <a:rPr lang="en-US" dirty="0"/>
              <a:t>These are mostly plastic bag and foam container restrictions</a:t>
            </a:r>
          </a:p>
        </p:txBody>
      </p:sp>
      <p:sp>
        <p:nvSpPr>
          <p:cNvPr id="6" name="TextBox 5">
            <a:extLst>
              <a:ext uri="{FF2B5EF4-FFF2-40B4-BE49-F238E27FC236}">
                <a16:creationId xmlns:a16="http://schemas.microsoft.com/office/drawing/2014/main" id="{996D7F9F-7BF7-73FC-9027-6EAE6A44593F}"/>
              </a:ext>
            </a:extLst>
          </p:cNvPr>
          <p:cNvSpPr txBox="1"/>
          <p:nvPr/>
        </p:nvSpPr>
        <p:spPr>
          <a:xfrm>
            <a:off x="2049606" y="1998224"/>
            <a:ext cx="7842539" cy="1477328"/>
          </a:xfrm>
          <a:prstGeom prst="rect">
            <a:avLst/>
          </a:prstGeom>
          <a:noFill/>
        </p:spPr>
        <p:txBody>
          <a:bodyPr wrap="square">
            <a:spAutoFit/>
          </a:bodyPr>
          <a:lstStyle/>
          <a:p>
            <a:r>
              <a:rPr lang="en-US" b="0" i="0" u="none" strike="noStrike" dirty="0">
                <a:solidFill>
                  <a:srgbClr val="000000"/>
                </a:solidFill>
                <a:effectLst/>
                <a:highlight>
                  <a:srgbClr val="FFFFFF"/>
                </a:highlight>
                <a:latin typeface="Source Sans Pro" panose="020F0502020204030204" pitchFamily="34" charset="0"/>
              </a:rPr>
              <a:t>The plaintiffs have predominantly been organizations aligned with plastic product manufacturers and retailers. One case, though, involved several local governments challenging Pennsylvania’s prohibition on local governments enacting taxes or bans on single-use plastic products. Most of these cases have been brought in California (seven cases) and New York (four cases).</a:t>
            </a:r>
            <a:endParaRPr lang="en-US" dirty="0"/>
          </a:p>
        </p:txBody>
      </p:sp>
      <p:sp>
        <p:nvSpPr>
          <p:cNvPr id="8" name="TextBox 7">
            <a:extLst>
              <a:ext uri="{FF2B5EF4-FFF2-40B4-BE49-F238E27FC236}">
                <a16:creationId xmlns:a16="http://schemas.microsoft.com/office/drawing/2014/main" id="{D7CCC8BF-700C-808A-CC65-258FAF65129D}"/>
              </a:ext>
            </a:extLst>
          </p:cNvPr>
          <p:cNvSpPr txBox="1"/>
          <p:nvPr/>
        </p:nvSpPr>
        <p:spPr>
          <a:xfrm>
            <a:off x="2049606" y="3670499"/>
            <a:ext cx="8778761" cy="923330"/>
          </a:xfrm>
          <a:prstGeom prst="rect">
            <a:avLst/>
          </a:prstGeom>
          <a:noFill/>
        </p:spPr>
        <p:txBody>
          <a:bodyPr wrap="square">
            <a:spAutoFit/>
          </a:bodyPr>
          <a:lstStyle/>
          <a:p>
            <a:r>
              <a:rPr lang="en-US" b="0" i="0" u="none" strike="noStrike" dirty="0">
                <a:solidFill>
                  <a:srgbClr val="000000"/>
                </a:solidFill>
                <a:effectLst/>
                <a:highlight>
                  <a:srgbClr val="FFFFFF"/>
                </a:highlight>
                <a:latin typeface="Source Sans Pro" panose="020B0503030403020204" pitchFamily="34" charset="0"/>
              </a:rPr>
              <a:t>Industry groups have used a variety of legal theories in their challenges, including that the bans or taxes at issue were preempted by state law, inconsistent with the state constitution, and/or violated state environmental statutes. </a:t>
            </a:r>
            <a:endParaRPr lang="en-US" dirty="0"/>
          </a:p>
        </p:txBody>
      </p:sp>
      <p:sp>
        <p:nvSpPr>
          <p:cNvPr id="9" name="Slide Number Placeholder 8">
            <a:extLst>
              <a:ext uri="{FF2B5EF4-FFF2-40B4-BE49-F238E27FC236}">
                <a16:creationId xmlns:a16="http://schemas.microsoft.com/office/drawing/2014/main" id="{6EE57ADE-6E27-3D9F-BA57-03D58F012301}"/>
              </a:ext>
            </a:extLst>
          </p:cNvPr>
          <p:cNvSpPr>
            <a:spLocks noGrp="1"/>
          </p:cNvSpPr>
          <p:nvPr>
            <p:ph type="sldNum" sz="quarter" idx="12"/>
          </p:nvPr>
        </p:nvSpPr>
        <p:spPr/>
        <p:txBody>
          <a:bodyPr/>
          <a:lstStyle/>
          <a:p>
            <a:fld id="{5B8EE2B7-6752-6F47-B44B-EA0EE18C287A}" type="slidenum">
              <a:rPr lang="en-US" smtClean="0"/>
              <a:t>40</a:t>
            </a:fld>
            <a:endParaRPr lang="en-US"/>
          </a:p>
        </p:txBody>
      </p:sp>
    </p:spTree>
    <p:extLst>
      <p:ext uri="{BB962C8B-B14F-4D97-AF65-F5344CB8AC3E}">
        <p14:creationId xmlns:p14="http://schemas.microsoft.com/office/powerpoint/2010/main" val="1038549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3DA21F-4446-DAB8-7698-3E5332009C8D}"/>
              </a:ext>
            </a:extLst>
          </p:cNvPr>
          <p:cNvSpPr txBox="1"/>
          <p:nvPr/>
        </p:nvSpPr>
        <p:spPr>
          <a:xfrm flipH="1">
            <a:off x="2965564" y="561109"/>
            <a:ext cx="4547063" cy="369332"/>
          </a:xfrm>
          <a:prstGeom prst="rect">
            <a:avLst/>
          </a:prstGeom>
          <a:noFill/>
        </p:spPr>
        <p:txBody>
          <a:bodyPr wrap="square" rtlCol="0">
            <a:spAutoFit/>
          </a:bodyPr>
          <a:lstStyle/>
          <a:p>
            <a:r>
              <a:rPr lang="en-US" dirty="0"/>
              <a:t>Cases attacking state and local restrictions</a:t>
            </a:r>
          </a:p>
        </p:txBody>
      </p:sp>
      <p:sp>
        <p:nvSpPr>
          <p:cNvPr id="4" name="TextBox 3">
            <a:extLst>
              <a:ext uri="{FF2B5EF4-FFF2-40B4-BE49-F238E27FC236}">
                <a16:creationId xmlns:a16="http://schemas.microsoft.com/office/drawing/2014/main" id="{65D8089E-3B53-74B5-C825-92D2B94E9285}"/>
              </a:ext>
            </a:extLst>
          </p:cNvPr>
          <p:cNvSpPr txBox="1"/>
          <p:nvPr/>
        </p:nvSpPr>
        <p:spPr>
          <a:xfrm>
            <a:off x="3543300" y="1433945"/>
            <a:ext cx="6159315" cy="369332"/>
          </a:xfrm>
          <a:prstGeom prst="rect">
            <a:avLst/>
          </a:prstGeom>
          <a:noFill/>
        </p:spPr>
        <p:txBody>
          <a:bodyPr wrap="none" rtlCol="0">
            <a:spAutoFit/>
          </a:bodyPr>
          <a:lstStyle/>
          <a:p>
            <a:r>
              <a:rPr lang="en-US" dirty="0"/>
              <a:t>These are mostly plastic bag and foam container restrictions</a:t>
            </a:r>
          </a:p>
        </p:txBody>
      </p:sp>
      <p:sp>
        <p:nvSpPr>
          <p:cNvPr id="6" name="TextBox 5">
            <a:extLst>
              <a:ext uri="{FF2B5EF4-FFF2-40B4-BE49-F238E27FC236}">
                <a16:creationId xmlns:a16="http://schemas.microsoft.com/office/drawing/2014/main" id="{996D7F9F-7BF7-73FC-9027-6EAE6A44593F}"/>
              </a:ext>
            </a:extLst>
          </p:cNvPr>
          <p:cNvSpPr txBox="1"/>
          <p:nvPr/>
        </p:nvSpPr>
        <p:spPr>
          <a:xfrm>
            <a:off x="2049606" y="1998224"/>
            <a:ext cx="7842539" cy="1477328"/>
          </a:xfrm>
          <a:prstGeom prst="rect">
            <a:avLst/>
          </a:prstGeom>
          <a:noFill/>
        </p:spPr>
        <p:txBody>
          <a:bodyPr wrap="square">
            <a:spAutoFit/>
          </a:bodyPr>
          <a:lstStyle/>
          <a:p>
            <a:r>
              <a:rPr lang="en-US" b="0" i="0" u="none" strike="noStrike" dirty="0">
                <a:solidFill>
                  <a:srgbClr val="000000"/>
                </a:solidFill>
                <a:effectLst/>
                <a:highlight>
                  <a:srgbClr val="FFFFFF"/>
                </a:highlight>
                <a:latin typeface="Source Sans Pro" panose="020F0502020204030204" pitchFamily="34" charset="0"/>
              </a:rPr>
              <a:t>The plaintiffs have predominantly been organizations aligned with plastic product manufacturers and retailers. One case, though, involved several local governments challenging Pennsylvania’s prohibition on local governments enacting taxes or bans on single-use plastic products. Most of these cases have been brought in California (seven cases) and New York (four cases).</a:t>
            </a:r>
            <a:endParaRPr lang="en-US" dirty="0"/>
          </a:p>
        </p:txBody>
      </p:sp>
      <p:sp>
        <p:nvSpPr>
          <p:cNvPr id="8" name="TextBox 7">
            <a:extLst>
              <a:ext uri="{FF2B5EF4-FFF2-40B4-BE49-F238E27FC236}">
                <a16:creationId xmlns:a16="http://schemas.microsoft.com/office/drawing/2014/main" id="{D7CCC8BF-700C-808A-CC65-258FAF65129D}"/>
              </a:ext>
            </a:extLst>
          </p:cNvPr>
          <p:cNvSpPr txBox="1"/>
          <p:nvPr/>
        </p:nvSpPr>
        <p:spPr>
          <a:xfrm>
            <a:off x="2049606" y="3670499"/>
            <a:ext cx="8778761" cy="923330"/>
          </a:xfrm>
          <a:prstGeom prst="rect">
            <a:avLst/>
          </a:prstGeom>
          <a:noFill/>
        </p:spPr>
        <p:txBody>
          <a:bodyPr wrap="square">
            <a:spAutoFit/>
          </a:bodyPr>
          <a:lstStyle/>
          <a:p>
            <a:r>
              <a:rPr lang="en-US" b="0" i="0" u="none" strike="noStrike" dirty="0">
                <a:solidFill>
                  <a:srgbClr val="000000"/>
                </a:solidFill>
                <a:effectLst/>
                <a:highlight>
                  <a:srgbClr val="FFFFFF"/>
                </a:highlight>
                <a:latin typeface="Source Sans Pro" panose="020B0503030403020204" pitchFamily="34" charset="0"/>
              </a:rPr>
              <a:t>Industry groups have used a variety of legal theories in their challenges, including that the bans or taxes at issue were preempted by state law, inconsistent with the state constitution, and/or violated state environmental statutes. </a:t>
            </a:r>
            <a:endParaRPr lang="en-US" dirty="0"/>
          </a:p>
        </p:txBody>
      </p:sp>
      <p:pic>
        <p:nvPicPr>
          <p:cNvPr id="2" name="Picture 1">
            <a:extLst>
              <a:ext uri="{FF2B5EF4-FFF2-40B4-BE49-F238E27FC236}">
                <a16:creationId xmlns:a16="http://schemas.microsoft.com/office/drawing/2014/main" id="{85970A7B-B2E2-B77F-D3C4-20E65BB83D81}"/>
              </a:ext>
            </a:extLst>
          </p:cNvPr>
          <p:cNvPicPr>
            <a:picLocks noChangeAspect="1"/>
          </p:cNvPicPr>
          <p:nvPr/>
        </p:nvPicPr>
        <p:blipFill>
          <a:blip r:embed="rId2"/>
          <a:stretch>
            <a:fillRect/>
          </a:stretch>
        </p:blipFill>
        <p:spPr>
          <a:xfrm>
            <a:off x="5761534" y="4650971"/>
            <a:ext cx="3677144" cy="3291839"/>
          </a:xfrm>
          <a:prstGeom prst="rect">
            <a:avLst/>
          </a:prstGeom>
        </p:spPr>
      </p:pic>
      <p:sp>
        <p:nvSpPr>
          <p:cNvPr id="5" name="TextBox 4">
            <a:extLst>
              <a:ext uri="{FF2B5EF4-FFF2-40B4-BE49-F238E27FC236}">
                <a16:creationId xmlns:a16="http://schemas.microsoft.com/office/drawing/2014/main" id="{51452708-FBA5-4402-FDC5-8F0400AE6B17}"/>
              </a:ext>
            </a:extLst>
          </p:cNvPr>
          <p:cNvSpPr txBox="1"/>
          <p:nvPr/>
        </p:nvSpPr>
        <p:spPr>
          <a:xfrm>
            <a:off x="3023615" y="5096562"/>
            <a:ext cx="2505456" cy="1477328"/>
          </a:xfrm>
          <a:prstGeom prst="rect">
            <a:avLst/>
          </a:prstGeom>
          <a:noFill/>
        </p:spPr>
        <p:txBody>
          <a:bodyPr wrap="square" rtlCol="0">
            <a:spAutoFit/>
          </a:bodyPr>
          <a:lstStyle/>
          <a:p>
            <a:r>
              <a:rPr lang="en-US" dirty="0"/>
              <a:t>Or the corporations can just enact legislation to deal with the problem of litigation</a:t>
            </a:r>
          </a:p>
        </p:txBody>
      </p:sp>
      <p:sp>
        <p:nvSpPr>
          <p:cNvPr id="7" name="Slide Number Placeholder 6">
            <a:extLst>
              <a:ext uri="{FF2B5EF4-FFF2-40B4-BE49-F238E27FC236}">
                <a16:creationId xmlns:a16="http://schemas.microsoft.com/office/drawing/2014/main" id="{A07489EB-3F74-CC16-C312-D8640CA0E5EB}"/>
              </a:ext>
            </a:extLst>
          </p:cNvPr>
          <p:cNvSpPr>
            <a:spLocks noGrp="1"/>
          </p:cNvSpPr>
          <p:nvPr>
            <p:ph type="sldNum" sz="quarter" idx="12"/>
          </p:nvPr>
        </p:nvSpPr>
        <p:spPr/>
        <p:txBody>
          <a:bodyPr/>
          <a:lstStyle/>
          <a:p>
            <a:fld id="{5B8EE2B7-6752-6F47-B44B-EA0EE18C287A}" type="slidenum">
              <a:rPr lang="en-US" smtClean="0"/>
              <a:t>41</a:t>
            </a:fld>
            <a:endParaRPr lang="en-US"/>
          </a:p>
        </p:txBody>
      </p:sp>
    </p:spTree>
    <p:extLst>
      <p:ext uri="{BB962C8B-B14F-4D97-AF65-F5344CB8AC3E}">
        <p14:creationId xmlns:p14="http://schemas.microsoft.com/office/powerpoint/2010/main" val="3146776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1CB11D-BC56-5453-F296-FEDD89233A56}"/>
              </a:ext>
            </a:extLst>
          </p:cNvPr>
          <p:cNvSpPr txBox="1"/>
          <p:nvPr/>
        </p:nvSpPr>
        <p:spPr>
          <a:xfrm>
            <a:off x="3273137" y="509155"/>
            <a:ext cx="5403272" cy="369332"/>
          </a:xfrm>
          <a:prstGeom prst="rect">
            <a:avLst/>
          </a:prstGeom>
          <a:noFill/>
        </p:spPr>
        <p:txBody>
          <a:bodyPr wrap="square" rtlCol="0">
            <a:spAutoFit/>
          </a:bodyPr>
          <a:lstStyle/>
          <a:p>
            <a:r>
              <a:rPr lang="en-US" dirty="0"/>
              <a:t>Cases attacking claims of recyclability</a:t>
            </a:r>
          </a:p>
        </p:txBody>
      </p:sp>
      <p:sp>
        <p:nvSpPr>
          <p:cNvPr id="4" name="TextBox 3">
            <a:extLst>
              <a:ext uri="{FF2B5EF4-FFF2-40B4-BE49-F238E27FC236}">
                <a16:creationId xmlns:a16="http://schemas.microsoft.com/office/drawing/2014/main" id="{9D8B7E01-F1D7-78FB-5BBD-625D35A13789}"/>
              </a:ext>
            </a:extLst>
          </p:cNvPr>
          <p:cNvSpPr txBox="1"/>
          <p:nvPr/>
        </p:nvSpPr>
        <p:spPr>
          <a:xfrm>
            <a:off x="484909" y="1270532"/>
            <a:ext cx="11222182" cy="5078313"/>
          </a:xfrm>
          <a:prstGeom prst="rect">
            <a:avLst/>
          </a:prstGeom>
          <a:noFill/>
        </p:spPr>
        <p:txBody>
          <a:bodyPr wrap="square">
            <a:spAutoFit/>
          </a:bodyPr>
          <a:lstStyle/>
          <a:p>
            <a:pPr algn="l" fontAlgn="base"/>
            <a:r>
              <a:rPr lang="en-US" b="0" i="0" u="none" strike="noStrike" dirty="0">
                <a:solidFill>
                  <a:srgbClr val="000000"/>
                </a:solidFill>
                <a:effectLst/>
                <a:latin typeface="Source Sans Pro" panose="020B0503030403020204" pitchFamily="34" charset="0"/>
              </a:rPr>
              <a:t>Recent research has documented very low recycling rates for certain types of plastic products. Consumers and NGOs have relied on this research (predominantly </a:t>
            </a:r>
            <a:r>
              <a:rPr lang="en-US" b="1" i="0" u="none" strike="noStrike" dirty="0">
                <a:solidFill>
                  <a:srgbClr val="2A8194"/>
                </a:solidFill>
                <a:effectLst/>
                <a:latin typeface="inherit"/>
                <a:hlinkClick r:id="rId2"/>
              </a:rPr>
              <a:t>an extensive report by Greenpeace</a:t>
            </a:r>
            <a:r>
              <a:rPr lang="en-US" b="0" i="0" u="none" strike="noStrike" dirty="0">
                <a:solidFill>
                  <a:srgbClr val="000000"/>
                </a:solidFill>
                <a:effectLst/>
                <a:latin typeface="Source Sans Pro" panose="020B0503030403020204" pitchFamily="34" charset="0"/>
              </a:rPr>
              <a:t>) to challenge the recyclability representations on plastic products. They have used state consumer protection law, such as false advertising or deceptive business practices statutes, and relied on </a:t>
            </a:r>
            <a:r>
              <a:rPr lang="en-US" b="1" i="0" u="none" strike="noStrike" dirty="0">
                <a:solidFill>
                  <a:srgbClr val="2A8194"/>
                </a:solidFill>
                <a:effectLst/>
                <a:latin typeface="inherit"/>
                <a:hlinkClick r:id="rId3"/>
              </a:rPr>
              <a:t>guidance from the Federal Trade Commission (FTC) about what should be labeled as “recyclable.”</a:t>
            </a:r>
            <a:r>
              <a:rPr lang="en-US" b="0" i="0" u="none" strike="noStrike" dirty="0">
                <a:solidFill>
                  <a:srgbClr val="000000"/>
                </a:solidFill>
                <a:effectLst/>
                <a:latin typeface="Source Sans Pro" panose="020B0503030403020204" pitchFamily="34" charset="0"/>
              </a:rPr>
              <a:t> A small number of cases has also involved challenges to plastic producers’ public representations that they are “sustainable and environmentally friendly.”</a:t>
            </a:r>
          </a:p>
          <a:p>
            <a:pPr algn="l" fontAlgn="base"/>
            <a:endParaRPr lang="en-US" b="0" i="0" u="none" strike="noStrike" dirty="0">
              <a:solidFill>
                <a:srgbClr val="000000"/>
              </a:solidFill>
              <a:effectLst/>
              <a:latin typeface="Source Sans Pro" panose="020B0503030403020204" pitchFamily="34" charset="0"/>
            </a:endParaRPr>
          </a:p>
          <a:p>
            <a:pPr algn="l" fontAlgn="base"/>
            <a:r>
              <a:rPr lang="en-US" b="0" i="0" u="none" strike="noStrike" dirty="0">
                <a:solidFill>
                  <a:srgbClr val="000000"/>
                </a:solidFill>
                <a:effectLst/>
                <a:latin typeface="Source Sans Pro" panose="020B0503030403020204" pitchFamily="34" charset="0"/>
              </a:rPr>
              <a:t>The eleven cases in this category</a:t>
            </a:r>
            <a:r>
              <a:rPr lang="en-US" b="1" i="0" u="none" strike="noStrike" baseline="30000" dirty="0">
                <a:solidFill>
                  <a:srgbClr val="2A8194"/>
                </a:solidFill>
                <a:effectLst/>
                <a:latin typeface="inherit"/>
                <a:hlinkClick r:id="rId4"/>
              </a:rPr>
              <a:t>3</a:t>
            </a:r>
            <a:r>
              <a:rPr lang="en-US" b="0" i="0" u="none" strike="noStrike" dirty="0">
                <a:solidFill>
                  <a:srgbClr val="000000"/>
                </a:solidFill>
                <a:effectLst/>
                <a:latin typeface="Source Sans Pro" panose="020B0503030403020204" pitchFamily="34" charset="0"/>
              </a:rPr>
              <a:t> have, for example, implicated “recyclable” labels on products such as Coca-Cola beverages and Walmart’s proprietary plastic packaging. Most were filed in California, which has a statute governing the use of environmental marketing claims (though a handful of states have similar statutes).</a:t>
            </a:r>
          </a:p>
          <a:p>
            <a:pPr algn="l" fontAlgn="base"/>
            <a:endParaRPr lang="en-US" b="0" i="0" u="none" strike="noStrike" dirty="0">
              <a:solidFill>
                <a:srgbClr val="000000"/>
              </a:solidFill>
              <a:effectLst/>
              <a:latin typeface="Source Sans Pro" panose="020B0503030403020204" pitchFamily="34" charset="0"/>
            </a:endParaRPr>
          </a:p>
          <a:p>
            <a:pPr algn="l" fontAlgn="base"/>
            <a:r>
              <a:rPr lang="en-US" b="0" i="0" u="none" strike="noStrike" dirty="0">
                <a:solidFill>
                  <a:srgbClr val="000000"/>
                </a:solidFill>
                <a:effectLst/>
                <a:latin typeface="Source Sans Pro" panose="020B0503030403020204" pitchFamily="34" charset="0"/>
              </a:rPr>
              <a:t>Most of these cases are ongoing. But plaintiffs have been successful in securing favorable decisions or settlements when they have targeted the specific representations on plastic products that influenced consumers’ purchasing decisions. </a:t>
            </a:r>
          </a:p>
          <a:p>
            <a:pPr algn="l" fontAlgn="base"/>
            <a:endParaRPr lang="en-US" dirty="0">
              <a:solidFill>
                <a:srgbClr val="000000"/>
              </a:solidFill>
              <a:latin typeface="Source Sans Pro" panose="020B0503030403020204" pitchFamily="34" charset="0"/>
            </a:endParaRPr>
          </a:p>
          <a:p>
            <a:pPr algn="l" fontAlgn="base"/>
            <a:r>
              <a:rPr lang="en-US" b="0" i="0" u="none" strike="noStrike" dirty="0">
                <a:solidFill>
                  <a:srgbClr val="000000"/>
                </a:solidFill>
                <a:effectLst/>
                <a:latin typeface="Source Sans Pro" panose="020B0503030403020204" pitchFamily="34" charset="0"/>
              </a:rPr>
              <a:t>For example, Keurig entered into settlement negotiations with a nationwide consumer class because the plaintiffs had presented evidence that undermined the accuracy of the recycling labels on Keurig’s coffee pods and showed that consumers had paid more for the pods because they believed that the pods were recyclable.</a:t>
            </a:r>
          </a:p>
        </p:txBody>
      </p:sp>
      <p:sp>
        <p:nvSpPr>
          <p:cNvPr id="5" name="Slide Number Placeholder 4">
            <a:extLst>
              <a:ext uri="{FF2B5EF4-FFF2-40B4-BE49-F238E27FC236}">
                <a16:creationId xmlns:a16="http://schemas.microsoft.com/office/drawing/2014/main" id="{E12D94C6-B7DA-C19E-5F82-C606CE365099}"/>
              </a:ext>
            </a:extLst>
          </p:cNvPr>
          <p:cNvSpPr>
            <a:spLocks noGrp="1"/>
          </p:cNvSpPr>
          <p:nvPr>
            <p:ph type="sldNum" sz="quarter" idx="12"/>
          </p:nvPr>
        </p:nvSpPr>
        <p:spPr/>
        <p:txBody>
          <a:bodyPr/>
          <a:lstStyle/>
          <a:p>
            <a:fld id="{5B8EE2B7-6752-6F47-B44B-EA0EE18C287A}" type="slidenum">
              <a:rPr lang="en-US" smtClean="0"/>
              <a:t>42</a:t>
            </a:fld>
            <a:endParaRPr lang="en-US"/>
          </a:p>
        </p:txBody>
      </p:sp>
    </p:spTree>
    <p:extLst>
      <p:ext uri="{BB962C8B-B14F-4D97-AF65-F5344CB8AC3E}">
        <p14:creationId xmlns:p14="http://schemas.microsoft.com/office/powerpoint/2010/main" val="3935455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8BF8A9-E4FD-1A29-C4EB-55DAE948B1F8}"/>
              </a:ext>
            </a:extLst>
          </p:cNvPr>
          <p:cNvSpPr txBox="1"/>
          <p:nvPr/>
        </p:nvSpPr>
        <p:spPr>
          <a:xfrm>
            <a:off x="831272" y="2684053"/>
            <a:ext cx="10744200" cy="2862322"/>
          </a:xfrm>
          <a:prstGeom prst="rect">
            <a:avLst/>
          </a:prstGeom>
          <a:noFill/>
        </p:spPr>
        <p:txBody>
          <a:bodyPr wrap="square">
            <a:spAutoFit/>
          </a:bodyPr>
          <a:lstStyle/>
          <a:p>
            <a:r>
              <a:rPr lang="en-US" b="0" i="0" u="none" strike="noStrike" dirty="0">
                <a:solidFill>
                  <a:srgbClr val="000000"/>
                </a:solidFill>
                <a:effectLst/>
                <a:highlight>
                  <a:srgbClr val="FFFFFF"/>
                </a:highlight>
                <a:latin typeface="Source Sans Pro" panose="020B0503030403020204" pitchFamily="34" charset="0"/>
              </a:rPr>
              <a:t>In April 2022, California Attorney General Rob Bonta announced his office’s </a:t>
            </a:r>
            <a:r>
              <a:rPr lang="en-US" b="1" i="0" dirty="0">
                <a:solidFill>
                  <a:srgbClr val="2A8194"/>
                </a:solidFill>
                <a:effectLst/>
                <a:latin typeface="Source Sans Pro" panose="020B0503030403020204" pitchFamily="34" charset="0"/>
                <a:hlinkClick r:id="rId2"/>
              </a:rPr>
              <a:t>investigation into the fossil fuel and petrochemical industries for their role in aggressively promoting plastic products</a:t>
            </a:r>
            <a:r>
              <a:rPr lang="en-US" b="0" i="0" u="none" strike="noStrike" dirty="0">
                <a:solidFill>
                  <a:srgbClr val="000000"/>
                </a:solidFill>
                <a:effectLst/>
                <a:highlight>
                  <a:srgbClr val="FFFFFF"/>
                </a:highlight>
                <a:latin typeface="Source Sans Pro" panose="020B0503030403020204" pitchFamily="34" charset="0"/>
              </a:rPr>
              <a:t>, exacerbating plastic pollution, and concealing the harmful effects of their products from the public. As part of the investigation, AG Bonta issued a subpoena to ExxonMobil, a major manufacturer of plastics. In June 2022, Connecticut Attorney General William Tong announced his office’s </a:t>
            </a:r>
            <a:r>
              <a:rPr lang="en-US" b="1" i="0" dirty="0">
                <a:solidFill>
                  <a:srgbClr val="2A8194"/>
                </a:solidFill>
                <a:effectLst/>
                <a:latin typeface="Source Sans Pro" panose="020B0503030403020204" pitchFamily="34" charset="0"/>
                <a:hlinkClick r:id="rId3"/>
              </a:rPr>
              <a:t>lawsuit against Reynolds Consumer Products for violating Connecticut’s Unfair Trade Practices Act</a:t>
            </a:r>
            <a:r>
              <a:rPr lang="en-US" b="0" i="0" u="none" strike="noStrike" dirty="0">
                <a:solidFill>
                  <a:srgbClr val="000000"/>
                </a:solidFill>
                <a:effectLst/>
                <a:highlight>
                  <a:srgbClr val="FFFFFF"/>
                </a:highlight>
                <a:latin typeface="Source Sans Pro" panose="020B0503030403020204" pitchFamily="34" charset="0"/>
              </a:rPr>
              <a:t>. AG Tong alleges that the company falsely and deceptively marketed Hefty trash bags as “recyclable” despite knowing that they could not be recycled in Connecticut recycling facilities. These claims are similar to those that consumer classes and environment groups have brought against plastic distributors and retailers (discussed in the preceding section). More state attorneys general may join AGs Bonta and Tong in investigating or litigating against the plastic industry.</a:t>
            </a:r>
            <a:endParaRPr lang="en-US" dirty="0"/>
          </a:p>
        </p:txBody>
      </p:sp>
      <p:sp>
        <p:nvSpPr>
          <p:cNvPr id="4" name="TextBox 3">
            <a:extLst>
              <a:ext uri="{FF2B5EF4-FFF2-40B4-BE49-F238E27FC236}">
                <a16:creationId xmlns:a16="http://schemas.microsoft.com/office/drawing/2014/main" id="{A914DA9A-5348-AB60-D84D-FEB1E4233E2C}"/>
              </a:ext>
            </a:extLst>
          </p:cNvPr>
          <p:cNvSpPr txBox="1"/>
          <p:nvPr/>
        </p:nvSpPr>
        <p:spPr>
          <a:xfrm>
            <a:off x="3394364" y="1392382"/>
            <a:ext cx="5403272" cy="369332"/>
          </a:xfrm>
          <a:prstGeom prst="rect">
            <a:avLst/>
          </a:prstGeom>
          <a:noFill/>
        </p:spPr>
        <p:txBody>
          <a:bodyPr wrap="square" rtlCol="0">
            <a:spAutoFit/>
          </a:bodyPr>
          <a:lstStyle/>
          <a:p>
            <a:r>
              <a:rPr lang="en-US" dirty="0"/>
              <a:t>Claims against Plastics Producers</a:t>
            </a:r>
          </a:p>
        </p:txBody>
      </p:sp>
      <p:sp>
        <p:nvSpPr>
          <p:cNvPr id="5" name="Slide Number Placeholder 4">
            <a:extLst>
              <a:ext uri="{FF2B5EF4-FFF2-40B4-BE49-F238E27FC236}">
                <a16:creationId xmlns:a16="http://schemas.microsoft.com/office/drawing/2014/main" id="{F4E73888-F4DA-13E4-4045-9C682B0B0D54}"/>
              </a:ext>
            </a:extLst>
          </p:cNvPr>
          <p:cNvSpPr>
            <a:spLocks noGrp="1"/>
          </p:cNvSpPr>
          <p:nvPr>
            <p:ph type="sldNum" sz="quarter" idx="12"/>
          </p:nvPr>
        </p:nvSpPr>
        <p:spPr/>
        <p:txBody>
          <a:bodyPr/>
          <a:lstStyle/>
          <a:p>
            <a:fld id="{5B8EE2B7-6752-6F47-B44B-EA0EE18C287A}" type="slidenum">
              <a:rPr lang="en-US" smtClean="0"/>
              <a:t>43</a:t>
            </a:fld>
            <a:endParaRPr lang="en-US"/>
          </a:p>
        </p:txBody>
      </p:sp>
    </p:spTree>
    <p:extLst>
      <p:ext uri="{BB962C8B-B14F-4D97-AF65-F5344CB8AC3E}">
        <p14:creationId xmlns:p14="http://schemas.microsoft.com/office/powerpoint/2010/main" val="4282435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F73F6B-E787-82F3-4685-5EDB1BBAB8C1}"/>
              </a:ext>
            </a:extLst>
          </p:cNvPr>
          <p:cNvSpPr txBox="1"/>
          <p:nvPr/>
        </p:nvSpPr>
        <p:spPr>
          <a:xfrm flipH="1">
            <a:off x="3994264" y="592282"/>
            <a:ext cx="5378336" cy="369332"/>
          </a:xfrm>
          <a:prstGeom prst="rect">
            <a:avLst/>
          </a:prstGeom>
          <a:noFill/>
        </p:spPr>
        <p:txBody>
          <a:bodyPr wrap="square" rtlCol="0">
            <a:spAutoFit/>
          </a:bodyPr>
          <a:lstStyle/>
          <a:p>
            <a:r>
              <a:rPr lang="en-US" b="1" dirty="0"/>
              <a:t>State laws</a:t>
            </a:r>
          </a:p>
        </p:txBody>
      </p:sp>
      <p:sp>
        <p:nvSpPr>
          <p:cNvPr id="6" name="Slide Number Placeholder 5">
            <a:extLst>
              <a:ext uri="{FF2B5EF4-FFF2-40B4-BE49-F238E27FC236}">
                <a16:creationId xmlns:a16="http://schemas.microsoft.com/office/drawing/2014/main" id="{7C3C5493-47A2-4AD8-52B8-444BF123CC6D}"/>
              </a:ext>
            </a:extLst>
          </p:cNvPr>
          <p:cNvSpPr>
            <a:spLocks noGrp="1"/>
          </p:cNvSpPr>
          <p:nvPr>
            <p:ph type="sldNum" sz="quarter" idx="12"/>
          </p:nvPr>
        </p:nvSpPr>
        <p:spPr/>
        <p:txBody>
          <a:bodyPr/>
          <a:lstStyle/>
          <a:p>
            <a:fld id="{5B8EE2B7-6752-6F47-B44B-EA0EE18C287A}" type="slidenum">
              <a:rPr lang="en-US" smtClean="0"/>
              <a:t>44</a:t>
            </a:fld>
            <a:endParaRPr lang="en-US"/>
          </a:p>
        </p:txBody>
      </p:sp>
    </p:spTree>
    <p:extLst>
      <p:ext uri="{BB962C8B-B14F-4D97-AF65-F5344CB8AC3E}">
        <p14:creationId xmlns:p14="http://schemas.microsoft.com/office/powerpoint/2010/main" val="1326952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F73F6B-E787-82F3-4685-5EDB1BBAB8C1}"/>
              </a:ext>
            </a:extLst>
          </p:cNvPr>
          <p:cNvSpPr txBox="1"/>
          <p:nvPr/>
        </p:nvSpPr>
        <p:spPr>
          <a:xfrm flipH="1">
            <a:off x="3994264" y="592282"/>
            <a:ext cx="5378336" cy="369332"/>
          </a:xfrm>
          <a:prstGeom prst="rect">
            <a:avLst/>
          </a:prstGeom>
          <a:noFill/>
        </p:spPr>
        <p:txBody>
          <a:bodyPr wrap="square" rtlCol="0">
            <a:spAutoFit/>
          </a:bodyPr>
          <a:lstStyle/>
          <a:p>
            <a:r>
              <a:rPr lang="en-US" b="1" dirty="0"/>
              <a:t>State laws</a:t>
            </a:r>
          </a:p>
        </p:txBody>
      </p:sp>
      <p:pic>
        <p:nvPicPr>
          <p:cNvPr id="3" name="Picture 2">
            <a:extLst>
              <a:ext uri="{FF2B5EF4-FFF2-40B4-BE49-F238E27FC236}">
                <a16:creationId xmlns:a16="http://schemas.microsoft.com/office/drawing/2014/main" id="{B3A1D6DE-B352-53A4-32EA-158FC3A1475F}"/>
              </a:ext>
            </a:extLst>
          </p:cNvPr>
          <p:cNvPicPr>
            <a:picLocks noChangeAspect="1"/>
          </p:cNvPicPr>
          <p:nvPr/>
        </p:nvPicPr>
        <p:blipFill>
          <a:blip r:embed="rId2"/>
          <a:stretch>
            <a:fillRect/>
          </a:stretch>
        </p:blipFill>
        <p:spPr>
          <a:xfrm>
            <a:off x="462741" y="961614"/>
            <a:ext cx="6220691" cy="5363579"/>
          </a:xfrm>
          <a:prstGeom prst="rect">
            <a:avLst/>
          </a:prstGeom>
        </p:spPr>
      </p:pic>
      <p:pic>
        <p:nvPicPr>
          <p:cNvPr id="4" name="Picture 3">
            <a:extLst>
              <a:ext uri="{FF2B5EF4-FFF2-40B4-BE49-F238E27FC236}">
                <a16:creationId xmlns:a16="http://schemas.microsoft.com/office/drawing/2014/main" id="{62F6BDF9-A574-C0B2-EC26-DB8AE753DD00}"/>
              </a:ext>
            </a:extLst>
          </p:cNvPr>
          <p:cNvPicPr>
            <a:picLocks noChangeAspect="1"/>
          </p:cNvPicPr>
          <p:nvPr/>
        </p:nvPicPr>
        <p:blipFill>
          <a:blip r:embed="rId3"/>
          <a:stretch>
            <a:fillRect/>
          </a:stretch>
        </p:blipFill>
        <p:spPr>
          <a:xfrm>
            <a:off x="6683432" y="3021607"/>
            <a:ext cx="5378336" cy="1243591"/>
          </a:xfrm>
          <a:prstGeom prst="rect">
            <a:avLst/>
          </a:prstGeom>
        </p:spPr>
      </p:pic>
      <p:sp>
        <p:nvSpPr>
          <p:cNvPr id="5" name="TextBox 4">
            <a:extLst>
              <a:ext uri="{FF2B5EF4-FFF2-40B4-BE49-F238E27FC236}">
                <a16:creationId xmlns:a16="http://schemas.microsoft.com/office/drawing/2014/main" id="{9EC8911B-6579-A008-7DBF-4D541ABD72E3}"/>
              </a:ext>
            </a:extLst>
          </p:cNvPr>
          <p:cNvSpPr txBox="1"/>
          <p:nvPr/>
        </p:nvSpPr>
        <p:spPr>
          <a:xfrm>
            <a:off x="7585364" y="961614"/>
            <a:ext cx="678391" cy="369332"/>
          </a:xfrm>
          <a:prstGeom prst="rect">
            <a:avLst/>
          </a:prstGeom>
          <a:noFill/>
        </p:spPr>
        <p:txBody>
          <a:bodyPr wrap="none" rtlCol="0">
            <a:spAutoFit/>
          </a:bodyPr>
          <a:lstStyle/>
          <a:p>
            <a:r>
              <a:rPr lang="en-US" dirty="0"/>
              <a:t>2023</a:t>
            </a:r>
          </a:p>
        </p:txBody>
      </p:sp>
      <p:sp>
        <p:nvSpPr>
          <p:cNvPr id="6" name="Slide Number Placeholder 5">
            <a:extLst>
              <a:ext uri="{FF2B5EF4-FFF2-40B4-BE49-F238E27FC236}">
                <a16:creationId xmlns:a16="http://schemas.microsoft.com/office/drawing/2014/main" id="{7C3C5493-47A2-4AD8-52B8-444BF123CC6D}"/>
              </a:ext>
            </a:extLst>
          </p:cNvPr>
          <p:cNvSpPr>
            <a:spLocks noGrp="1"/>
          </p:cNvSpPr>
          <p:nvPr>
            <p:ph type="sldNum" sz="quarter" idx="12"/>
          </p:nvPr>
        </p:nvSpPr>
        <p:spPr/>
        <p:txBody>
          <a:bodyPr/>
          <a:lstStyle/>
          <a:p>
            <a:fld id="{5B8EE2B7-6752-6F47-B44B-EA0EE18C287A}" type="slidenum">
              <a:rPr lang="en-US" smtClean="0"/>
              <a:t>45</a:t>
            </a:fld>
            <a:endParaRPr lang="en-US"/>
          </a:p>
        </p:txBody>
      </p:sp>
    </p:spTree>
    <p:extLst>
      <p:ext uri="{BB962C8B-B14F-4D97-AF65-F5344CB8AC3E}">
        <p14:creationId xmlns:p14="http://schemas.microsoft.com/office/powerpoint/2010/main" val="1883321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7CBA6-8EEF-6C44-D2E7-AAD2CEDC5854}"/>
              </a:ext>
            </a:extLst>
          </p:cNvPr>
          <p:cNvPicPr>
            <a:picLocks noChangeAspect="1"/>
          </p:cNvPicPr>
          <p:nvPr/>
        </p:nvPicPr>
        <p:blipFill>
          <a:blip r:embed="rId2"/>
          <a:stretch>
            <a:fillRect/>
          </a:stretch>
        </p:blipFill>
        <p:spPr>
          <a:xfrm>
            <a:off x="254507" y="0"/>
            <a:ext cx="5157496" cy="6858000"/>
          </a:xfrm>
          <a:prstGeom prst="rect">
            <a:avLst/>
          </a:prstGeom>
        </p:spPr>
      </p:pic>
      <p:pic>
        <p:nvPicPr>
          <p:cNvPr id="3" name="Picture 2">
            <a:extLst>
              <a:ext uri="{FF2B5EF4-FFF2-40B4-BE49-F238E27FC236}">
                <a16:creationId xmlns:a16="http://schemas.microsoft.com/office/drawing/2014/main" id="{07F18964-454E-93BD-236C-0B4A9CA36D5B}"/>
              </a:ext>
            </a:extLst>
          </p:cNvPr>
          <p:cNvPicPr>
            <a:picLocks noChangeAspect="1"/>
          </p:cNvPicPr>
          <p:nvPr/>
        </p:nvPicPr>
        <p:blipFill>
          <a:blip r:embed="rId3"/>
          <a:stretch>
            <a:fillRect/>
          </a:stretch>
        </p:blipFill>
        <p:spPr>
          <a:xfrm>
            <a:off x="6189200" y="0"/>
            <a:ext cx="5196092" cy="6858000"/>
          </a:xfrm>
          <a:prstGeom prst="rect">
            <a:avLst/>
          </a:prstGeom>
        </p:spPr>
      </p:pic>
      <p:sp>
        <p:nvSpPr>
          <p:cNvPr id="4" name="Slide Number Placeholder 3">
            <a:extLst>
              <a:ext uri="{FF2B5EF4-FFF2-40B4-BE49-F238E27FC236}">
                <a16:creationId xmlns:a16="http://schemas.microsoft.com/office/drawing/2014/main" id="{DBCDC775-58BB-DC22-EDA3-CCB1CCA7B0E0}"/>
              </a:ext>
            </a:extLst>
          </p:cNvPr>
          <p:cNvSpPr>
            <a:spLocks noGrp="1"/>
          </p:cNvSpPr>
          <p:nvPr>
            <p:ph type="sldNum" sz="quarter" idx="12"/>
          </p:nvPr>
        </p:nvSpPr>
        <p:spPr/>
        <p:txBody>
          <a:bodyPr/>
          <a:lstStyle/>
          <a:p>
            <a:fld id="{5B8EE2B7-6752-6F47-B44B-EA0EE18C287A}" type="slidenum">
              <a:rPr lang="en-US" smtClean="0"/>
              <a:t>46</a:t>
            </a:fld>
            <a:endParaRPr lang="en-US"/>
          </a:p>
        </p:txBody>
      </p:sp>
    </p:spTree>
    <p:extLst>
      <p:ext uri="{BB962C8B-B14F-4D97-AF65-F5344CB8AC3E}">
        <p14:creationId xmlns:p14="http://schemas.microsoft.com/office/powerpoint/2010/main" val="1345872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2629A-147A-03C5-CE01-ADFADF177525}"/>
              </a:ext>
            </a:extLst>
          </p:cNvPr>
          <p:cNvPicPr>
            <a:picLocks noChangeAspect="1"/>
          </p:cNvPicPr>
          <p:nvPr/>
        </p:nvPicPr>
        <p:blipFill>
          <a:blip r:embed="rId2"/>
          <a:stretch>
            <a:fillRect/>
          </a:stretch>
        </p:blipFill>
        <p:spPr>
          <a:xfrm>
            <a:off x="2365664" y="110531"/>
            <a:ext cx="7772400" cy="4537973"/>
          </a:xfrm>
          <a:prstGeom prst="rect">
            <a:avLst/>
          </a:prstGeom>
        </p:spPr>
      </p:pic>
      <p:pic>
        <p:nvPicPr>
          <p:cNvPr id="3" name="Picture 2">
            <a:extLst>
              <a:ext uri="{FF2B5EF4-FFF2-40B4-BE49-F238E27FC236}">
                <a16:creationId xmlns:a16="http://schemas.microsoft.com/office/drawing/2014/main" id="{D76C19E4-C412-9902-3034-3BD140F2D7AA}"/>
              </a:ext>
            </a:extLst>
          </p:cNvPr>
          <p:cNvPicPr>
            <a:picLocks noChangeAspect="1"/>
          </p:cNvPicPr>
          <p:nvPr/>
        </p:nvPicPr>
        <p:blipFill>
          <a:blip r:embed="rId3"/>
          <a:stretch>
            <a:fillRect/>
          </a:stretch>
        </p:blipFill>
        <p:spPr>
          <a:xfrm>
            <a:off x="2365664" y="4648504"/>
            <a:ext cx="7772400" cy="1893063"/>
          </a:xfrm>
          <a:prstGeom prst="rect">
            <a:avLst/>
          </a:prstGeom>
        </p:spPr>
      </p:pic>
      <p:sp>
        <p:nvSpPr>
          <p:cNvPr id="4" name="Slide Number Placeholder 3">
            <a:extLst>
              <a:ext uri="{FF2B5EF4-FFF2-40B4-BE49-F238E27FC236}">
                <a16:creationId xmlns:a16="http://schemas.microsoft.com/office/drawing/2014/main" id="{C32418AA-E976-8A46-64D8-CE76D169EB64}"/>
              </a:ext>
            </a:extLst>
          </p:cNvPr>
          <p:cNvSpPr>
            <a:spLocks noGrp="1"/>
          </p:cNvSpPr>
          <p:nvPr>
            <p:ph type="sldNum" sz="quarter" idx="12"/>
          </p:nvPr>
        </p:nvSpPr>
        <p:spPr/>
        <p:txBody>
          <a:bodyPr/>
          <a:lstStyle/>
          <a:p>
            <a:fld id="{5B8EE2B7-6752-6F47-B44B-EA0EE18C287A}" type="slidenum">
              <a:rPr lang="en-US" smtClean="0"/>
              <a:t>47</a:t>
            </a:fld>
            <a:endParaRPr lang="en-US"/>
          </a:p>
        </p:txBody>
      </p:sp>
    </p:spTree>
    <p:extLst>
      <p:ext uri="{BB962C8B-B14F-4D97-AF65-F5344CB8AC3E}">
        <p14:creationId xmlns:p14="http://schemas.microsoft.com/office/powerpoint/2010/main" val="1656956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D5402-6CF6-72C9-7387-037705C77410}"/>
              </a:ext>
            </a:extLst>
          </p:cNvPr>
          <p:cNvPicPr>
            <a:picLocks noChangeAspect="1"/>
          </p:cNvPicPr>
          <p:nvPr/>
        </p:nvPicPr>
        <p:blipFill>
          <a:blip r:embed="rId2"/>
          <a:stretch>
            <a:fillRect/>
          </a:stretch>
        </p:blipFill>
        <p:spPr>
          <a:xfrm>
            <a:off x="2209800" y="2976562"/>
            <a:ext cx="7772400" cy="904875"/>
          </a:xfrm>
          <a:prstGeom prst="rect">
            <a:avLst/>
          </a:prstGeom>
        </p:spPr>
      </p:pic>
      <p:sp>
        <p:nvSpPr>
          <p:cNvPr id="6" name="Slide Number Placeholder 5">
            <a:extLst>
              <a:ext uri="{FF2B5EF4-FFF2-40B4-BE49-F238E27FC236}">
                <a16:creationId xmlns:a16="http://schemas.microsoft.com/office/drawing/2014/main" id="{34C0EDEB-1448-6ACE-C3A0-4B8DEE40791B}"/>
              </a:ext>
            </a:extLst>
          </p:cNvPr>
          <p:cNvSpPr>
            <a:spLocks noGrp="1"/>
          </p:cNvSpPr>
          <p:nvPr>
            <p:ph type="sldNum" sz="quarter" idx="12"/>
          </p:nvPr>
        </p:nvSpPr>
        <p:spPr/>
        <p:txBody>
          <a:bodyPr/>
          <a:lstStyle/>
          <a:p>
            <a:fld id="{5B8EE2B7-6752-6F47-B44B-EA0EE18C287A}" type="slidenum">
              <a:rPr lang="en-US" smtClean="0"/>
              <a:t>48</a:t>
            </a:fld>
            <a:endParaRPr lang="en-US"/>
          </a:p>
        </p:txBody>
      </p:sp>
    </p:spTree>
    <p:extLst>
      <p:ext uri="{BB962C8B-B14F-4D97-AF65-F5344CB8AC3E}">
        <p14:creationId xmlns:p14="http://schemas.microsoft.com/office/powerpoint/2010/main" val="460928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3E23AC9C-0514-EB11-1422-C9C17892DF3C}"/>
              </a:ext>
            </a:extLst>
          </p:cNvPr>
          <p:cNvPicPr>
            <a:picLocks noChangeAspect="1"/>
          </p:cNvPicPr>
          <p:nvPr/>
        </p:nvPicPr>
        <p:blipFill>
          <a:blip r:embed="rId3"/>
          <a:stretch>
            <a:fillRect/>
          </a:stretch>
        </p:blipFill>
        <p:spPr>
          <a:xfrm>
            <a:off x="483775" y="0"/>
            <a:ext cx="4595049" cy="6858000"/>
          </a:xfrm>
          <a:prstGeom prst="rect">
            <a:avLst/>
          </a:prstGeom>
        </p:spPr>
      </p:pic>
      <p:pic>
        <p:nvPicPr>
          <p:cNvPr id="3" name="Picture 2">
            <a:hlinkClick r:id="rId4"/>
            <a:extLst>
              <a:ext uri="{FF2B5EF4-FFF2-40B4-BE49-F238E27FC236}">
                <a16:creationId xmlns:a16="http://schemas.microsoft.com/office/drawing/2014/main" id="{3743C4E4-8859-068D-7C2D-CE1573FC9DBC}"/>
              </a:ext>
            </a:extLst>
          </p:cNvPr>
          <p:cNvPicPr>
            <a:picLocks noChangeAspect="1"/>
          </p:cNvPicPr>
          <p:nvPr/>
        </p:nvPicPr>
        <p:blipFill>
          <a:blip r:embed="rId5"/>
          <a:stretch>
            <a:fillRect/>
          </a:stretch>
        </p:blipFill>
        <p:spPr>
          <a:xfrm>
            <a:off x="5200769" y="387523"/>
            <a:ext cx="6991231" cy="6082954"/>
          </a:xfrm>
          <a:prstGeom prst="rect">
            <a:avLst/>
          </a:prstGeom>
        </p:spPr>
      </p:pic>
      <p:sp>
        <p:nvSpPr>
          <p:cNvPr id="5" name="Slide Number Placeholder 4">
            <a:extLst>
              <a:ext uri="{FF2B5EF4-FFF2-40B4-BE49-F238E27FC236}">
                <a16:creationId xmlns:a16="http://schemas.microsoft.com/office/drawing/2014/main" id="{E7851A24-A3FD-2498-E87E-4E35B3D584A6}"/>
              </a:ext>
            </a:extLst>
          </p:cNvPr>
          <p:cNvSpPr>
            <a:spLocks noGrp="1"/>
          </p:cNvSpPr>
          <p:nvPr>
            <p:ph type="sldNum" sz="quarter" idx="12"/>
          </p:nvPr>
        </p:nvSpPr>
        <p:spPr/>
        <p:txBody>
          <a:bodyPr/>
          <a:lstStyle/>
          <a:p>
            <a:fld id="{5B8EE2B7-6752-6F47-B44B-EA0EE18C287A}" type="slidenum">
              <a:rPr lang="en-US" smtClean="0"/>
              <a:t>49</a:t>
            </a:fld>
            <a:endParaRPr lang="en-US"/>
          </a:p>
        </p:txBody>
      </p:sp>
    </p:spTree>
    <p:extLst>
      <p:ext uri="{BB962C8B-B14F-4D97-AF65-F5344CB8AC3E}">
        <p14:creationId xmlns:p14="http://schemas.microsoft.com/office/powerpoint/2010/main" val="14670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C1C995-CA20-BC84-A605-665CAED95E54}"/>
              </a:ext>
            </a:extLst>
          </p:cNvPr>
          <p:cNvGrpSpPr/>
          <p:nvPr/>
        </p:nvGrpSpPr>
        <p:grpSpPr>
          <a:xfrm>
            <a:off x="1992048" y="2344627"/>
            <a:ext cx="7772400" cy="3715366"/>
            <a:chOff x="1863436" y="676985"/>
            <a:chExt cx="7772400" cy="3715366"/>
          </a:xfrm>
        </p:grpSpPr>
        <p:pic>
          <p:nvPicPr>
            <p:cNvPr id="2" name="Picture 1">
              <a:extLst>
                <a:ext uri="{FF2B5EF4-FFF2-40B4-BE49-F238E27FC236}">
                  <a16:creationId xmlns:a16="http://schemas.microsoft.com/office/drawing/2014/main" id="{3AD14271-7322-A13A-A0F4-585F19C20478}"/>
                </a:ext>
              </a:extLst>
            </p:cNvPr>
            <p:cNvPicPr>
              <a:picLocks noChangeAspect="1"/>
            </p:cNvPicPr>
            <p:nvPr/>
          </p:nvPicPr>
          <p:blipFill>
            <a:blip r:embed="rId2"/>
            <a:stretch>
              <a:fillRect/>
            </a:stretch>
          </p:blipFill>
          <p:spPr>
            <a:xfrm>
              <a:off x="1863436" y="676985"/>
              <a:ext cx="7772400" cy="2752015"/>
            </a:xfrm>
            <a:prstGeom prst="rect">
              <a:avLst/>
            </a:prstGeom>
          </p:spPr>
        </p:pic>
        <p:pic>
          <p:nvPicPr>
            <p:cNvPr id="3" name="Picture 2">
              <a:extLst>
                <a:ext uri="{FF2B5EF4-FFF2-40B4-BE49-F238E27FC236}">
                  <a16:creationId xmlns:a16="http://schemas.microsoft.com/office/drawing/2014/main" id="{CD91ABBA-9898-B0A1-027A-F90AFEFAA623}"/>
                </a:ext>
              </a:extLst>
            </p:cNvPr>
            <p:cNvPicPr>
              <a:picLocks noChangeAspect="1"/>
            </p:cNvPicPr>
            <p:nvPr/>
          </p:nvPicPr>
          <p:blipFill>
            <a:blip r:embed="rId3"/>
            <a:stretch>
              <a:fillRect/>
            </a:stretch>
          </p:blipFill>
          <p:spPr>
            <a:xfrm>
              <a:off x="2098964" y="3387435"/>
              <a:ext cx="7536872" cy="1004916"/>
            </a:xfrm>
            <a:prstGeom prst="rect">
              <a:avLst/>
            </a:prstGeom>
          </p:spPr>
        </p:pic>
      </p:grpSp>
      <p:pic>
        <p:nvPicPr>
          <p:cNvPr id="5" name="Picture 4">
            <a:extLst>
              <a:ext uri="{FF2B5EF4-FFF2-40B4-BE49-F238E27FC236}">
                <a16:creationId xmlns:a16="http://schemas.microsoft.com/office/drawing/2014/main" id="{B7F53388-5BEB-FA3C-C5DA-00659EE309A3}"/>
              </a:ext>
            </a:extLst>
          </p:cNvPr>
          <p:cNvPicPr>
            <a:picLocks noChangeAspect="1"/>
          </p:cNvPicPr>
          <p:nvPr/>
        </p:nvPicPr>
        <p:blipFill>
          <a:blip r:embed="rId4"/>
          <a:stretch>
            <a:fillRect/>
          </a:stretch>
        </p:blipFill>
        <p:spPr>
          <a:xfrm>
            <a:off x="1992048" y="1689428"/>
            <a:ext cx="5531427" cy="336512"/>
          </a:xfrm>
          <a:prstGeom prst="rect">
            <a:avLst/>
          </a:prstGeom>
        </p:spPr>
      </p:pic>
      <p:pic>
        <p:nvPicPr>
          <p:cNvPr id="6" name="Picture 5">
            <a:extLst>
              <a:ext uri="{FF2B5EF4-FFF2-40B4-BE49-F238E27FC236}">
                <a16:creationId xmlns:a16="http://schemas.microsoft.com/office/drawing/2014/main" id="{B3E26CA7-A528-434B-7EB8-6BFAEBA4C1A2}"/>
              </a:ext>
            </a:extLst>
          </p:cNvPr>
          <p:cNvPicPr>
            <a:picLocks noChangeAspect="1"/>
          </p:cNvPicPr>
          <p:nvPr/>
        </p:nvPicPr>
        <p:blipFill>
          <a:blip r:embed="rId5"/>
          <a:stretch>
            <a:fillRect/>
          </a:stretch>
        </p:blipFill>
        <p:spPr>
          <a:xfrm>
            <a:off x="2089030" y="644543"/>
            <a:ext cx="7772400" cy="959885"/>
          </a:xfrm>
          <a:prstGeom prst="rect">
            <a:avLst/>
          </a:prstGeom>
        </p:spPr>
      </p:pic>
      <p:sp>
        <p:nvSpPr>
          <p:cNvPr id="7" name="Slide Number Placeholder 6">
            <a:extLst>
              <a:ext uri="{FF2B5EF4-FFF2-40B4-BE49-F238E27FC236}">
                <a16:creationId xmlns:a16="http://schemas.microsoft.com/office/drawing/2014/main" id="{9F1FBF57-0D96-4DEA-3AC7-6162453999BB}"/>
              </a:ext>
            </a:extLst>
          </p:cNvPr>
          <p:cNvSpPr>
            <a:spLocks noGrp="1"/>
          </p:cNvSpPr>
          <p:nvPr>
            <p:ph type="sldNum" sz="quarter" idx="12"/>
          </p:nvPr>
        </p:nvSpPr>
        <p:spPr/>
        <p:txBody>
          <a:bodyPr/>
          <a:lstStyle/>
          <a:p>
            <a:fld id="{5B8EE2B7-6752-6F47-B44B-EA0EE18C287A}" type="slidenum">
              <a:rPr lang="en-US" smtClean="0"/>
              <a:t>5</a:t>
            </a:fld>
            <a:endParaRPr lang="en-US"/>
          </a:p>
        </p:txBody>
      </p:sp>
    </p:spTree>
    <p:extLst>
      <p:ext uri="{BB962C8B-B14F-4D97-AF65-F5344CB8AC3E}">
        <p14:creationId xmlns:p14="http://schemas.microsoft.com/office/powerpoint/2010/main" val="3036022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F7042-6DBE-F947-FCBA-267DCAD1677D}"/>
              </a:ext>
            </a:extLst>
          </p:cNvPr>
          <p:cNvPicPr>
            <a:picLocks noChangeAspect="1"/>
          </p:cNvPicPr>
          <p:nvPr/>
        </p:nvPicPr>
        <p:blipFill>
          <a:blip r:embed="rId2"/>
          <a:stretch>
            <a:fillRect/>
          </a:stretch>
        </p:blipFill>
        <p:spPr>
          <a:xfrm>
            <a:off x="216823" y="0"/>
            <a:ext cx="6001789" cy="6858000"/>
          </a:xfrm>
          <a:prstGeom prst="rect">
            <a:avLst/>
          </a:prstGeom>
        </p:spPr>
      </p:pic>
      <p:pic>
        <p:nvPicPr>
          <p:cNvPr id="3" name="Picture 2">
            <a:extLst>
              <a:ext uri="{FF2B5EF4-FFF2-40B4-BE49-F238E27FC236}">
                <a16:creationId xmlns:a16="http://schemas.microsoft.com/office/drawing/2014/main" id="{E3B99BA0-C8C8-2DFD-1D49-925BCF33887B}"/>
              </a:ext>
            </a:extLst>
          </p:cNvPr>
          <p:cNvPicPr>
            <a:picLocks noChangeAspect="1"/>
          </p:cNvPicPr>
          <p:nvPr/>
        </p:nvPicPr>
        <p:blipFill>
          <a:blip r:embed="rId3"/>
          <a:stretch>
            <a:fillRect/>
          </a:stretch>
        </p:blipFill>
        <p:spPr>
          <a:xfrm>
            <a:off x="6218612" y="2018223"/>
            <a:ext cx="5822266" cy="3312314"/>
          </a:xfrm>
          <a:prstGeom prst="rect">
            <a:avLst/>
          </a:prstGeom>
        </p:spPr>
      </p:pic>
      <p:sp>
        <p:nvSpPr>
          <p:cNvPr id="4" name="Slide Number Placeholder 3">
            <a:extLst>
              <a:ext uri="{FF2B5EF4-FFF2-40B4-BE49-F238E27FC236}">
                <a16:creationId xmlns:a16="http://schemas.microsoft.com/office/drawing/2014/main" id="{CB75366A-C381-510B-E9E2-29B013FDDD72}"/>
              </a:ext>
            </a:extLst>
          </p:cNvPr>
          <p:cNvSpPr>
            <a:spLocks noGrp="1"/>
          </p:cNvSpPr>
          <p:nvPr>
            <p:ph type="sldNum" sz="quarter" idx="12"/>
          </p:nvPr>
        </p:nvSpPr>
        <p:spPr/>
        <p:txBody>
          <a:bodyPr/>
          <a:lstStyle/>
          <a:p>
            <a:fld id="{5B8EE2B7-6752-6F47-B44B-EA0EE18C287A}" type="slidenum">
              <a:rPr lang="en-US" smtClean="0"/>
              <a:t>50</a:t>
            </a:fld>
            <a:endParaRPr lang="en-US"/>
          </a:p>
        </p:txBody>
      </p:sp>
      <p:sp>
        <p:nvSpPr>
          <p:cNvPr id="5" name="TextBox 4">
            <a:extLst>
              <a:ext uri="{FF2B5EF4-FFF2-40B4-BE49-F238E27FC236}">
                <a16:creationId xmlns:a16="http://schemas.microsoft.com/office/drawing/2014/main" id="{89489CC7-086F-10D6-119A-210CE738EA89}"/>
              </a:ext>
            </a:extLst>
          </p:cNvPr>
          <p:cNvSpPr txBox="1"/>
          <p:nvPr/>
        </p:nvSpPr>
        <p:spPr>
          <a:xfrm>
            <a:off x="7900416" y="743712"/>
            <a:ext cx="824265" cy="369332"/>
          </a:xfrm>
          <a:prstGeom prst="rect">
            <a:avLst/>
          </a:prstGeom>
          <a:noFill/>
        </p:spPr>
        <p:txBody>
          <a:bodyPr wrap="none" rtlCol="0">
            <a:spAutoFit/>
          </a:bodyPr>
          <a:lstStyle/>
          <a:p>
            <a:r>
              <a:rPr lang="en-US" b="1" dirty="0"/>
              <a:t>Maine</a:t>
            </a:r>
          </a:p>
        </p:txBody>
      </p:sp>
    </p:spTree>
    <p:extLst>
      <p:ext uri="{BB962C8B-B14F-4D97-AF65-F5344CB8AC3E}">
        <p14:creationId xmlns:p14="http://schemas.microsoft.com/office/powerpoint/2010/main" val="434521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1AE4B-4EFF-5475-69F6-7A613A7E7F4B}"/>
              </a:ext>
            </a:extLst>
          </p:cNvPr>
          <p:cNvPicPr>
            <a:picLocks noChangeAspect="1"/>
          </p:cNvPicPr>
          <p:nvPr/>
        </p:nvPicPr>
        <p:blipFill>
          <a:blip r:embed="rId2"/>
          <a:stretch>
            <a:fillRect/>
          </a:stretch>
        </p:blipFill>
        <p:spPr>
          <a:xfrm>
            <a:off x="1427129" y="1880755"/>
            <a:ext cx="9760417" cy="2658842"/>
          </a:xfrm>
          <a:prstGeom prst="rect">
            <a:avLst/>
          </a:prstGeom>
        </p:spPr>
      </p:pic>
      <p:sp>
        <p:nvSpPr>
          <p:cNvPr id="3" name="Slide Number Placeholder 2">
            <a:extLst>
              <a:ext uri="{FF2B5EF4-FFF2-40B4-BE49-F238E27FC236}">
                <a16:creationId xmlns:a16="http://schemas.microsoft.com/office/drawing/2014/main" id="{D1919742-1A4B-2D04-91D3-3F0F92432BD5}"/>
              </a:ext>
            </a:extLst>
          </p:cNvPr>
          <p:cNvSpPr>
            <a:spLocks noGrp="1"/>
          </p:cNvSpPr>
          <p:nvPr>
            <p:ph type="sldNum" sz="quarter" idx="12"/>
          </p:nvPr>
        </p:nvSpPr>
        <p:spPr/>
        <p:txBody>
          <a:bodyPr/>
          <a:lstStyle/>
          <a:p>
            <a:fld id="{5B8EE2B7-6752-6F47-B44B-EA0EE18C287A}" type="slidenum">
              <a:rPr lang="en-US" smtClean="0"/>
              <a:t>51</a:t>
            </a:fld>
            <a:endParaRPr lang="en-US"/>
          </a:p>
        </p:txBody>
      </p:sp>
      <p:sp>
        <p:nvSpPr>
          <p:cNvPr id="4" name="TextBox 3">
            <a:extLst>
              <a:ext uri="{FF2B5EF4-FFF2-40B4-BE49-F238E27FC236}">
                <a16:creationId xmlns:a16="http://schemas.microsoft.com/office/drawing/2014/main" id="{62524B05-AB90-0B35-A1F2-42A33037468A}"/>
              </a:ext>
            </a:extLst>
          </p:cNvPr>
          <p:cNvSpPr txBox="1"/>
          <p:nvPr/>
        </p:nvSpPr>
        <p:spPr>
          <a:xfrm>
            <a:off x="4330460" y="888521"/>
            <a:ext cx="912429" cy="369332"/>
          </a:xfrm>
          <a:prstGeom prst="rect">
            <a:avLst/>
          </a:prstGeom>
          <a:noFill/>
        </p:spPr>
        <p:txBody>
          <a:bodyPr wrap="none" rtlCol="0">
            <a:spAutoFit/>
          </a:bodyPr>
          <a:lstStyle/>
          <a:p>
            <a:r>
              <a:rPr lang="en-US" dirty="0"/>
              <a:t>Oregon</a:t>
            </a:r>
          </a:p>
        </p:txBody>
      </p:sp>
    </p:spTree>
    <p:extLst>
      <p:ext uri="{BB962C8B-B14F-4D97-AF65-F5344CB8AC3E}">
        <p14:creationId xmlns:p14="http://schemas.microsoft.com/office/powerpoint/2010/main" val="3284277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47481-0080-B68F-5C84-BF72145A013D}"/>
              </a:ext>
            </a:extLst>
          </p:cNvPr>
          <p:cNvPicPr>
            <a:picLocks noChangeAspect="1"/>
          </p:cNvPicPr>
          <p:nvPr/>
        </p:nvPicPr>
        <p:blipFill>
          <a:blip r:embed="rId2"/>
          <a:stretch>
            <a:fillRect/>
          </a:stretch>
        </p:blipFill>
        <p:spPr>
          <a:xfrm>
            <a:off x="2303318" y="398851"/>
            <a:ext cx="7772400" cy="1758461"/>
          </a:xfrm>
          <a:prstGeom prst="rect">
            <a:avLst/>
          </a:prstGeom>
        </p:spPr>
      </p:pic>
      <p:pic>
        <p:nvPicPr>
          <p:cNvPr id="3" name="Picture 2">
            <a:extLst>
              <a:ext uri="{FF2B5EF4-FFF2-40B4-BE49-F238E27FC236}">
                <a16:creationId xmlns:a16="http://schemas.microsoft.com/office/drawing/2014/main" id="{C6549208-2757-F19F-A948-668F73F4453D}"/>
              </a:ext>
            </a:extLst>
          </p:cNvPr>
          <p:cNvPicPr>
            <a:picLocks noChangeAspect="1"/>
          </p:cNvPicPr>
          <p:nvPr/>
        </p:nvPicPr>
        <p:blipFill>
          <a:blip r:embed="rId3"/>
          <a:stretch>
            <a:fillRect/>
          </a:stretch>
        </p:blipFill>
        <p:spPr>
          <a:xfrm>
            <a:off x="2209800" y="2543375"/>
            <a:ext cx="7772400" cy="3994904"/>
          </a:xfrm>
          <a:prstGeom prst="rect">
            <a:avLst/>
          </a:prstGeom>
        </p:spPr>
      </p:pic>
      <p:sp>
        <p:nvSpPr>
          <p:cNvPr id="4" name="Slide Number Placeholder 3">
            <a:extLst>
              <a:ext uri="{FF2B5EF4-FFF2-40B4-BE49-F238E27FC236}">
                <a16:creationId xmlns:a16="http://schemas.microsoft.com/office/drawing/2014/main" id="{2C643D75-3C1F-04C3-3042-38115E53AA59}"/>
              </a:ext>
            </a:extLst>
          </p:cNvPr>
          <p:cNvSpPr>
            <a:spLocks noGrp="1"/>
          </p:cNvSpPr>
          <p:nvPr>
            <p:ph type="sldNum" sz="quarter" idx="12"/>
          </p:nvPr>
        </p:nvSpPr>
        <p:spPr/>
        <p:txBody>
          <a:bodyPr/>
          <a:lstStyle/>
          <a:p>
            <a:fld id="{5B8EE2B7-6752-6F47-B44B-EA0EE18C287A}" type="slidenum">
              <a:rPr lang="en-US" smtClean="0"/>
              <a:t>52</a:t>
            </a:fld>
            <a:endParaRPr lang="en-US"/>
          </a:p>
        </p:txBody>
      </p:sp>
    </p:spTree>
    <p:extLst>
      <p:ext uri="{BB962C8B-B14F-4D97-AF65-F5344CB8AC3E}">
        <p14:creationId xmlns:p14="http://schemas.microsoft.com/office/powerpoint/2010/main" val="1425256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53</a:t>
            </a:fld>
            <a:endParaRPr lang="en-US"/>
          </a:p>
        </p:txBody>
      </p:sp>
      <p:pic>
        <p:nvPicPr>
          <p:cNvPr id="6" name="Picture 5">
            <a:extLst>
              <a:ext uri="{FF2B5EF4-FFF2-40B4-BE49-F238E27FC236}">
                <a16:creationId xmlns:a16="http://schemas.microsoft.com/office/drawing/2014/main" id="{AC3C5E03-4395-FA98-EE81-9B0ED62A9E77}"/>
              </a:ext>
            </a:extLst>
          </p:cNvPr>
          <p:cNvPicPr>
            <a:picLocks noChangeAspect="1"/>
          </p:cNvPicPr>
          <p:nvPr/>
        </p:nvPicPr>
        <p:blipFill>
          <a:blip r:embed="rId2"/>
          <a:stretch>
            <a:fillRect/>
          </a:stretch>
        </p:blipFill>
        <p:spPr>
          <a:xfrm>
            <a:off x="2212861" y="0"/>
            <a:ext cx="776627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3AFC54CE-D418-7A21-5049-18B2870EC86D}"/>
                  </a:ext>
                </a:extLst>
              </p14:cNvPr>
              <p14:cNvContentPartPr/>
              <p14:nvPr/>
            </p14:nvContentPartPr>
            <p14:xfrm>
              <a:off x="5208874" y="3926"/>
              <a:ext cx="1503360" cy="655560"/>
            </p14:xfrm>
          </p:contentPart>
        </mc:Choice>
        <mc:Fallback>
          <p:pic>
            <p:nvPicPr>
              <p:cNvPr id="2" name="Ink 1">
                <a:extLst>
                  <a:ext uri="{FF2B5EF4-FFF2-40B4-BE49-F238E27FC236}">
                    <a16:creationId xmlns:a16="http://schemas.microsoft.com/office/drawing/2014/main" id="{3AFC54CE-D418-7A21-5049-18B2870EC86D}"/>
                  </a:ext>
                </a:extLst>
              </p:cNvPr>
              <p:cNvPicPr/>
              <p:nvPr/>
            </p:nvPicPr>
            <p:blipFill>
              <a:blip r:embed="rId4"/>
              <a:stretch>
                <a:fillRect/>
              </a:stretch>
            </p:blipFill>
            <p:spPr>
              <a:xfrm>
                <a:off x="5202754" y="-2194"/>
                <a:ext cx="1515600" cy="667800"/>
              </a:xfrm>
              <a:prstGeom prst="rect">
                <a:avLst/>
              </a:prstGeom>
            </p:spPr>
          </p:pic>
        </mc:Fallback>
      </mc:AlternateContent>
    </p:spTree>
    <p:extLst>
      <p:ext uri="{BB962C8B-B14F-4D97-AF65-F5344CB8AC3E}">
        <p14:creationId xmlns:p14="http://schemas.microsoft.com/office/powerpoint/2010/main" val="2381457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639635-6920-5CEA-73CA-5C1AA18C2115}"/>
              </a:ext>
            </a:extLst>
          </p:cNvPr>
          <p:cNvPicPr>
            <a:picLocks noChangeAspect="1"/>
          </p:cNvPicPr>
          <p:nvPr/>
        </p:nvPicPr>
        <p:blipFill>
          <a:blip r:embed="rId2"/>
          <a:stretch>
            <a:fillRect/>
          </a:stretch>
        </p:blipFill>
        <p:spPr>
          <a:xfrm>
            <a:off x="319952" y="2608117"/>
            <a:ext cx="11552096" cy="1424928"/>
          </a:xfrm>
          <a:prstGeom prst="rect">
            <a:avLst/>
          </a:prstGeom>
        </p:spPr>
      </p:pic>
      <p:sp>
        <p:nvSpPr>
          <p:cNvPr id="3" name="Slide Number Placeholder 2">
            <a:extLst>
              <a:ext uri="{FF2B5EF4-FFF2-40B4-BE49-F238E27FC236}">
                <a16:creationId xmlns:a16="http://schemas.microsoft.com/office/drawing/2014/main" id="{78864458-67C8-D5BF-2DB9-B07831B3A8FC}"/>
              </a:ext>
            </a:extLst>
          </p:cNvPr>
          <p:cNvSpPr>
            <a:spLocks noGrp="1"/>
          </p:cNvSpPr>
          <p:nvPr>
            <p:ph type="sldNum" sz="quarter" idx="12"/>
          </p:nvPr>
        </p:nvSpPr>
        <p:spPr/>
        <p:txBody>
          <a:bodyPr/>
          <a:lstStyle/>
          <a:p>
            <a:fld id="{5B8EE2B7-6752-6F47-B44B-EA0EE18C287A}" type="slidenum">
              <a:rPr lang="en-US" smtClean="0"/>
              <a:t>54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4EF7494B-6984-76E5-7543-088C9F48885D}"/>
                  </a:ext>
                </a:extLst>
              </p14:cNvPr>
              <p14:cNvContentPartPr/>
              <p14:nvPr/>
            </p14:nvContentPartPr>
            <p14:xfrm>
              <a:off x="4127074" y="2389286"/>
              <a:ext cx="1986840" cy="703080"/>
            </p14:xfrm>
          </p:contentPart>
        </mc:Choice>
        <mc:Fallback>
          <p:pic>
            <p:nvPicPr>
              <p:cNvPr id="4" name="Ink 3">
                <a:extLst>
                  <a:ext uri="{FF2B5EF4-FFF2-40B4-BE49-F238E27FC236}">
                    <a16:creationId xmlns:a16="http://schemas.microsoft.com/office/drawing/2014/main" id="{4EF7494B-6984-76E5-7543-088C9F48885D}"/>
                  </a:ext>
                </a:extLst>
              </p:cNvPr>
              <p:cNvPicPr/>
              <p:nvPr/>
            </p:nvPicPr>
            <p:blipFill>
              <a:blip r:embed="rId4"/>
              <a:stretch>
                <a:fillRect/>
              </a:stretch>
            </p:blipFill>
            <p:spPr>
              <a:xfrm>
                <a:off x="4120954" y="2383166"/>
                <a:ext cx="1999080" cy="715320"/>
              </a:xfrm>
              <a:prstGeom prst="rect">
                <a:avLst/>
              </a:prstGeom>
            </p:spPr>
          </p:pic>
        </mc:Fallback>
      </mc:AlternateContent>
    </p:spTree>
    <p:extLst>
      <p:ext uri="{BB962C8B-B14F-4D97-AF65-F5344CB8AC3E}">
        <p14:creationId xmlns:p14="http://schemas.microsoft.com/office/powerpoint/2010/main" val="4038952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DC138-733C-7B30-DA34-1EECEC3FFB4D}"/>
              </a:ext>
            </a:extLst>
          </p:cNvPr>
          <p:cNvPicPr>
            <a:picLocks noChangeAspect="1"/>
          </p:cNvPicPr>
          <p:nvPr/>
        </p:nvPicPr>
        <p:blipFill>
          <a:blip r:embed="rId2"/>
          <a:stretch>
            <a:fillRect/>
          </a:stretch>
        </p:blipFill>
        <p:spPr>
          <a:xfrm>
            <a:off x="2209800" y="564588"/>
            <a:ext cx="7772400" cy="5728824"/>
          </a:xfrm>
          <a:prstGeom prst="rect">
            <a:avLst/>
          </a:prstGeom>
        </p:spPr>
      </p:pic>
      <p:sp>
        <p:nvSpPr>
          <p:cNvPr id="3" name="Slide Number Placeholder 2">
            <a:extLst>
              <a:ext uri="{FF2B5EF4-FFF2-40B4-BE49-F238E27FC236}">
                <a16:creationId xmlns:a16="http://schemas.microsoft.com/office/drawing/2014/main" id="{A2AC2A44-3190-25A4-A3AB-4DF456BF1C78}"/>
              </a:ext>
            </a:extLst>
          </p:cNvPr>
          <p:cNvSpPr>
            <a:spLocks noGrp="1"/>
          </p:cNvSpPr>
          <p:nvPr>
            <p:ph type="sldNum" sz="quarter" idx="12"/>
          </p:nvPr>
        </p:nvSpPr>
        <p:spPr/>
        <p:txBody>
          <a:bodyPr/>
          <a:lstStyle/>
          <a:p>
            <a:fld id="{5B8EE2B7-6752-6F47-B44B-EA0EE18C287A}" type="slidenum">
              <a:rPr lang="en-US" smtClean="0"/>
              <a:t>55</a:t>
            </a:fld>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7EB5A61-C00E-1630-9BE8-F995A048D6C4}"/>
                  </a:ext>
                </a:extLst>
              </p14:cNvPr>
              <p14:cNvContentPartPr/>
              <p14:nvPr/>
            </p14:nvContentPartPr>
            <p14:xfrm>
              <a:off x="2980882" y="3345446"/>
              <a:ext cx="7231320" cy="1492200"/>
            </p14:xfrm>
          </p:contentPart>
        </mc:Choice>
        <mc:Fallback xmlns="">
          <p:pic>
            <p:nvPicPr>
              <p:cNvPr id="4" name="Ink 3">
                <a:extLst>
                  <a:ext uri="{FF2B5EF4-FFF2-40B4-BE49-F238E27FC236}">
                    <a16:creationId xmlns:a16="http://schemas.microsoft.com/office/drawing/2014/main" id="{47EB5A61-C00E-1630-9BE8-F995A048D6C4}"/>
                  </a:ext>
                </a:extLst>
              </p:cNvPr>
              <p:cNvPicPr/>
              <p:nvPr/>
            </p:nvPicPr>
            <p:blipFill>
              <a:blip r:embed="rId4"/>
              <a:stretch>
                <a:fillRect/>
              </a:stretch>
            </p:blipFill>
            <p:spPr>
              <a:xfrm>
                <a:off x="2974762" y="3339326"/>
                <a:ext cx="7243560" cy="1504440"/>
              </a:xfrm>
              <a:prstGeom prst="rect">
                <a:avLst/>
              </a:prstGeom>
            </p:spPr>
          </p:pic>
        </mc:Fallback>
      </mc:AlternateContent>
    </p:spTree>
    <p:extLst>
      <p:ext uri="{BB962C8B-B14F-4D97-AF65-F5344CB8AC3E}">
        <p14:creationId xmlns:p14="http://schemas.microsoft.com/office/powerpoint/2010/main" val="1420665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56</a:t>
            </a:fld>
            <a:endParaRPr lang="en-US"/>
          </a:p>
        </p:txBody>
      </p:sp>
      <p:pic>
        <p:nvPicPr>
          <p:cNvPr id="2" name="Picture 1">
            <a:extLst>
              <a:ext uri="{FF2B5EF4-FFF2-40B4-BE49-F238E27FC236}">
                <a16:creationId xmlns:a16="http://schemas.microsoft.com/office/drawing/2014/main" id="{E0843E40-17B1-9CA1-AA00-7BD9E4601051}"/>
              </a:ext>
            </a:extLst>
          </p:cNvPr>
          <p:cNvPicPr>
            <a:picLocks noChangeAspect="1"/>
          </p:cNvPicPr>
          <p:nvPr/>
        </p:nvPicPr>
        <p:blipFill>
          <a:blip r:embed="rId2"/>
          <a:stretch>
            <a:fillRect/>
          </a:stretch>
        </p:blipFill>
        <p:spPr>
          <a:xfrm>
            <a:off x="576072" y="171402"/>
            <a:ext cx="7772400" cy="6515196"/>
          </a:xfrm>
          <a:prstGeom prst="rect">
            <a:avLst/>
          </a:prstGeom>
        </p:spPr>
      </p:pic>
      <p:sp>
        <p:nvSpPr>
          <p:cNvPr id="3" name="TextBox 2">
            <a:extLst>
              <a:ext uri="{FF2B5EF4-FFF2-40B4-BE49-F238E27FC236}">
                <a16:creationId xmlns:a16="http://schemas.microsoft.com/office/drawing/2014/main" id="{B946DEF6-6B8F-D7EE-142E-BB2207CF298D}"/>
              </a:ext>
            </a:extLst>
          </p:cNvPr>
          <p:cNvSpPr txBox="1"/>
          <p:nvPr/>
        </p:nvSpPr>
        <p:spPr>
          <a:xfrm>
            <a:off x="9076945" y="1920240"/>
            <a:ext cx="2962656" cy="646331"/>
          </a:xfrm>
          <a:prstGeom prst="rect">
            <a:avLst/>
          </a:prstGeom>
          <a:noFill/>
        </p:spPr>
        <p:txBody>
          <a:bodyPr wrap="square" rtlCol="0">
            <a:spAutoFit/>
          </a:bodyPr>
          <a:lstStyle/>
          <a:p>
            <a:r>
              <a:rPr lang="en-US" dirty="0">
                <a:hlinkClick r:id="rId3"/>
              </a:rPr>
              <a:t>Reflecting Corporate Desire for “Advanced Recycling”</a:t>
            </a:r>
            <a:endParaRPr lang="en-US" dirty="0"/>
          </a:p>
        </p:txBody>
      </p:sp>
      <p:pic>
        <p:nvPicPr>
          <p:cNvPr id="4" name="Picture 3">
            <a:hlinkClick r:id="rId3"/>
            <a:extLst>
              <a:ext uri="{FF2B5EF4-FFF2-40B4-BE49-F238E27FC236}">
                <a16:creationId xmlns:a16="http://schemas.microsoft.com/office/drawing/2014/main" id="{A80958E0-1110-B3B0-D6CE-61BB8E428E19}"/>
              </a:ext>
            </a:extLst>
          </p:cNvPr>
          <p:cNvPicPr>
            <a:picLocks noChangeAspect="1"/>
          </p:cNvPicPr>
          <p:nvPr/>
        </p:nvPicPr>
        <p:blipFill>
          <a:blip r:embed="rId4"/>
          <a:stretch>
            <a:fillRect/>
          </a:stretch>
        </p:blipFill>
        <p:spPr>
          <a:xfrm>
            <a:off x="7836408" y="2848547"/>
            <a:ext cx="3952560" cy="2723197"/>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00DDCD4-472D-9141-2866-C676C1A297B5}"/>
                  </a:ext>
                </a:extLst>
              </p14:cNvPr>
              <p14:cNvContentPartPr/>
              <p14:nvPr/>
            </p14:nvContentPartPr>
            <p14:xfrm>
              <a:off x="1183762" y="3611486"/>
              <a:ext cx="6465960" cy="1319040"/>
            </p14:xfrm>
          </p:contentPart>
        </mc:Choice>
        <mc:Fallback xmlns="">
          <p:pic>
            <p:nvPicPr>
              <p:cNvPr id="9" name="Ink 8">
                <a:extLst>
                  <a:ext uri="{FF2B5EF4-FFF2-40B4-BE49-F238E27FC236}">
                    <a16:creationId xmlns:a16="http://schemas.microsoft.com/office/drawing/2014/main" id="{800DDCD4-472D-9141-2866-C676C1A297B5}"/>
                  </a:ext>
                </a:extLst>
              </p:cNvPr>
              <p:cNvPicPr/>
              <p:nvPr/>
            </p:nvPicPr>
            <p:blipFill>
              <a:blip r:embed="rId6"/>
              <a:stretch>
                <a:fillRect/>
              </a:stretch>
            </p:blipFill>
            <p:spPr>
              <a:xfrm>
                <a:off x="1177642" y="3605366"/>
                <a:ext cx="6478200" cy="1331280"/>
              </a:xfrm>
              <a:prstGeom prst="rect">
                <a:avLst/>
              </a:prstGeom>
            </p:spPr>
          </p:pic>
        </mc:Fallback>
      </mc:AlternateContent>
    </p:spTree>
    <p:extLst>
      <p:ext uri="{BB962C8B-B14F-4D97-AF65-F5344CB8AC3E}">
        <p14:creationId xmlns:p14="http://schemas.microsoft.com/office/powerpoint/2010/main" val="989113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57</a:t>
            </a:fld>
            <a:endParaRPr lang="en-US"/>
          </a:p>
        </p:txBody>
      </p:sp>
      <p:pic>
        <p:nvPicPr>
          <p:cNvPr id="14" name="Picture 13">
            <a:extLst>
              <a:ext uri="{FF2B5EF4-FFF2-40B4-BE49-F238E27FC236}">
                <a16:creationId xmlns:a16="http://schemas.microsoft.com/office/drawing/2014/main" id="{CD68D5C7-955A-8B28-40C1-353A3E0A9846}"/>
              </a:ext>
            </a:extLst>
          </p:cNvPr>
          <p:cNvPicPr>
            <a:picLocks noChangeAspect="1"/>
          </p:cNvPicPr>
          <p:nvPr/>
        </p:nvPicPr>
        <p:blipFill>
          <a:blip r:embed="rId2"/>
          <a:stretch>
            <a:fillRect/>
          </a:stretch>
        </p:blipFill>
        <p:spPr>
          <a:xfrm>
            <a:off x="2209800" y="176299"/>
            <a:ext cx="7772400" cy="6505402"/>
          </a:xfrm>
          <a:prstGeom prst="rect">
            <a:avLst/>
          </a:prstGeom>
        </p:spPr>
      </p:pic>
      <mc:AlternateContent xmlns:mc="http://schemas.openxmlformats.org/markup-compatibility/2006">
        <mc:Choice xmlns:p14="http://schemas.microsoft.com/office/powerpoint/2010/main" Requires="p14">
          <p:contentPart p14:bwMode="auto" r:id="rId3">
            <p14:nvContentPartPr>
              <p14:cNvPr id="15" name="Ink 14">
                <a:extLst>
                  <a:ext uri="{FF2B5EF4-FFF2-40B4-BE49-F238E27FC236}">
                    <a16:creationId xmlns:a16="http://schemas.microsoft.com/office/drawing/2014/main" id="{86A5228F-2134-5CB3-5A6C-E3415BA2AAAD}"/>
                  </a:ext>
                </a:extLst>
              </p14:cNvPr>
              <p14:cNvContentPartPr/>
              <p14:nvPr/>
            </p14:nvContentPartPr>
            <p14:xfrm>
              <a:off x="2576304" y="5429736"/>
              <a:ext cx="7718040" cy="1756440"/>
            </p14:xfrm>
          </p:contentPart>
        </mc:Choice>
        <mc:Fallback>
          <p:pic>
            <p:nvPicPr>
              <p:cNvPr id="15" name="Ink 14">
                <a:extLst>
                  <a:ext uri="{FF2B5EF4-FFF2-40B4-BE49-F238E27FC236}">
                    <a16:creationId xmlns:a16="http://schemas.microsoft.com/office/drawing/2014/main" id="{86A5228F-2134-5CB3-5A6C-E3415BA2AAAD}"/>
                  </a:ext>
                </a:extLst>
              </p:cNvPr>
              <p:cNvPicPr/>
              <p:nvPr/>
            </p:nvPicPr>
            <p:blipFill>
              <a:blip r:embed="rId4"/>
              <a:stretch>
                <a:fillRect/>
              </a:stretch>
            </p:blipFill>
            <p:spPr>
              <a:xfrm>
                <a:off x="2570184" y="5423616"/>
                <a:ext cx="7730280" cy="1768680"/>
              </a:xfrm>
              <a:prstGeom prst="rect">
                <a:avLst/>
              </a:prstGeom>
            </p:spPr>
          </p:pic>
        </mc:Fallback>
      </mc:AlternateContent>
    </p:spTree>
    <p:extLst>
      <p:ext uri="{BB962C8B-B14F-4D97-AF65-F5344CB8AC3E}">
        <p14:creationId xmlns:p14="http://schemas.microsoft.com/office/powerpoint/2010/main" val="2228424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58</a:t>
            </a:fld>
            <a:endParaRPr lang="en-US"/>
          </a:p>
        </p:txBody>
      </p:sp>
      <p:sp>
        <p:nvSpPr>
          <p:cNvPr id="3" name="TextBox 2">
            <a:extLst>
              <a:ext uri="{FF2B5EF4-FFF2-40B4-BE49-F238E27FC236}">
                <a16:creationId xmlns:a16="http://schemas.microsoft.com/office/drawing/2014/main" id="{B946DEF6-6B8F-D7EE-142E-BB2207CF298D}"/>
              </a:ext>
            </a:extLst>
          </p:cNvPr>
          <p:cNvSpPr txBox="1"/>
          <p:nvPr/>
        </p:nvSpPr>
        <p:spPr>
          <a:xfrm>
            <a:off x="9076945" y="1920240"/>
            <a:ext cx="2962656" cy="646331"/>
          </a:xfrm>
          <a:prstGeom prst="rect">
            <a:avLst/>
          </a:prstGeom>
          <a:noFill/>
        </p:spPr>
        <p:txBody>
          <a:bodyPr wrap="square" rtlCol="0">
            <a:spAutoFit/>
          </a:bodyPr>
          <a:lstStyle/>
          <a:p>
            <a:r>
              <a:rPr lang="en-US" dirty="0">
                <a:hlinkClick r:id="rId2"/>
              </a:rPr>
              <a:t>Reflecting Corporate Desire for “Advanced Recycling”</a:t>
            </a:r>
            <a:endParaRPr lang="en-US" dirty="0"/>
          </a:p>
        </p:txBody>
      </p:sp>
      <p:pic>
        <p:nvPicPr>
          <p:cNvPr id="4" name="Picture 3">
            <a:hlinkClick r:id="rId2"/>
            <a:extLst>
              <a:ext uri="{FF2B5EF4-FFF2-40B4-BE49-F238E27FC236}">
                <a16:creationId xmlns:a16="http://schemas.microsoft.com/office/drawing/2014/main" id="{A80958E0-1110-B3B0-D6CE-61BB8E428E19}"/>
              </a:ext>
            </a:extLst>
          </p:cNvPr>
          <p:cNvPicPr>
            <a:picLocks noChangeAspect="1"/>
          </p:cNvPicPr>
          <p:nvPr/>
        </p:nvPicPr>
        <p:blipFill>
          <a:blip r:embed="rId3"/>
          <a:stretch>
            <a:fillRect/>
          </a:stretch>
        </p:blipFill>
        <p:spPr>
          <a:xfrm>
            <a:off x="7836408" y="2848547"/>
            <a:ext cx="3952560" cy="2723197"/>
          </a:xfrm>
          <a:prstGeom prst="rect">
            <a:avLst/>
          </a:prstGeom>
        </p:spPr>
      </p:pic>
      <p:pic>
        <p:nvPicPr>
          <p:cNvPr id="6" name="Picture 5">
            <a:hlinkClick r:id="rId4"/>
            <a:extLst>
              <a:ext uri="{FF2B5EF4-FFF2-40B4-BE49-F238E27FC236}">
                <a16:creationId xmlns:a16="http://schemas.microsoft.com/office/drawing/2014/main" id="{569F1E90-8DEF-4027-C717-D1CEC1F936EA}"/>
              </a:ext>
            </a:extLst>
          </p:cNvPr>
          <p:cNvPicPr>
            <a:picLocks noChangeAspect="1"/>
          </p:cNvPicPr>
          <p:nvPr/>
        </p:nvPicPr>
        <p:blipFill>
          <a:blip r:embed="rId5"/>
          <a:stretch>
            <a:fillRect/>
          </a:stretch>
        </p:blipFill>
        <p:spPr>
          <a:xfrm>
            <a:off x="1207836" y="1796083"/>
            <a:ext cx="5385816" cy="2685448"/>
          </a:xfrm>
          <a:prstGeom prst="rect">
            <a:avLst/>
          </a:prstGeom>
        </p:spPr>
      </p:pic>
    </p:spTree>
    <p:extLst>
      <p:ext uri="{BB962C8B-B14F-4D97-AF65-F5344CB8AC3E}">
        <p14:creationId xmlns:p14="http://schemas.microsoft.com/office/powerpoint/2010/main" val="3905807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59</a:t>
            </a:fld>
            <a:endParaRPr lang="en-US"/>
          </a:p>
        </p:txBody>
      </p:sp>
      <p:pic>
        <p:nvPicPr>
          <p:cNvPr id="2" name="Picture 1">
            <a:extLst>
              <a:ext uri="{FF2B5EF4-FFF2-40B4-BE49-F238E27FC236}">
                <a16:creationId xmlns:a16="http://schemas.microsoft.com/office/drawing/2014/main" id="{C1B58058-676F-DFBF-C4AF-E6BBE40DE396}"/>
              </a:ext>
            </a:extLst>
          </p:cNvPr>
          <p:cNvPicPr>
            <a:picLocks noChangeAspect="1"/>
          </p:cNvPicPr>
          <p:nvPr/>
        </p:nvPicPr>
        <p:blipFill>
          <a:blip r:embed="rId2"/>
          <a:stretch>
            <a:fillRect/>
          </a:stretch>
        </p:blipFill>
        <p:spPr>
          <a:xfrm>
            <a:off x="198120" y="1979050"/>
            <a:ext cx="7772400" cy="3064491"/>
          </a:xfrm>
          <a:prstGeom prst="rect">
            <a:avLst/>
          </a:prstGeom>
        </p:spPr>
      </p:pic>
      <p:pic>
        <p:nvPicPr>
          <p:cNvPr id="7" name="Picture 6">
            <a:hlinkClick r:id="rId3"/>
            <a:extLst>
              <a:ext uri="{FF2B5EF4-FFF2-40B4-BE49-F238E27FC236}">
                <a16:creationId xmlns:a16="http://schemas.microsoft.com/office/drawing/2014/main" id="{E7806E4C-E0A0-681B-D8D6-63844ED9C052}"/>
              </a:ext>
            </a:extLst>
          </p:cNvPr>
          <p:cNvPicPr>
            <a:picLocks noChangeAspect="1"/>
          </p:cNvPicPr>
          <p:nvPr/>
        </p:nvPicPr>
        <p:blipFill>
          <a:blip r:embed="rId4"/>
          <a:stretch>
            <a:fillRect/>
          </a:stretch>
        </p:blipFill>
        <p:spPr>
          <a:xfrm>
            <a:off x="8040644" y="1197864"/>
            <a:ext cx="3953236" cy="4306824"/>
          </a:xfrm>
          <a:prstGeom prst="rect">
            <a:avLst/>
          </a:prstGeom>
        </p:spPr>
      </p:pic>
    </p:spTree>
    <p:extLst>
      <p:ext uri="{BB962C8B-B14F-4D97-AF65-F5344CB8AC3E}">
        <p14:creationId xmlns:p14="http://schemas.microsoft.com/office/powerpoint/2010/main" val="392467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6F2F3-2563-7BDF-E9B1-8FA03F96DAC4}"/>
              </a:ext>
            </a:extLst>
          </p:cNvPr>
          <p:cNvPicPr>
            <a:picLocks noChangeAspect="1"/>
          </p:cNvPicPr>
          <p:nvPr/>
        </p:nvPicPr>
        <p:blipFill>
          <a:blip r:embed="rId2"/>
          <a:stretch>
            <a:fillRect/>
          </a:stretch>
        </p:blipFill>
        <p:spPr>
          <a:xfrm>
            <a:off x="2022764" y="318560"/>
            <a:ext cx="7772400" cy="1004641"/>
          </a:xfrm>
          <a:prstGeom prst="rect">
            <a:avLst/>
          </a:prstGeom>
        </p:spPr>
      </p:pic>
      <p:sp>
        <p:nvSpPr>
          <p:cNvPr id="3" name="TextBox 2">
            <a:extLst>
              <a:ext uri="{FF2B5EF4-FFF2-40B4-BE49-F238E27FC236}">
                <a16:creationId xmlns:a16="http://schemas.microsoft.com/office/drawing/2014/main" id="{201207CE-16C3-5AE8-46B4-781824D2CE7D}"/>
              </a:ext>
            </a:extLst>
          </p:cNvPr>
          <p:cNvSpPr txBox="1"/>
          <p:nvPr/>
        </p:nvSpPr>
        <p:spPr>
          <a:xfrm>
            <a:off x="1823902" y="2505670"/>
            <a:ext cx="8774826" cy="2308324"/>
          </a:xfrm>
          <a:prstGeom prst="rect">
            <a:avLst/>
          </a:prstGeom>
          <a:noFill/>
        </p:spPr>
        <p:txBody>
          <a:bodyPr wrap="square" rtlCol="0">
            <a:spAutoFit/>
          </a:bodyPr>
          <a:lstStyle/>
          <a:p>
            <a:r>
              <a:rPr lang="en-US" dirty="0"/>
              <a:t>For the most part this involves encouraging agencies to purchase fewer water bottles</a:t>
            </a:r>
          </a:p>
          <a:p>
            <a:endParaRPr lang="en-US" dirty="0"/>
          </a:p>
          <a:p>
            <a:r>
              <a:rPr lang="en-US" dirty="0"/>
              <a:t>And a bit of research money that seems to go nowhere</a:t>
            </a:r>
          </a:p>
          <a:p>
            <a:endParaRPr lang="en-US" dirty="0"/>
          </a:p>
          <a:p>
            <a:r>
              <a:rPr lang="en-US" dirty="0"/>
              <a:t>It is a difficult problem to solve if the political campaigns are funded by petrochemical companies.  If we can’t address the climate catastrophe, we have no hope of addressing this relatively minor problem through Federal action but there are alternatives to Federal action.</a:t>
            </a:r>
          </a:p>
        </p:txBody>
      </p:sp>
      <p:sp>
        <p:nvSpPr>
          <p:cNvPr id="4" name="Slide Number Placeholder 3">
            <a:extLst>
              <a:ext uri="{FF2B5EF4-FFF2-40B4-BE49-F238E27FC236}">
                <a16:creationId xmlns:a16="http://schemas.microsoft.com/office/drawing/2014/main" id="{F8C915E7-4047-6D58-3222-FFE931F20AFA}"/>
              </a:ext>
            </a:extLst>
          </p:cNvPr>
          <p:cNvSpPr>
            <a:spLocks noGrp="1"/>
          </p:cNvSpPr>
          <p:nvPr>
            <p:ph type="sldNum" sz="quarter" idx="12"/>
          </p:nvPr>
        </p:nvSpPr>
        <p:spPr/>
        <p:txBody>
          <a:bodyPr/>
          <a:lstStyle/>
          <a:p>
            <a:fld id="{5B8EE2B7-6752-6F47-B44B-EA0EE18C287A}" type="slidenum">
              <a:rPr lang="en-US" smtClean="0"/>
              <a:t>6</a:t>
            </a:fld>
            <a:endParaRPr lang="en-US"/>
          </a:p>
        </p:txBody>
      </p:sp>
    </p:spTree>
    <p:extLst>
      <p:ext uri="{BB962C8B-B14F-4D97-AF65-F5344CB8AC3E}">
        <p14:creationId xmlns:p14="http://schemas.microsoft.com/office/powerpoint/2010/main" val="759180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60</a:t>
            </a:fld>
            <a:endParaRPr lang="en-US"/>
          </a:p>
        </p:txBody>
      </p:sp>
      <p:pic>
        <p:nvPicPr>
          <p:cNvPr id="3" name="Picture 2">
            <a:extLst>
              <a:ext uri="{FF2B5EF4-FFF2-40B4-BE49-F238E27FC236}">
                <a16:creationId xmlns:a16="http://schemas.microsoft.com/office/drawing/2014/main" id="{F5ACCDD6-0C98-D553-5A85-9E2BA9F5C86F}"/>
              </a:ext>
            </a:extLst>
          </p:cNvPr>
          <p:cNvPicPr>
            <a:picLocks noChangeAspect="1"/>
          </p:cNvPicPr>
          <p:nvPr/>
        </p:nvPicPr>
        <p:blipFill>
          <a:blip r:embed="rId2"/>
          <a:stretch>
            <a:fillRect/>
          </a:stretch>
        </p:blipFill>
        <p:spPr>
          <a:xfrm>
            <a:off x="246931" y="1210933"/>
            <a:ext cx="5561240" cy="4436134"/>
          </a:xfrm>
          <a:prstGeom prst="rect">
            <a:avLst/>
          </a:prstGeom>
        </p:spPr>
      </p:pic>
      <p:pic>
        <p:nvPicPr>
          <p:cNvPr id="4" name="Picture 3">
            <a:extLst>
              <a:ext uri="{FF2B5EF4-FFF2-40B4-BE49-F238E27FC236}">
                <a16:creationId xmlns:a16="http://schemas.microsoft.com/office/drawing/2014/main" id="{96FAF5EC-DECF-C5CE-4329-755C44383D59}"/>
              </a:ext>
            </a:extLst>
          </p:cNvPr>
          <p:cNvPicPr>
            <a:picLocks noChangeAspect="1"/>
          </p:cNvPicPr>
          <p:nvPr/>
        </p:nvPicPr>
        <p:blipFill>
          <a:blip r:embed="rId3"/>
          <a:stretch>
            <a:fillRect/>
          </a:stretch>
        </p:blipFill>
        <p:spPr>
          <a:xfrm>
            <a:off x="5743049" y="0"/>
            <a:ext cx="6520106" cy="6858000"/>
          </a:xfrm>
          <a:prstGeom prst="rect">
            <a:avLst/>
          </a:prstGeom>
        </p:spPr>
      </p:pic>
    </p:spTree>
    <p:extLst>
      <p:ext uri="{BB962C8B-B14F-4D97-AF65-F5344CB8AC3E}">
        <p14:creationId xmlns:p14="http://schemas.microsoft.com/office/powerpoint/2010/main" val="2438266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61</a:t>
            </a:fld>
            <a:endParaRPr lang="en-US"/>
          </a:p>
        </p:txBody>
      </p:sp>
      <p:pic>
        <p:nvPicPr>
          <p:cNvPr id="2" name="Picture 1">
            <a:extLst>
              <a:ext uri="{FF2B5EF4-FFF2-40B4-BE49-F238E27FC236}">
                <a16:creationId xmlns:a16="http://schemas.microsoft.com/office/drawing/2014/main" id="{41B022D1-B9B7-CD74-4E5A-5F4A8FC9A7FD}"/>
              </a:ext>
            </a:extLst>
          </p:cNvPr>
          <p:cNvPicPr>
            <a:picLocks noChangeAspect="1"/>
          </p:cNvPicPr>
          <p:nvPr/>
        </p:nvPicPr>
        <p:blipFill>
          <a:blip r:embed="rId2"/>
          <a:stretch>
            <a:fillRect/>
          </a:stretch>
        </p:blipFill>
        <p:spPr>
          <a:xfrm>
            <a:off x="2838450" y="514350"/>
            <a:ext cx="6515100" cy="5829300"/>
          </a:xfrm>
          <a:prstGeom prst="rect">
            <a:avLst/>
          </a:prstGeom>
        </p:spPr>
      </p:pic>
    </p:spTree>
    <p:extLst>
      <p:ext uri="{BB962C8B-B14F-4D97-AF65-F5344CB8AC3E}">
        <p14:creationId xmlns:p14="http://schemas.microsoft.com/office/powerpoint/2010/main" val="2165651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62</a:t>
            </a:fld>
            <a:endParaRPr lang="en-US"/>
          </a:p>
        </p:txBody>
      </p:sp>
      <p:pic>
        <p:nvPicPr>
          <p:cNvPr id="3" name="Picture 2">
            <a:extLst>
              <a:ext uri="{FF2B5EF4-FFF2-40B4-BE49-F238E27FC236}">
                <a16:creationId xmlns:a16="http://schemas.microsoft.com/office/drawing/2014/main" id="{48061A07-35AA-22E9-5069-3E30FBC8DC4E}"/>
              </a:ext>
            </a:extLst>
          </p:cNvPr>
          <p:cNvPicPr>
            <a:picLocks noChangeAspect="1"/>
          </p:cNvPicPr>
          <p:nvPr/>
        </p:nvPicPr>
        <p:blipFill>
          <a:blip r:embed="rId2"/>
          <a:stretch>
            <a:fillRect/>
          </a:stretch>
        </p:blipFill>
        <p:spPr>
          <a:xfrm>
            <a:off x="3237585" y="0"/>
            <a:ext cx="5716829"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9B1AF73B-A306-1F5C-2E15-AA5DD05358F1}"/>
                  </a:ext>
                </a:extLst>
              </p14:cNvPr>
              <p14:cNvContentPartPr/>
              <p14:nvPr/>
            </p14:nvContentPartPr>
            <p14:xfrm>
              <a:off x="6670474" y="4325726"/>
              <a:ext cx="1913760" cy="327960"/>
            </p14:xfrm>
          </p:contentPart>
        </mc:Choice>
        <mc:Fallback>
          <p:pic>
            <p:nvPicPr>
              <p:cNvPr id="4" name="Ink 3">
                <a:extLst>
                  <a:ext uri="{FF2B5EF4-FFF2-40B4-BE49-F238E27FC236}">
                    <a16:creationId xmlns:a16="http://schemas.microsoft.com/office/drawing/2014/main" id="{9B1AF73B-A306-1F5C-2E15-AA5DD05358F1}"/>
                  </a:ext>
                </a:extLst>
              </p:cNvPr>
              <p:cNvPicPr/>
              <p:nvPr/>
            </p:nvPicPr>
            <p:blipFill>
              <a:blip r:embed="rId4"/>
              <a:stretch>
                <a:fillRect/>
              </a:stretch>
            </p:blipFill>
            <p:spPr>
              <a:xfrm>
                <a:off x="6664354" y="4319606"/>
                <a:ext cx="192600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626789BD-F1AE-BCB5-5191-849D1510016D}"/>
                  </a:ext>
                </a:extLst>
              </p14:cNvPr>
              <p14:cNvContentPartPr/>
              <p14:nvPr/>
            </p14:nvContentPartPr>
            <p14:xfrm>
              <a:off x="4392754" y="4620566"/>
              <a:ext cx="1403280" cy="271800"/>
            </p14:xfrm>
          </p:contentPart>
        </mc:Choice>
        <mc:Fallback>
          <p:pic>
            <p:nvPicPr>
              <p:cNvPr id="6" name="Ink 5">
                <a:extLst>
                  <a:ext uri="{FF2B5EF4-FFF2-40B4-BE49-F238E27FC236}">
                    <a16:creationId xmlns:a16="http://schemas.microsoft.com/office/drawing/2014/main" id="{626789BD-F1AE-BCB5-5191-849D1510016D}"/>
                  </a:ext>
                </a:extLst>
              </p:cNvPr>
              <p:cNvPicPr/>
              <p:nvPr/>
            </p:nvPicPr>
            <p:blipFill>
              <a:blip r:embed="rId6"/>
              <a:stretch>
                <a:fillRect/>
              </a:stretch>
            </p:blipFill>
            <p:spPr>
              <a:xfrm>
                <a:off x="4386634" y="4614446"/>
                <a:ext cx="1415520" cy="284040"/>
              </a:xfrm>
              <a:prstGeom prst="rect">
                <a:avLst/>
              </a:prstGeom>
            </p:spPr>
          </p:pic>
        </mc:Fallback>
      </mc:AlternateContent>
    </p:spTree>
    <p:extLst>
      <p:ext uri="{BB962C8B-B14F-4D97-AF65-F5344CB8AC3E}">
        <p14:creationId xmlns:p14="http://schemas.microsoft.com/office/powerpoint/2010/main" val="2886898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63</a:t>
            </a:fld>
            <a:endParaRPr lang="en-US"/>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9B1AF73B-A306-1F5C-2E15-AA5DD05358F1}"/>
                  </a:ext>
                </a:extLst>
              </p14:cNvPr>
              <p14:cNvContentPartPr/>
              <p14:nvPr/>
            </p14:nvContentPartPr>
            <p14:xfrm>
              <a:off x="6670474" y="4325726"/>
              <a:ext cx="1913760" cy="327960"/>
            </p14:xfrm>
          </p:contentPart>
        </mc:Choice>
        <mc:Fallback>
          <p:pic>
            <p:nvPicPr>
              <p:cNvPr id="4" name="Ink 3">
                <a:extLst>
                  <a:ext uri="{FF2B5EF4-FFF2-40B4-BE49-F238E27FC236}">
                    <a16:creationId xmlns:a16="http://schemas.microsoft.com/office/drawing/2014/main" id="{9B1AF73B-A306-1F5C-2E15-AA5DD05358F1}"/>
                  </a:ext>
                </a:extLst>
              </p:cNvPr>
              <p:cNvPicPr/>
              <p:nvPr/>
            </p:nvPicPr>
            <p:blipFill>
              <a:blip r:embed="rId3"/>
              <a:stretch>
                <a:fillRect/>
              </a:stretch>
            </p:blipFill>
            <p:spPr>
              <a:xfrm>
                <a:off x="6664354" y="4319606"/>
                <a:ext cx="192600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626789BD-F1AE-BCB5-5191-849D1510016D}"/>
                  </a:ext>
                </a:extLst>
              </p14:cNvPr>
              <p14:cNvContentPartPr/>
              <p14:nvPr/>
            </p14:nvContentPartPr>
            <p14:xfrm>
              <a:off x="4392754" y="4620566"/>
              <a:ext cx="1403280" cy="271800"/>
            </p14:xfrm>
          </p:contentPart>
        </mc:Choice>
        <mc:Fallback>
          <p:pic>
            <p:nvPicPr>
              <p:cNvPr id="6" name="Ink 5">
                <a:extLst>
                  <a:ext uri="{FF2B5EF4-FFF2-40B4-BE49-F238E27FC236}">
                    <a16:creationId xmlns:a16="http://schemas.microsoft.com/office/drawing/2014/main" id="{626789BD-F1AE-BCB5-5191-849D1510016D}"/>
                  </a:ext>
                </a:extLst>
              </p:cNvPr>
              <p:cNvPicPr/>
              <p:nvPr/>
            </p:nvPicPr>
            <p:blipFill>
              <a:blip r:embed="rId5"/>
              <a:stretch>
                <a:fillRect/>
              </a:stretch>
            </p:blipFill>
            <p:spPr>
              <a:xfrm>
                <a:off x="4386634" y="4614446"/>
                <a:ext cx="1415520" cy="284040"/>
              </a:xfrm>
              <a:prstGeom prst="rect">
                <a:avLst/>
              </a:prstGeom>
            </p:spPr>
          </p:pic>
        </mc:Fallback>
      </mc:AlternateContent>
      <p:pic>
        <p:nvPicPr>
          <p:cNvPr id="2" name="Picture 1">
            <a:extLst>
              <a:ext uri="{FF2B5EF4-FFF2-40B4-BE49-F238E27FC236}">
                <a16:creationId xmlns:a16="http://schemas.microsoft.com/office/drawing/2014/main" id="{FFBC9A9D-0786-B84F-FB19-0FDC3AEC5AEB}"/>
              </a:ext>
            </a:extLst>
          </p:cNvPr>
          <p:cNvPicPr>
            <a:picLocks noChangeAspect="1"/>
          </p:cNvPicPr>
          <p:nvPr/>
        </p:nvPicPr>
        <p:blipFill>
          <a:blip r:embed="rId6"/>
          <a:stretch>
            <a:fillRect/>
          </a:stretch>
        </p:blipFill>
        <p:spPr>
          <a:xfrm>
            <a:off x="2889250" y="19050"/>
            <a:ext cx="6413500" cy="6819900"/>
          </a:xfrm>
          <a:prstGeom prst="rect">
            <a:avLst/>
          </a:prstGeom>
        </p:spPr>
      </p:pic>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878FFF6E-A329-F329-49FE-7F1A6B177D21}"/>
                  </a:ext>
                </a:extLst>
              </p14:cNvPr>
              <p14:cNvContentPartPr/>
              <p14:nvPr/>
            </p14:nvContentPartPr>
            <p14:xfrm>
              <a:off x="5510554" y="437366"/>
              <a:ext cx="3228840" cy="673200"/>
            </p14:xfrm>
          </p:contentPart>
        </mc:Choice>
        <mc:Fallback>
          <p:pic>
            <p:nvPicPr>
              <p:cNvPr id="7" name="Ink 6">
                <a:extLst>
                  <a:ext uri="{FF2B5EF4-FFF2-40B4-BE49-F238E27FC236}">
                    <a16:creationId xmlns:a16="http://schemas.microsoft.com/office/drawing/2014/main" id="{878FFF6E-A329-F329-49FE-7F1A6B177D21}"/>
                  </a:ext>
                </a:extLst>
              </p:cNvPr>
              <p:cNvPicPr/>
              <p:nvPr/>
            </p:nvPicPr>
            <p:blipFill>
              <a:blip r:embed="rId8"/>
              <a:stretch>
                <a:fillRect/>
              </a:stretch>
            </p:blipFill>
            <p:spPr>
              <a:xfrm>
                <a:off x="5504434" y="431246"/>
                <a:ext cx="3241080" cy="685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56CBE3D7-14AD-4367-08E3-FB2423B44869}"/>
                  </a:ext>
                </a:extLst>
              </p14:cNvPr>
              <p14:cNvContentPartPr/>
              <p14:nvPr/>
            </p14:nvContentPartPr>
            <p14:xfrm>
              <a:off x="3070114" y="4552886"/>
              <a:ext cx="2857680" cy="378360"/>
            </p14:xfrm>
          </p:contentPart>
        </mc:Choice>
        <mc:Fallback>
          <p:pic>
            <p:nvPicPr>
              <p:cNvPr id="8" name="Ink 7">
                <a:extLst>
                  <a:ext uri="{FF2B5EF4-FFF2-40B4-BE49-F238E27FC236}">
                    <a16:creationId xmlns:a16="http://schemas.microsoft.com/office/drawing/2014/main" id="{56CBE3D7-14AD-4367-08E3-FB2423B44869}"/>
                  </a:ext>
                </a:extLst>
              </p:cNvPr>
              <p:cNvPicPr/>
              <p:nvPr/>
            </p:nvPicPr>
            <p:blipFill>
              <a:blip r:embed="rId10"/>
              <a:stretch>
                <a:fillRect/>
              </a:stretch>
            </p:blipFill>
            <p:spPr>
              <a:xfrm>
                <a:off x="3063994" y="4546766"/>
                <a:ext cx="2869920" cy="390600"/>
              </a:xfrm>
              <a:prstGeom prst="rect">
                <a:avLst/>
              </a:prstGeom>
            </p:spPr>
          </p:pic>
        </mc:Fallback>
      </mc:AlternateContent>
    </p:spTree>
    <p:extLst>
      <p:ext uri="{BB962C8B-B14F-4D97-AF65-F5344CB8AC3E}">
        <p14:creationId xmlns:p14="http://schemas.microsoft.com/office/powerpoint/2010/main" val="3232497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64</a:t>
            </a:fld>
            <a:endParaRPr lang="en-US"/>
          </a:p>
        </p:txBody>
      </p:sp>
      <p:pic>
        <p:nvPicPr>
          <p:cNvPr id="3" name="Picture 2">
            <a:extLst>
              <a:ext uri="{FF2B5EF4-FFF2-40B4-BE49-F238E27FC236}">
                <a16:creationId xmlns:a16="http://schemas.microsoft.com/office/drawing/2014/main" id="{E36560DA-15C5-7CD3-759E-3989D7388B7B}"/>
              </a:ext>
            </a:extLst>
          </p:cNvPr>
          <p:cNvPicPr>
            <a:picLocks noChangeAspect="1"/>
          </p:cNvPicPr>
          <p:nvPr/>
        </p:nvPicPr>
        <p:blipFill>
          <a:blip r:embed="rId2"/>
          <a:stretch>
            <a:fillRect/>
          </a:stretch>
        </p:blipFill>
        <p:spPr>
          <a:xfrm>
            <a:off x="191339" y="0"/>
            <a:ext cx="5821272" cy="3134531"/>
          </a:xfrm>
          <a:prstGeom prst="rect">
            <a:avLst/>
          </a:prstGeom>
        </p:spPr>
      </p:pic>
      <p:pic>
        <p:nvPicPr>
          <p:cNvPr id="9" name="Picture 8">
            <a:extLst>
              <a:ext uri="{FF2B5EF4-FFF2-40B4-BE49-F238E27FC236}">
                <a16:creationId xmlns:a16="http://schemas.microsoft.com/office/drawing/2014/main" id="{7DF80CFD-B4C7-79C4-2064-14AAB446F95C}"/>
              </a:ext>
            </a:extLst>
          </p:cNvPr>
          <p:cNvPicPr>
            <a:picLocks noChangeAspect="1"/>
          </p:cNvPicPr>
          <p:nvPr/>
        </p:nvPicPr>
        <p:blipFill>
          <a:blip r:embed="rId3"/>
          <a:stretch>
            <a:fillRect/>
          </a:stretch>
        </p:blipFill>
        <p:spPr>
          <a:xfrm>
            <a:off x="4977441" y="3340635"/>
            <a:ext cx="5189747" cy="2758330"/>
          </a:xfrm>
          <a:prstGeom prst="rect">
            <a:avLst/>
          </a:prstGeom>
        </p:spPr>
      </p:pic>
    </p:spTree>
    <p:extLst>
      <p:ext uri="{BB962C8B-B14F-4D97-AF65-F5344CB8AC3E}">
        <p14:creationId xmlns:p14="http://schemas.microsoft.com/office/powerpoint/2010/main" val="1802766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65</a:t>
            </a:fld>
            <a:endParaRPr lang="en-US"/>
          </a:p>
        </p:txBody>
      </p:sp>
      <p:pic>
        <p:nvPicPr>
          <p:cNvPr id="2" name="Picture 1">
            <a:extLst>
              <a:ext uri="{FF2B5EF4-FFF2-40B4-BE49-F238E27FC236}">
                <a16:creationId xmlns:a16="http://schemas.microsoft.com/office/drawing/2014/main" id="{8AA34B7C-1E29-8AB4-7F74-9DC079E46079}"/>
              </a:ext>
            </a:extLst>
          </p:cNvPr>
          <p:cNvPicPr>
            <a:picLocks noChangeAspect="1"/>
          </p:cNvPicPr>
          <p:nvPr/>
        </p:nvPicPr>
        <p:blipFill>
          <a:blip r:embed="rId2"/>
          <a:stretch>
            <a:fillRect/>
          </a:stretch>
        </p:blipFill>
        <p:spPr>
          <a:xfrm>
            <a:off x="147847" y="854015"/>
            <a:ext cx="5672163" cy="5287993"/>
          </a:xfrm>
          <a:prstGeom prst="rect">
            <a:avLst/>
          </a:prstGeom>
        </p:spPr>
      </p:pic>
      <p:pic>
        <p:nvPicPr>
          <p:cNvPr id="4" name="Picture 3">
            <a:extLst>
              <a:ext uri="{FF2B5EF4-FFF2-40B4-BE49-F238E27FC236}">
                <a16:creationId xmlns:a16="http://schemas.microsoft.com/office/drawing/2014/main" id="{117208B7-F044-1CDD-981B-FEC620BE6984}"/>
              </a:ext>
            </a:extLst>
          </p:cNvPr>
          <p:cNvPicPr>
            <a:picLocks noChangeAspect="1"/>
          </p:cNvPicPr>
          <p:nvPr/>
        </p:nvPicPr>
        <p:blipFill>
          <a:blip r:embed="rId3"/>
          <a:stretch>
            <a:fillRect/>
          </a:stretch>
        </p:blipFill>
        <p:spPr>
          <a:xfrm>
            <a:off x="5746015" y="1125867"/>
            <a:ext cx="5729170" cy="4058608"/>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25346E5A-679C-080F-33F4-C06717969C24}"/>
                  </a:ext>
                </a:extLst>
              </p14:cNvPr>
              <p14:cNvContentPartPr/>
              <p14:nvPr/>
            </p14:nvContentPartPr>
            <p14:xfrm>
              <a:off x="4602274" y="1580366"/>
              <a:ext cx="953640" cy="27720"/>
            </p14:xfrm>
          </p:contentPart>
        </mc:Choice>
        <mc:Fallback>
          <p:pic>
            <p:nvPicPr>
              <p:cNvPr id="6" name="Ink 5">
                <a:extLst>
                  <a:ext uri="{FF2B5EF4-FFF2-40B4-BE49-F238E27FC236}">
                    <a16:creationId xmlns:a16="http://schemas.microsoft.com/office/drawing/2014/main" id="{25346E5A-679C-080F-33F4-C06717969C24}"/>
                  </a:ext>
                </a:extLst>
              </p:cNvPr>
              <p:cNvPicPr/>
              <p:nvPr/>
            </p:nvPicPr>
            <p:blipFill>
              <a:blip r:embed="rId5"/>
              <a:stretch>
                <a:fillRect/>
              </a:stretch>
            </p:blipFill>
            <p:spPr>
              <a:xfrm>
                <a:off x="4596154" y="1574246"/>
                <a:ext cx="96588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2246AA7D-9FFA-D19F-06E6-A1D79443976B}"/>
                  </a:ext>
                </a:extLst>
              </p14:cNvPr>
              <p14:cNvContentPartPr/>
              <p14:nvPr/>
            </p14:nvContentPartPr>
            <p14:xfrm>
              <a:off x="4234714" y="1779086"/>
              <a:ext cx="1073160" cy="33120"/>
            </p14:xfrm>
          </p:contentPart>
        </mc:Choice>
        <mc:Fallback>
          <p:pic>
            <p:nvPicPr>
              <p:cNvPr id="11" name="Ink 10">
                <a:extLst>
                  <a:ext uri="{FF2B5EF4-FFF2-40B4-BE49-F238E27FC236}">
                    <a16:creationId xmlns:a16="http://schemas.microsoft.com/office/drawing/2014/main" id="{2246AA7D-9FFA-D19F-06E6-A1D79443976B}"/>
                  </a:ext>
                </a:extLst>
              </p:cNvPr>
              <p:cNvPicPr/>
              <p:nvPr/>
            </p:nvPicPr>
            <p:blipFill>
              <a:blip r:embed="rId7"/>
              <a:stretch>
                <a:fillRect/>
              </a:stretch>
            </p:blipFill>
            <p:spPr>
              <a:xfrm>
                <a:off x="4228594" y="1772966"/>
                <a:ext cx="1085400" cy="45360"/>
              </a:xfrm>
              <a:prstGeom prst="rect">
                <a:avLst/>
              </a:prstGeom>
            </p:spPr>
          </p:pic>
        </mc:Fallback>
      </mc:AlternateContent>
      <p:grpSp>
        <p:nvGrpSpPr>
          <p:cNvPr id="13" name="Group 12">
            <a:extLst>
              <a:ext uri="{FF2B5EF4-FFF2-40B4-BE49-F238E27FC236}">
                <a16:creationId xmlns:a16="http://schemas.microsoft.com/office/drawing/2014/main" id="{B0C13301-B965-C2D4-D266-BA273063DCB9}"/>
              </a:ext>
            </a:extLst>
          </p:cNvPr>
          <p:cNvGrpSpPr/>
          <p:nvPr/>
        </p:nvGrpSpPr>
        <p:grpSpPr>
          <a:xfrm>
            <a:off x="280114" y="1770446"/>
            <a:ext cx="2082960" cy="259560"/>
            <a:chOff x="280114" y="1770446"/>
            <a:chExt cx="2082960" cy="259560"/>
          </a:xfrm>
        </p:grpSpPr>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389C09E1-490E-7551-120A-D9E1CCBFC936}"/>
                    </a:ext>
                  </a:extLst>
                </p14:cNvPr>
                <p14:cNvContentPartPr/>
                <p14:nvPr/>
              </p14:nvContentPartPr>
              <p14:xfrm>
                <a:off x="280114" y="1770446"/>
                <a:ext cx="713160" cy="40320"/>
              </p14:xfrm>
            </p:contentPart>
          </mc:Choice>
          <mc:Fallback>
            <p:pic>
              <p:nvPicPr>
                <p:cNvPr id="7" name="Ink 6">
                  <a:extLst>
                    <a:ext uri="{FF2B5EF4-FFF2-40B4-BE49-F238E27FC236}">
                      <a16:creationId xmlns:a16="http://schemas.microsoft.com/office/drawing/2014/main" id="{389C09E1-490E-7551-120A-D9E1CCBFC936}"/>
                    </a:ext>
                  </a:extLst>
                </p:cNvPr>
                <p:cNvPicPr/>
                <p:nvPr/>
              </p:nvPicPr>
              <p:blipFill>
                <a:blip r:embed="rId9"/>
                <a:stretch>
                  <a:fillRect/>
                </a:stretch>
              </p:blipFill>
              <p:spPr>
                <a:xfrm>
                  <a:off x="273994" y="1764326"/>
                  <a:ext cx="72540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D9D88F8A-413B-85F9-B0A0-9AF25A197C3C}"/>
                    </a:ext>
                  </a:extLst>
                </p14:cNvPr>
                <p14:cNvContentPartPr/>
                <p14:nvPr/>
              </p14:nvContentPartPr>
              <p14:xfrm>
                <a:off x="1502314" y="1771526"/>
                <a:ext cx="860760" cy="20520"/>
              </p14:xfrm>
            </p:contentPart>
          </mc:Choice>
          <mc:Fallback>
            <p:pic>
              <p:nvPicPr>
                <p:cNvPr id="8" name="Ink 7">
                  <a:extLst>
                    <a:ext uri="{FF2B5EF4-FFF2-40B4-BE49-F238E27FC236}">
                      <a16:creationId xmlns:a16="http://schemas.microsoft.com/office/drawing/2014/main" id="{D9D88F8A-413B-85F9-B0A0-9AF25A197C3C}"/>
                    </a:ext>
                  </a:extLst>
                </p:cNvPr>
                <p:cNvPicPr/>
                <p:nvPr/>
              </p:nvPicPr>
              <p:blipFill>
                <a:blip r:embed="rId11"/>
                <a:stretch>
                  <a:fillRect/>
                </a:stretch>
              </p:blipFill>
              <p:spPr>
                <a:xfrm>
                  <a:off x="1496194" y="1765406"/>
                  <a:ext cx="87300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71E07F29-E8CF-778D-564F-ED5D8EAE5DCF}"/>
                    </a:ext>
                  </a:extLst>
                </p14:cNvPr>
                <p14:cNvContentPartPr/>
                <p14:nvPr/>
              </p14:nvContentPartPr>
              <p14:xfrm>
                <a:off x="573874" y="1959446"/>
                <a:ext cx="807480" cy="70560"/>
              </p14:xfrm>
            </p:contentPart>
          </mc:Choice>
          <mc:Fallback>
            <p:pic>
              <p:nvPicPr>
                <p:cNvPr id="12" name="Ink 11">
                  <a:extLst>
                    <a:ext uri="{FF2B5EF4-FFF2-40B4-BE49-F238E27FC236}">
                      <a16:creationId xmlns:a16="http://schemas.microsoft.com/office/drawing/2014/main" id="{71E07F29-E8CF-778D-564F-ED5D8EAE5DCF}"/>
                    </a:ext>
                  </a:extLst>
                </p:cNvPr>
                <p:cNvPicPr/>
                <p:nvPr/>
              </p:nvPicPr>
              <p:blipFill>
                <a:blip r:embed="rId13"/>
                <a:stretch>
                  <a:fillRect/>
                </a:stretch>
              </p:blipFill>
              <p:spPr>
                <a:xfrm>
                  <a:off x="567754" y="1953326"/>
                  <a:ext cx="819720" cy="82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3359DB85-C429-5C73-88B2-C825DCCEF8CE}"/>
                  </a:ext>
                </a:extLst>
              </p14:cNvPr>
              <p14:cNvContentPartPr/>
              <p14:nvPr/>
            </p14:nvContentPartPr>
            <p14:xfrm>
              <a:off x="1444714" y="2195966"/>
              <a:ext cx="1885680" cy="52560"/>
            </p14:xfrm>
          </p:contentPart>
        </mc:Choice>
        <mc:Fallback>
          <p:pic>
            <p:nvPicPr>
              <p:cNvPr id="14" name="Ink 13">
                <a:extLst>
                  <a:ext uri="{FF2B5EF4-FFF2-40B4-BE49-F238E27FC236}">
                    <a16:creationId xmlns:a16="http://schemas.microsoft.com/office/drawing/2014/main" id="{3359DB85-C429-5C73-88B2-C825DCCEF8CE}"/>
                  </a:ext>
                </a:extLst>
              </p:cNvPr>
              <p:cNvPicPr/>
              <p:nvPr/>
            </p:nvPicPr>
            <p:blipFill>
              <a:blip r:embed="rId15"/>
              <a:stretch>
                <a:fillRect/>
              </a:stretch>
            </p:blipFill>
            <p:spPr>
              <a:xfrm>
                <a:off x="1438594" y="2189846"/>
                <a:ext cx="1897920" cy="64800"/>
              </a:xfrm>
              <a:prstGeom prst="rect">
                <a:avLst/>
              </a:prstGeom>
            </p:spPr>
          </p:pic>
        </mc:Fallback>
      </mc:AlternateContent>
    </p:spTree>
    <p:extLst>
      <p:ext uri="{BB962C8B-B14F-4D97-AF65-F5344CB8AC3E}">
        <p14:creationId xmlns:p14="http://schemas.microsoft.com/office/powerpoint/2010/main" val="1737180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66</a:t>
            </a:fld>
            <a:endParaRPr lang="en-US"/>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25346E5A-679C-080F-33F4-C06717969C24}"/>
                  </a:ext>
                </a:extLst>
              </p14:cNvPr>
              <p14:cNvContentPartPr/>
              <p14:nvPr/>
            </p14:nvContentPartPr>
            <p14:xfrm>
              <a:off x="4602274" y="1580366"/>
              <a:ext cx="953640" cy="27720"/>
            </p14:xfrm>
          </p:contentPart>
        </mc:Choice>
        <mc:Fallback>
          <p:pic>
            <p:nvPicPr>
              <p:cNvPr id="6" name="Ink 5">
                <a:extLst>
                  <a:ext uri="{FF2B5EF4-FFF2-40B4-BE49-F238E27FC236}">
                    <a16:creationId xmlns:a16="http://schemas.microsoft.com/office/drawing/2014/main" id="{25346E5A-679C-080F-33F4-C06717969C24}"/>
                  </a:ext>
                </a:extLst>
              </p:cNvPr>
              <p:cNvPicPr/>
              <p:nvPr/>
            </p:nvPicPr>
            <p:blipFill>
              <a:blip r:embed="rId3"/>
              <a:stretch>
                <a:fillRect/>
              </a:stretch>
            </p:blipFill>
            <p:spPr>
              <a:xfrm>
                <a:off x="4596154" y="1574246"/>
                <a:ext cx="96588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2246AA7D-9FFA-D19F-06E6-A1D79443976B}"/>
                  </a:ext>
                </a:extLst>
              </p14:cNvPr>
              <p14:cNvContentPartPr/>
              <p14:nvPr/>
            </p14:nvContentPartPr>
            <p14:xfrm>
              <a:off x="4234714" y="1779086"/>
              <a:ext cx="1073160" cy="33120"/>
            </p14:xfrm>
          </p:contentPart>
        </mc:Choice>
        <mc:Fallback>
          <p:pic>
            <p:nvPicPr>
              <p:cNvPr id="11" name="Ink 10">
                <a:extLst>
                  <a:ext uri="{FF2B5EF4-FFF2-40B4-BE49-F238E27FC236}">
                    <a16:creationId xmlns:a16="http://schemas.microsoft.com/office/drawing/2014/main" id="{2246AA7D-9FFA-D19F-06E6-A1D79443976B}"/>
                  </a:ext>
                </a:extLst>
              </p:cNvPr>
              <p:cNvPicPr/>
              <p:nvPr/>
            </p:nvPicPr>
            <p:blipFill>
              <a:blip r:embed="rId5"/>
              <a:stretch>
                <a:fillRect/>
              </a:stretch>
            </p:blipFill>
            <p:spPr>
              <a:xfrm>
                <a:off x="4228596" y="1772966"/>
                <a:ext cx="1085396" cy="45360"/>
              </a:xfrm>
              <a:prstGeom prst="rect">
                <a:avLst/>
              </a:prstGeom>
            </p:spPr>
          </p:pic>
        </mc:Fallback>
      </mc:AlternateContent>
      <p:pic>
        <p:nvPicPr>
          <p:cNvPr id="3" name="Picture 2">
            <a:extLst>
              <a:ext uri="{FF2B5EF4-FFF2-40B4-BE49-F238E27FC236}">
                <a16:creationId xmlns:a16="http://schemas.microsoft.com/office/drawing/2014/main" id="{FC598524-4322-D33A-9309-6D91EA16896C}"/>
              </a:ext>
            </a:extLst>
          </p:cNvPr>
          <p:cNvPicPr>
            <a:picLocks noChangeAspect="1"/>
          </p:cNvPicPr>
          <p:nvPr/>
        </p:nvPicPr>
        <p:blipFill>
          <a:blip r:embed="rId6"/>
          <a:stretch>
            <a:fillRect/>
          </a:stretch>
        </p:blipFill>
        <p:spPr>
          <a:xfrm>
            <a:off x="2209800" y="962272"/>
            <a:ext cx="7772400" cy="4933455"/>
          </a:xfrm>
          <a:prstGeom prst="rect">
            <a:avLst/>
          </a:prstGeom>
        </p:spPr>
      </p:pic>
    </p:spTree>
    <p:extLst>
      <p:ext uri="{BB962C8B-B14F-4D97-AF65-F5344CB8AC3E}">
        <p14:creationId xmlns:p14="http://schemas.microsoft.com/office/powerpoint/2010/main" val="1080441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67</a:t>
            </a:fld>
            <a:endParaRPr lang="en-US"/>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25346E5A-679C-080F-33F4-C06717969C24}"/>
                  </a:ext>
                </a:extLst>
              </p14:cNvPr>
              <p14:cNvContentPartPr/>
              <p14:nvPr/>
            </p14:nvContentPartPr>
            <p14:xfrm>
              <a:off x="4602274" y="1580366"/>
              <a:ext cx="953640" cy="27720"/>
            </p14:xfrm>
          </p:contentPart>
        </mc:Choice>
        <mc:Fallback>
          <p:pic>
            <p:nvPicPr>
              <p:cNvPr id="6" name="Ink 5">
                <a:extLst>
                  <a:ext uri="{FF2B5EF4-FFF2-40B4-BE49-F238E27FC236}">
                    <a16:creationId xmlns:a16="http://schemas.microsoft.com/office/drawing/2014/main" id="{25346E5A-679C-080F-33F4-C06717969C24}"/>
                  </a:ext>
                </a:extLst>
              </p:cNvPr>
              <p:cNvPicPr/>
              <p:nvPr/>
            </p:nvPicPr>
            <p:blipFill>
              <a:blip r:embed="rId3"/>
              <a:stretch>
                <a:fillRect/>
              </a:stretch>
            </p:blipFill>
            <p:spPr>
              <a:xfrm>
                <a:off x="4596154" y="1574246"/>
                <a:ext cx="96588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2246AA7D-9FFA-D19F-06E6-A1D79443976B}"/>
                  </a:ext>
                </a:extLst>
              </p14:cNvPr>
              <p14:cNvContentPartPr/>
              <p14:nvPr/>
            </p14:nvContentPartPr>
            <p14:xfrm>
              <a:off x="4234714" y="1779086"/>
              <a:ext cx="1073160" cy="33120"/>
            </p14:xfrm>
          </p:contentPart>
        </mc:Choice>
        <mc:Fallback>
          <p:pic>
            <p:nvPicPr>
              <p:cNvPr id="11" name="Ink 10">
                <a:extLst>
                  <a:ext uri="{FF2B5EF4-FFF2-40B4-BE49-F238E27FC236}">
                    <a16:creationId xmlns:a16="http://schemas.microsoft.com/office/drawing/2014/main" id="{2246AA7D-9FFA-D19F-06E6-A1D79443976B}"/>
                  </a:ext>
                </a:extLst>
              </p:cNvPr>
              <p:cNvPicPr/>
              <p:nvPr/>
            </p:nvPicPr>
            <p:blipFill>
              <a:blip r:embed="rId5"/>
              <a:stretch>
                <a:fillRect/>
              </a:stretch>
            </p:blipFill>
            <p:spPr>
              <a:xfrm>
                <a:off x="4228596" y="1772966"/>
                <a:ext cx="1085396" cy="45360"/>
              </a:xfrm>
              <a:prstGeom prst="rect">
                <a:avLst/>
              </a:prstGeom>
            </p:spPr>
          </p:pic>
        </mc:Fallback>
      </mc:AlternateContent>
      <p:pic>
        <p:nvPicPr>
          <p:cNvPr id="2" name="Picture 1">
            <a:extLst>
              <a:ext uri="{FF2B5EF4-FFF2-40B4-BE49-F238E27FC236}">
                <a16:creationId xmlns:a16="http://schemas.microsoft.com/office/drawing/2014/main" id="{E8AFE22F-2F4B-44B3-72E0-74A671557236}"/>
              </a:ext>
            </a:extLst>
          </p:cNvPr>
          <p:cNvPicPr>
            <a:picLocks noChangeAspect="1"/>
          </p:cNvPicPr>
          <p:nvPr/>
        </p:nvPicPr>
        <p:blipFill>
          <a:blip r:embed="rId6"/>
          <a:stretch>
            <a:fillRect/>
          </a:stretch>
        </p:blipFill>
        <p:spPr>
          <a:xfrm>
            <a:off x="2749550" y="787400"/>
            <a:ext cx="6692900" cy="5283200"/>
          </a:xfrm>
          <a:prstGeom prst="rect">
            <a:avLst/>
          </a:prstGeom>
        </p:spPr>
      </p:pic>
    </p:spTree>
    <p:extLst>
      <p:ext uri="{BB962C8B-B14F-4D97-AF65-F5344CB8AC3E}">
        <p14:creationId xmlns:p14="http://schemas.microsoft.com/office/powerpoint/2010/main" val="662111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68</a:t>
            </a:fld>
            <a:endParaRPr lang="en-US"/>
          </a:p>
        </p:txBody>
      </p:sp>
      <p:pic>
        <p:nvPicPr>
          <p:cNvPr id="3" name="Picture 2">
            <a:extLst>
              <a:ext uri="{FF2B5EF4-FFF2-40B4-BE49-F238E27FC236}">
                <a16:creationId xmlns:a16="http://schemas.microsoft.com/office/drawing/2014/main" id="{3FBBDBF0-E226-E6D2-E43B-1F688EFE991F}"/>
              </a:ext>
            </a:extLst>
          </p:cNvPr>
          <p:cNvPicPr>
            <a:picLocks noChangeAspect="1"/>
          </p:cNvPicPr>
          <p:nvPr/>
        </p:nvPicPr>
        <p:blipFill>
          <a:blip r:embed="rId2"/>
          <a:stretch>
            <a:fillRect/>
          </a:stretch>
        </p:blipFill>
        <p:spPr>
          <a:xfrm>
            <a:off x="2209800" y="1624861"/>
            <a:ext cx="7772400" cy="3608277"/>
          </a:xfrm>
          <a:prstGeom prst="rect">
            <a:avLst/>
          </a:prstGeom>
        </p:spPr>
      </p:pic>
    </p:spTree>
    <p:extLst>
      <p:ext uri="{BB962C8B-B14F-4D97-AF65-F5344CB8AC3E}">
        <p14:creationId xmlns:p14="http://schemas.microsoft.com/office/powerpoint/2010/main" val="35266612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2C234-A6E0-9C52-0D1C-337DC35E1478}"/>
              </a:ext>
            </a:extLst>
          </p:cNvPr>
          <p:cNvSpPr txBox="1"/>
          <p:nvPr/>
        </p:nvSpPr>
        <p:spPr>
          <a:xfrm>
            <a:off x="3157728" y="323088"/>
            <a:ext cx="5253874" cy="1200329"/>
          </a:xfrm>
          <a:prstGeom prst="rect">
            <a:avLst/>
          </a:prstGeom>
          <a:noFill/>
        </p:spPr>
        <p:txBody>
          <a:bodyPr wrap="none" rtlCol="0">
            <a:spAutoFit/>
          </a:bodyPr>
          <a:lstStyle/>
          <a:p>
            <a:r>
              <a:rPr lang="en-US" b="1" dirty="0"/>
              <a:t>Ballot Initiatives (Power to the People?)</a:t>
            </a:r>
          </a:p>
          <a:p>
            <a:endParaRPr lang="en-US" i="1" dirty="0"/>
          </a:p>
          <a:p>
            <a:r>
              <a:rPr lang="en-US" i="1" dirty="0"/>
              <a:t>Well, there is only one example on a statewide level</a:t>
            </a:r>
          </a:p>
          <a:p>
            <a:r>
              <a:rPr lang="en-US" i="1" dirty="0"/>
              <a:t>Many on a local level</a:t>
            </a:r>
          </a:p>
        </p:txBody>
      </p:sp>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69</a:t>
            </a:fld>
            <a:endParaRPr lang="en-US"/>
          </a:p>
        </p:txBody>
      </p:sp>
    </p:spTree>
    <p:extLst>
      <p:ext uri="{BB962C8B-B14F-4D97-AF65-F5344CB8AC3E}">
        <p14:creationId xmlns:p14="http://schemas.microsoft.com/office/powerpoint/2010/main" val="242499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ABFEC-0AC4-CB1B-87F1-A72DE8B6386B}"/>
              </a:ext>
            </a:extLst>
          </p:cNvPr>
          <p:cNvPicPr>
            <a:picLocks noChangeAspect="1"/>
          </p:cNvPicPr>
          <p:nvPr/>
        </p:nvPicPr>
        <p:blipFill>
          <a:blip r:embed="rId2"/>
          <a:stretch>
            <a:fillRect/>
          </a:stretch>
        </p:blipFill>
        <p:spPr>
          <a:xfrm>
            <a:off x="2209800" y="1403886"/>
            <a:ext cx="7772400" cy="4050228"/>
          </a:xfrm>
          <a:prstGeom prst="rect">
            <a:avLst/>
          </a:prstGeom>
        </p:spPr>
      </p:pic>
      <p:sp>
        <p:nvSpPr>
          <p:cNvPr id="3" name="Slide Number Placeholder 2">
            <a:extLst>
              <a:ext uri="{FF2B5EF4-FFF2-40B4-BE49-F238E27FC236}">
                <a16:creationId xmlns:a16="http://schemas.microsoft.com/office/drawing/2014/main" id="{D1453EF0-7CF5-7AD4-F38A-EBB982893F07}"/>
              </a:ext>
            </a:extLst>
          </p:cNvPr>
          <p:cNvSpPr>
            <a:spLocks noGrp="1"/>
          </p:cNvSpPr>
          <p:nvPr>
            <p:ph type="sldNum" sz="quarter" idx="12"/>
          </p:nvPr>
        </p:nvSpPr>
        <p:spPr/>
        <p:txBody>
          <a:bodyPr/>
          <a:lstStyle/>
          <a:p>
            <a:fld id="{5B8EE2B7-6752-6F47-B44B-EA0EE18C287A}" type="slidenum">
              <a:rPr lang="en-US" smtClean="0"/>
              <a:t>7</a:t>
            </a:fld>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DA1C9B3-9979-1CDD-8405-D32D280F3D30}"/>
                  </a:ext>
                </a:extLst>
              </p14:cNvPr>
              <p14:cNvContentPartPr/>
              <p14:nvPr/>
            </p14:nvContentPartPr>
            <p14:xfrm>
              <a:off x="3856762" y="2665406"/>
              <a:ext cx="1775520" cy="346320"/>
            </p14:xfrm>
          </p:contentPart>
        </mc:Choice>
        <mc:Fallback xmlns="">
          <p:pic>
            <p:nvPicPr>
              <p:cNvPr id="4" name="Ink 3">
                <a:extLst>
                  <a:ext uri="{FF2B5EF4-FFF2-40B4-BE49-F238E27FC236}">
                    <a16:creationId xmlns:a16="http://schemas.microsoft.com/office/drawing/2014/main" id="{FDA1C9B3-9979-1CDD-8405-D32D280F3D30}"/>
                  </a:ext>
                </a:extLst>
              </p:cNvPr>
              <p:cNvPicPr/>
              <p:nvPr/>
            </p:nvPicPr>
            <p:blipFill>
              <a:blip r:embed="rId4"/>
              <a:stretch>
                <a:fillRect/>
              </a:stretch>
            </p:blipFill>
            <p:spPr>
              <a:xfrm>
                <a:off x="3850642" y="2659286"/>
                <a:ext cx="1787760" cy="358560"/>
              </a:xfrm>
              <a:prstGeom prst="rect">
                <a:avLst/>
              </a:prstGeom>
            </p:spPr>
          </p:pic>
        </mc:Fallback>
      </mc:AlternateContent>
    </p:spTree>
    <p:extLst>
      <p:ext uri="{BB962C8B-B14F-4D97-AF65-F5344CB8AC3E}">
        <p14:creationId xmlns:p14="http://schemas.microsoft.com/office/powerpoint/2010/main" val="3068186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2C234-A6E0-9C52-0D1C-337DC35E1478}"/>
              </a:ext>
            </a:extLst>
          </p:cNvPr>
          <p:cNvSpPr txBox="1"/>
          <p:nvPr/>
        </p:nvSpPr>
        <p:spPr>
          <a:xfrm>
            <a:off x="3157728" y="323088"/>
            <a:ext cx="3913251" cy="369332"/>
          </a:xfrm>
          <a:prstGeom prst="rect">
            <a:avLst/>
          </a:prstGeom>
          <a:noFill/>
        </p:spPr>
        <p:txBody>
          <a:bodyPr wrap="none" rtlCol="0">
            <a:spAutoFit/>
          </a:bodyPr>
          <a:lstStyle/>
          <a:p>
            <a:r>
              <a:rPr lang="en-US" dirty="0"/>
              <a:t>Ballot Initiatives (Power to the People)</a:t>
            </a:r>
          </a:p>
        </p:txBody>
      </p:sp>
      <p:pic>
        <p:nvPicPr>
          <p:cNvPr id="3" name="Picture 2">
            <a:extLst>
              <a:ext uri="{FF2B5EF4-FFF2-40B4-BE49-F238E27FC236}">
                <a16:creationId xmlns:a16="http://schemas.microsoft.com/office/drawing/2014/main" id="{EA11D3FB-68C5-0FFC-A051-82F62FF889E3}"/>
              </a:ext>
            </a:extLst>
          </p:cNvPr>
          <p:cNvPicPr>
            <a:picLocks noChangeAspect="1"/>
          </p:cNvPicPr>
          <p:nvPr/>
        </p:nvPicPr>
        <p:blipFill>
          <a:blip r:embed="rId2"/>
          <a:stretch>
            <a:fillRect/>
          </a:stretch>
        </p:blipFill>
        <p:spPr>
          <a:xfrm>
            <a:off x="173736" y="877741"/>
            <a:ext cx="7772400" cy="5578006"/>
          </a:xfrm>
          <a:prstGeom prst="rect">
            <a:avLst/>
          </a:prstGeom>
        </p:spPr>
      </p:pic>
      <p:pic>
        <p:nvPicPr>
          <p:cNvPr id="4" name="Picture 3">
            <a:extLst>
              <a:ext uri="{FF2B5EF4-FFF2-40B4-BE49-F238E27FC236}">
                <a16:creationId xmlns:a16="http://schemas.microsoft.com/office/drawing/2014/main" id="{42B567ED-2760-CEF0-36DD-6015451CC976}"/>
              </a:ext>
            </a:extLst>
          </p:cNvPr>
          <p:cNvPicPr>
            <a:picLocks noChangeAspect="1"/>
          </p:cNvPicPr>
          <p:nvPr/>
        </p:nvPicPr>
        <p:blipFill>
          <a:blip r:embed="rId3"/>
          <a:stretch>
            <a:fillRect/>
          </a:stretch>
        </p:blipFill>
        <p:spPr>
          <a:xfrm>
            <a:off x="6419953" y="2771534"/>
            <a:ext cx="5772047" cy="569074"/>
          </a:xfrm>
          <a:prstGeom prst="rect">
            <a:avLst/>
          </a:prstGeom>
        </p:spPr>
      </p:pic>
      <p:sp>
        <p:nvSpPr>
          <p:cNvPr id="5" name="Slide Number Placeholder 4">
            <a:extLst>
              <a:ext uri="{FF2B5EF4-FFF2-40B4-BE49-F238E27FC236}">
                <a16:creationId xmlns:a16="http://schemas.microsoft.com/office/drawing/2014/main" id="{BC91A2EB-2E24-0B69-8E76-15A53C5FA98E}"/>
              </a:ext>
            </a:extLst>
          </p:cNvPr>
          <p:cNvSpPr>
            <a:spLocks noGrp="1"/>
          </p:cNvSpPr>
          <p:nvPr>
            <p:ph type="sldNum" sz="quarter" idx="12"/>
          </p:nvPr>
        </p:nvSpPr>
        <p:spPr/>
        <p:txBody>
          <a:bodyPr/>
          <a:lstStyle/>
          <a:p>
            <a:fld id="{5B8EE2B7-6752-6F47-B44B-EA0EE18C287A}" type="slidenum">
              <a:rPr lang="en-US" smtClean="0"/>
              <a:t>70</a:t>
            </a:fld>
            <a:endParaRPr lang="en-US"/>
          </a:p>
        </p:txBody>
      </p:sp>
    </p:spTree>
    <p:extLst>
      <p:ext uri="{BB962C8B-B14F-4D97-AF65-F5344CB8AC3E}">
        <p14:creationId xmlns:p14="http://schemas.microsoft.com/office/powerpoint/2010/main" val="29301493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28D87-A4FF-9791-4B3D-272A11E40C91}"/>
              </a:ext>
            </a:extLst>
          </p:cNvPr>
          <p:cNvPicPr>
            <a:picLocks noChangeAspect="1"/>
          </p:cNvPicPr>
          <p:nvPr/>
        </p:nvPicPr>
        <p:blipFill>
          <a:blip r:embed="rId2"/>
          <a:stretch>
            <a:fillRect/>
          </a:stretch>
        </p:blipFill>
        <p:spPr>
          <a:xfrm>
            <a:off x="2260249" y="0"/>
            <a:ext cx="7671501" cy="6858000"/>
          </a:xfrm>
          <a:prstGeom prst="rect">
            <a:avLst/>
          </a:prstGeom>
        </p:spPr>
      </p:pic>
      <p:sp>
        <p:nvSpPr>
          <p:cNvPr id="3" name="Slide Number Placeholder 2">
            <a:extLst>
              <a:ext uri="{FF2B5EF4-FFF2-40B4-BE49-F238E27FC236}">
                <a16:creationId xmlns:a16="http://schemas.microsoft.com/office/drawing/2014/main" id="{42FAB5B5-40F6-2F6F-6526-1D1CEB811D4C}"/>
              </a:ext>
            </a:extLst>
          </p:cNvPr>
          <p:cNvSpPr>
            <a:spLocks noGrp="1"/>
          </p:cNvSpPr>
          <p:nvPr>
            <p:ph type="sldNum" sz="quarter" idx="12"/>
          </p:nvPr>
        </p:nvSpPr>
        <p:spPr/>
        <p:txBody>
          <a:bodyPr/>
          <a:lstStyle/>
          <a:p>
            <a:fld id="{5B8EE2B7-6752-6F47-B44B-EA0EE18C287A}" type="slidenum">
              <a:rPr lang="en-US" smtClean="0"/>
              <a:t>71</a:t>
            </a:fld>
            <a:endParaRPr lang="en-US"/>
          </a:p>
        </p:txBody>
      </p:sp>
    </p:spTree>
    <p:extLst>
      <p:ext uri="{BB962C8B-B14F-4D97-AF65-F5344CB8AC3E}">
        <p14:creationId xmlns:p14="http://schemas.microsoft.com/office/powerpoint/2010/main" val="3706516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50882-A15E-6712-642E-5334E3574B8F}"/>
              </a:ext>
            </a:extLst>
          </p:cNvPr>
          <p:cNvPicPr>
            <a:picLocks noChangeAspect="1"/>
          </p:cNvPicPr>
          <p:nvPr/>
        </p:nvPicPr>
        <p:blipFill>
          <a:blip r:embed="rId2"/>
          <a:stretch>
            <a:fillRect/>
          </a:stretch>
        </p:blipFill>
        <p:spPr>
          <a:xfrm>
            <a:off x="3312397" y="0"/>
            <a:ext cx="5567206" cy="6858000"/>
          </a:xfrm>
          <a:prstGeom prst="rect">
            <a:avLst/>
          </a:prstGeom>
        </p:spPr>
      </p:pic>
      <p:sp>
        <p:nvSpPr>
          <p:cNvPr id="3" name="Slide Number Placeholder 2">
            <a:extLst>
              <a:ext uri="{FF2B5EF4-FFF2-40B4-BE49-F238E27FC236}">
                <a16:creationId xmlns:a16="http://schemas.microsoft.com/office/drawing/2014/main" id="{85104F4D-2A98-4BA1-BB99-A8A772691688}"/>
              </a:ext>
            </a:extLst>
          </p:cNvPr>
          <p:cNvSpPr>
            <a:spLocks noGrp="1"/>
          </p:cNvSpPr>
          <p:nvPr>
            <p:ph type="sldNum" sz="quarter" idx="12"/>
          </p:nvPr>
        </p:nvSpPr>
        <p:spPr/>
        <p:txBody>
          <a:bodyPr/>
          <a:lstStyle/>
          <a:p>
            <a:fld id="{5B8EE2B7-6752-6F47-B44B-EA0EE18C287A}" type="slidenum">
              <a:rPr lang="en-US" smtClean="0"/>
              <a:t>72</a:t>
            </a:fld>
            <a:endParaRPr lang="en-US"/>
          </a:p>
        </p:txBody>
      </p:sp>
    </p:spTree>
    <p:extLst>
      <p:ext uri="{BB962C8B-B14F-4D97-AF65-F5344CB8AC3E}">
        <p14:creationId xmlns:p14="http://schemas.microsoft.com/office/powerpoint/2010/main" val="670057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30E513-9AB6-06A8-4729-336A88809A3F}"/>
              </a:ext>
            </a:extLst>
          </p:cNvPr>
          <p:cNvPicPr>
            <a:picLocks noChangeAspect="1"/>
          </p:cNvPicPr>
          <p:nvPr/>
        </p:nvPicPr>
        <p:blipFill>
          <a:blip r:embed="rId2"/>
          <a:stretch>
            <a:fillRect/>
          </a:stretch>
        </p:blipFill>
        <p:spPr>
          <a:xfrm>
            <a:off x="2243742" y="0"/>
            <a:ext cx="7704515" cy="6858000"/>
          </a:xfrm>
          <a:prstGeom prst="rect">
            <a:avLst/>
          </a:prstGeom>
        </p:spPr>
      </p:pic>
      <p:sp>
        <p:nvSpPr>
          <p:cNvPr id="3" name="Slide Number Placeholder 2">
            <a:extLst>
              <a:ext uri="{FF2B5EF4-FFF2-40B4-BE49-F238E27FC236}">
                <a16:creationId xmlns:a16="http://schemas.microsoft.com/office/drawing/2014/main" id="{B74E2C36-DE4A-2BAC-164E-63326085382E}"/>
              </a:ext>
            </a:extLst>
          </p:cNvPr>
          <p:cNvSpPr>
            <a:spLocks noGrp="1"/>
          </p:cNvSpPr>
          <p:nvPr>
            <p:ph type="sldNum" sz="quarter" idx="12"/>
          </p:nvPr>
        </p:nvSpPr>
        <p:spPr/>
        <p:txBody>
          <a:bodyPr/>
          <a:lstStyle/>
          <a:p>
            <a:fld id="{5B8EE2B7-6752-6F47-B44B-EA0EE18C287A}" type="slidenum">
              <a:rPr lang="en-US" smtClean="0"/>
              <a:t>73</a:t>
            </a:fld>
            <a:endParaRPr lang="en-US"/>
          </a:p>
        </p:txBody>
      </p:sp>
    </p:spTree>
    <p:extLst>
      <p:ext uri="{BB962C8B-B14F-4D97-AF65-F5344CB8AC3E}">
        <p14:creationId xmlns:p14="http://schemas.microsoft.com/office/powerpoint/2010/main" val="3824434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308E1-DDB2-1660-1E9A-FBEA8CDB8F97}"/>
              </a:ext>
            </a:extLst>
          </p:cNvPr>
          <p:cNvPicPr>
            <a:picLocks noChangeAspect="1"/>
          </p:cNvPicPr>
          <p:nvPr/>
        </p:nvPicPr>
        <p:blipFill>
          <a:blip r:embed="rId2"/>
          <a:stretch>
            <a:fillRect/>
          </a:stretch>
        </p:blipFill>
        <p:spPr>
          <a:xfrm>
            <a:off x="0" y="0"/>
            <a:ext cx="3759469" cy="6858000"/>
          </a:xfrm>
          <a:prstGeom prst="rect">
            <a:avLst/>
          </a:prstGeom>
        </p:spPr>
      </p:pic>
      <p:pic>
        <p:nvPicPr>
          <p:cNvPr id="3" name="Picture 2">
            <a:extLst>
              <a:ext uri="{FF2B5EF4-FFF2-40B4-BE49-F238E27FC236}">
                <a16:creationId xmlns:a16="http://schemas.microsoft.com/office/drawing/2014/main" id="{98A4470B-4783-9076-8DA6-8AC741D5CD91}"/>
              </a:ext>
            </a:extLst>
          </p:cNvPr>
          <p:cNvPicPr>
            <a:picLocks noChangeAspect="1"/>
          </p:cNvPicPr>
          <p:nvPr/>
        </p:nvPicPr>
        <p:blipFill>
          <a:blip r:embed="rId3"/>
          <a:stretch>
            <a:fillRect/>
          </a:stretch>
        </p:blipFill>
        <p:spPr>
          <a:xfrm>
            <a:off x="3818902" y="0"/>
            <a:ext cx="3749524" cy="6858000"/>
          </a:xfrm>
          <a:prstGeom prst="rect">
            <a:avLst/>
          </a:prstGeom>
        </p:spPr>
      </p:pic>
      <p:pic>
        <p:nvPicPr>
          <p:cNvPr id="4" name="Picture 3">
            <a:extLst>
              <a:ext uri="{FF2B5EF4-FFF2-40B4-BE49-F238E27FC236}">
                <a16:creationId xmlns:a16="http://schemas.microsoft.com/office/drawing/2014/main" id="{C0ACED7A-5454-C961-4369-CD105A828AAD}"/>
              </a:ext>
            </a:extLst>
          </p:cNvPr>
          <p:cNvPicPr>
            <a:picLocks noChangeAspect="1"/>
          </p:cNvPicPr>
          <p:nvPr/>
        </p:nvPicPr>
        <p:blipFill>
          <a:blip r:embed="rId4"/>
          <a:stretch>
            <a:fillRect/>
          </a:stretch>
        </p:blipFill>
        <p:spPr>
          <a:xfrm>
            <a:off x="7627859" y="0"/>
            <a:ext cx="3736886" cy="6858000"/>
          </a:xfrm>
          <a:prstGeom prst="rect">
            <a:avLst/>
          </a:prstGeom>
        </p:spPr>
      </p:pic>
      <p:sp>
        <p:nvSpPr>
          <p:cNvPr id="5" name="Slide Number Placeholder 4">
            <a:extLst>
              <a:ext uri="{FF2B5EF4-FFF2-40B4-BE49-F238E27FC236}">
                <a16:creationId xmlns:a16="http://schemas.microsoft.com/office/drawing/2014/main" id="{DD7B9DC1-6216-9D13-B625-176838733EB6}"/>
              </a:ext>
            </a:extLst>
          </p:cNvPr>
          <p:cNvSpPr>
            <a:spLocks noGrp="1"/>
          </p:cNvSpPr>
          <p:nvPr>
            <p:ph type="sldNum" sz="quarter" idx="12"/>
          </p:nvPr>
        </p:nvSpPr>
        <p:spPr/>
        <p:txBody>
          <a:bodyPr/>
          <a:lstStyle/>
          <a:p>
            <a:fld id="{5B8EE2B7-6752-6F47-B44B-EA0EE18C287A}" type="slidenum">
              <a:rPr lang="en-US" smtClean="0"/>
              <a:t>74</a:t>
            </a:fld>
            <a:endParaRPr lang="en-US"/>
          </a:p>
        </p:txBody>
      </p:sp>
    </p:spTree>
    <p:extLst>
      <p:ext uri="{BB962C8B-B14F-4D97-AF65-F5344CB8AC3E}">
        <p14:creationId xmlns:p14="http://schemas.microsoft.com/office/powerpoint/2010/main" val="1993360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A5279E-E160-CC8F-5451-02132B10AEF3}"/>
              </a:ext>
            </a:extLst>
          </p:cNvPr>
          <p:cNvPicPr>
            <a:picLocks noChangeAspect="1"/>
          </p:cNvPicPr>
          <p:nvPr/>
        </p:nvPicPr>
        <p:blipFill>
          <a:blip r:embed="rId2"/>
          <a:stretch>
            <a:fillRect/>
          </a:stretch>
        </p:blipFill>
        <p:spPr>
          <a:xfrm>
            <a:off x="0" y="0"/>
            <a:ext cx="3728093" cy="6858000"/>
          </a:xfrm>
          <a:prstGeom prst="rect">
            <a:avLst/>
          </a:prstGeom>
        </p:spPr>
      </p:pic>
      <p:pic>
        <p:nvPicPr>
          <p:cNvPr id="6" name="Picture 5">
            <a:extLst>
              <a:ext uri="{FF2B5EF4-FFF2-40B4-BE49-F238E27FC236}">
                <a16:creationId xmlns:a16="http://schemas.microsoft.com/office/drawing/2014/main" id="{489341A5-A26A-E209-6EDC-A62920A80F54}"/>
              </a:ext>
            </a:extLst>
          </p:cNvPr>
          <p:cNvPicPr>
            <a:picLocks noChangeAspect="1"/>
          </p:cNvPicPr>
          <p:nvPr/>
        </p:nvPicPr>
        <p:blipFill>
          <a:blip r:embed="rId3"/>
          <a:stretch>
            <a:fillRect/>
          </a:stretch>
        </p:blipFill>
        <p:spPr>
          <a:xfrm>
            <a:off x="3728093" y="0"/>
            <a:ext cx="3712239" cy="6858000"/>
          </a:xfrm>
          <a:prstGeom prst="rect">
            <a:avLst/>
          </a:prstGeom>
        </p:spPr>
      </p:pic>
      <p:pic>
        <p:nvPicPr>
          <p:cNvPr id="7" name="Picture 6">
            <a:extLst>
              <a:ext uri="{FF2B5EF4-FFF2-40B4-BE49-F238E27FC236}">
                <a16:creationId xmlns:a16="http://schemas.microsoft.com/office/drawing/2014/main" id="{4B2C6D0A-FF4D-C6CD-A061-DAF6D15A34CF}"/>
              </a:ext>
            </a:extLst>
          </p:cNvPr>
          <p:cNvPicPr>
            <a:picLocks noChangeAspect="1"/>
          </p:cNvPicPr>
          <p:nvPr/>
        </p:nvPicPr>
        <p:blipFill>
          <a:blip r:embed="rId4"/>
          <a:stretch>
            <a:fillRect/>
          </a:stretch>
        </p:blipFill>
        <p:spPr>
          <a:xfrm>
            <a:off x="7416162" y="27432"/>
            <a:ext cx="3752263" cy="6858000"/>
          </a:xfrm>
          <a:prstGeom prst="rect">
            <a:avLst/>
          </a:prstGeom>
        </p:spPr>
      </p:pic>
      <p:sp>
        <p:nvSpPr>
          <p:cNvPr id="8" name="Slide Number Placeholder 7">
            <a:extLst>
              <a:ext uri="{FF2B5EF4-FFF2-40B4-BE49-F238E27FC236}">
                <a16:creationId xmlns:a16="http://schemas.microsoft.com/office/drawing/2014/main" id="{17A50D68-C4E9-A132-D534-38CB5D3BA553}"/>
              </a:ext>
            </a:extLst>
          </p:cNvPr>
          <p:cNvSpPr>
            <a:spLocks noGrp="1"/>
          </p:cNvSpPr>
          <p:nvPr>
            <p:ph type="sldNum" sz="quarter" idx="12"/>
          </p:nvPr>
        </p:nvSpPr>
        <p:spPr/>
        <p:txBody>
          <a:bodyPr/>
          <a:lstStyle/>
          <a:p>
            <a:fld id="{5B8EE2B7-6752-6F47-B44B-EA0EE18C287A}" type="slidenum">
              <a:rPr lang="en-US" smtClean="0"/>
              <a:t>75</a:t>
            </a:fld>
            <a:endParaRPr lang="en-US"/>
          </a:p>
        </p:txBody>
      </p:sp>
    </p:spTree>
    <p:extLst>
      <p:ext uri="{BB962C8B-B14F-4D97-AF65-F5344CB8AC3E}">
        <p14:creationId xmlns:p14="http://schemas.microsoft.com/office/powerpoint/2010/main" val="1441702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F7FF8-C37D-4BA4-37DB-936F02747823}"/>
              </a:ext>
            </a:extLst>
          </p:cNvPr>
          <p:cNvPicPr>
            <a:picLocks noChangeAspect="1"/>
          </p:cNvPicPr>
          <p:nvPr/>
        </p:nvPicPr>
        <p:blipFill>
          <a:blip r:embed="rId2"/>
          <a:stretch>
            <a:fillRect/>
          </a:stretch>
        </p:blipFill>
        <p:spPr>
          <a:xfrm>
            <a:off x="0" y="0"/>
            <a:ext cx="3722051" cy="6858000"/>
          </a:xfrm>
          <a:prstGeom prst="rect">
            <a:avLst/>
          </a:prstGeom>
        </p:spPr>
      </p:pic>
      <p:pic>
        <p:nvPicPr>
          <p:cNvPr id="3" name="Picture 2">
            <a:extLst>
              <a:ext uri="{FF2B5EF4-FFF2-40B4-BE49-F238E27FC236}">
                <a16:creationId xmlns:a16="http://schemas.microsoft.com/office/drawing/2014/main" id="{AEE05E0A-6527-AD68-5B4E-3FD0644F203A}"/>
              </a:ext>
            </a:extLst>
          </p:cNvPr>
          <p:cNvPicPr>
            <a:picLocks noChangeAspect="1"/>
          </p:cNvPicPr>
          <p:nvPr/>
        </p:nvPicPr>
        <p:blipFill>
          <a:blip r:embed="rId3"/>
          <a:stretch>
            <a:fillRect/>
          </a:stretch>
        </p:blipFill>
        <p:spPr>
          <a:xfrm>
            <a:off x="3804969" y="0"/>
            <a:ext cx="3728621" cy="6858000"/>
          </a:xfrm>
          <a:prstGeom prst="rect">
            <a:avLst/>
          </a:prstGeom>
        </p:spPr>
      </p:pic>
      <p:pic>
        <p:nvPicPr>
          <p:cNvPr id="4" name="Picture 3">
            <a:extLst>
              <a:ext uri="{FF2B5EF4-FFF2-40B4-BE49-F238E27FC236}">
                <a16:creationId xmlns:a16="http://schemas.microsoft.com/office/drawing/2014/main" id="{9AE657F1-5BA3-F92E-926C-177D15AFA763}"/>
              </a:ext>
            </a:extLst>
          </p:cNvPr>
          <p:cNvPicPr>
            <a:picLocks noChangeAspect="1"/>
          </p:cNvPicPr>
          <p:nvPr/>
        </p:nvPicPr>
        <p:blipFill>
          <a:blip r:embed="rId4"/>
          <a:stretch>
            <a:fillRect/>
          </a:stretch>
        </p:blipFill>
        <p:spPr>
          <a:xfrm>
            <a:off x="7854896" y="0"/>
            <a:ext cx="3687679" cy="6858000"/>
          </a:xfrm>
          <a:prstGeom prst="rect">
            <a:avLst/>
          </a:prstGeom>
        </p:spPr>
      </p:pic>
      <p:sp>
        <p:nvSpPr>
          <p:cNvPr id="8" name="Slide Number Placeholder 7">
            <a:extLst>
              <a:ext uri="{FF2B5EF4-FFF2-40B4-BE49-F238E27FC236}">
                <a16:creationId xmlns:a16="http://schemas.microsoft.com/office/drawing/2014/main" id="{43971E8C-D153-74FB-A11B-7C68EA0213D5}"/>
              </a:ext>
            </a:extLst>
          </p:cNvPr>
          <p:cNvSpPr>
            <a:spLocks noGrp="1"/>
          </p:cNvSpPr>
          <p:nvPr>
            <p:ph type="sldNum" sz="quarter" idx="12"/>
          </p:nvPr>
        </p:nvSpPr>
        <p:spPr/>
        <p:txBody>
          <a:bodyPr/>
          <a:lstStyle/>
          <a:p>
            <a:fld id="{5B8EE2B7-6752-6F47-B44B-EA0EE18C287A}" type="slidenum">
              <a:rPr lang="en-US" smtClean="0"/>
              <a:t>76</a:t>
            </a:fld>
            <a:endParaRPr lang="en-US"/>
          </a:p>
        </p:txBody>
      </p:sp>
    </p:spTree>
    <p:extLst>
      <p:ext uri="{BB962C8B-B14F-4D97-AF65-F5344CB8AC3E}">
        <p14:creationId xmlns:p14="http://schemas.microsoft.com/office/powerpoint/2010/main" val="697979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F2862-A2A4-20E0-FFC3-1DD1E056723A}"/>
              </a:ext>
            </a:extLst>
          </p:cNvPr>
          <p:cNvPicPr>
            <a:picLocks noChangeAspect="1"/>
          </p:cNvPicPr>
          <p:nvPr/>
        </p:nvPicPr>
        <p:blipFill>
          <a:blip r:embed="rId2"/>
          <a:stretch>
            <a:fillRect/>
          </a:stretch>
        </p:blipFill>
        <p:spPr>
          <a:xfrm>
            <a:off x="0" y="0"/>
            <a:ext cx="3690457" cy="6858000"/>
          </a:xfrm>
          <a:prstGeom prst="rect">
            <a:avLst/>
          </a:prstGeom>
        </p:spPr>
      </p:pic>
      <p:pic>
        <p:nvPicPr>
          <p:cNvPr id="6" name="Picture 5">
            <a:extLst>
              <a:ext uri="{FF2B5EF4-FFF2-40B4-BE49-F238E27FC236}">
                <a16:creationId xmlns:a16="http://schemas.microsoft.com/office/drawing/2014/main" id="{115998FA-9C6D-EEF2-AC01-7C9BE888842A}"/>
              </a:ext>
            </a:extLst>
          </p:cNvPr>
          <p:cNvPicPr>
            <a:picLocks noChangeAspect="1"/>
          </p:cNvPicPr>
          <p:nvPr/>
        </p:nvPicPr>
        <p:blipFill>
          <a:blip r:embed="rId3"/>
          <a:stretch>
            <a:fillRect/>
          </a:stretch>
        </p:blipFill>
        <p:spPr>
          <a:xfrm>
            <a:off x="3797700" y="0"/>
            <a:ext cx="3718775" cy="6858000"/>
          </a:xfrm>
          <a:prstGeom prst="rect">
            <a:avLst/>
          </a:prstGeom>
        </p:spPr>
      </p:pic>
      <p:pic>
        <p:nvPicPr>
          <p:cNvPr id="7" name="Picture 6">
            <a:extLst>
              <a:ext uri="{FF2B5EF4-FFF2-40B4-BE49-F238E27FC236}">
                <a16:creationId xmlns:a16="http://schemas.microsoft.com/office/drawing/2014/main" id="{950A0EB8-B26E-C497-86FB-707B935D31AC}"/>
              </a:ext>
            </a:extLst>
          </p:cNvPr>
          <p:cNvPicPr>
            <a:picLocks noChangeAspect="1"/>
          </p:cNvPicPr>
          <p:nvPr/>
        </p:nvPicPr>
        <p:blipFill>
          <a:blip r:embed="rId4"/>
          <a:stretch>
            <a:fillRect/>
          </a:stretch>
        </p:blipFill>
        <p:spPr>
          <a:xfrm>
            <a:off x="7683285" y="0"/>
            <a:ext cx="4104053" cy="6858000"/>
          </a:xfrm>
          <a:prstGeom prst="rect">
            <a:avLst/>
          </a:prstGeom>
        </p:spPr>
      </p:pic>
      <p:sp>
        <p:nvSpPr>
          <p:cNvPr id="8" name="Slide Number Placeholder 7">
            <a:extLst>
              <a:ext uri="{FF2B5EF4-FFF2-40B4-BE49-F238E27FC236}">
                <a16:creationId xmlns:a16="http://schemas.microsoft.com/office/drawing/2014/main" id="{5B5FA925-EF77-7A97-7504-0271F8C813CC}"/>
              </a:ext>
            </a:extLst>
          </p:cNvPr>
          <p:cNvSpPr>
            <a:spLocks noGrp="1"/>
          </p:cNvSpPr>
          <p:nvPr>
            <p:ph type="sldNum" sz="quarter" idx="12"/>
          </p:nvPr>
        </p:nvSpPr>
        <p:spPr/>
        <p:txBody>
          <a:bodyPr/>
          <a:lstStyle/>
          <a:p>
            <a:fld id="{5B8EE2B7-6752-6F47-B44B-EA0EE18C287A}" type="slidenum">
              <a:rPr lang="en-US" smtClean="0"/>
              <a:t>77</a:t>
            </a:fld>
            <a:endParaRPr lang="en-US"/>
          </a:p>
        </p:txBody>
      </p:sp>
    </p:spTree>
    <p:extLst>
      <p:ext uri="{BB962C8B-B14F-4D97-AF65-F5344CB8AC3E}">
        <p14:creationId xmlns:p14="http://schemas.microsoft.com/office/powerpoint/2010/main" val="4132358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93168-0FF6-3C02-C55D-CC7590DEA93D}"/>
              </a:ext>
            </a:extLst>
          </p:cNvPr>
          <p:cNvPicPr>
            <a:picLocks noChangeAspect="1"/>
          </p:cNvPicPr>
          <p:nvPr/>
        </p:nvPicPr>
        <p:blipFill>
          <a:blip r:embed="rId2"/>
          <a:stretch>
            <a:fillRect/>
          </a:stretch>
        </p:blipFill>
        <p:spPr>
          <a:xfrm>
            <a:off x="2265641" y="0"/>
            <a:ext cx="7660718" cy="6858000"/>
          </a:xfrm>
          <a:prstGeom prst="rect">
            <a:avLst/>
          </a:prstGeom>
        </p:spPr>
      </p:pic>
      <p:sp>
        <p:nvSpPr>
          <p:cNvPr id="3" name="Slide Number Placeholder 2">
            <a:extLst>
              <a:ext uri="{FF2B5EF4-FFF2-40B4-BE49-F238E27FC236}">
                <a16:creationId xmlns:a16="http://schemas.microsoft.com/office/drawing/2014/main" id="{F410964B-EDCC-AA3F-0B4A-888EF478C125}"/>
              </a:ext>
            </a:extLst>
          </p:cNvPr>
          <p:cNvSpPr>
            <a:spLocks noGrp="1"/>
          </p:cNvSpPr>
          <p:nvPr>
            <p:ph type="sldNum" sz="quarter" idx="12"/>
          </p:nvPr>
        </p:nvSpPr>
        <p:spPr/>
        <p:txBody>
          <a:bodyPr/>
          <a:lstStyle/>
          <a:p>
            <a:fld id="{5B8EE2B7-6752-6F47-B44B-EA0EE18C287A}" type="slidenum">
              <a:rPr lang="en-US" smtClean="0"/>
              <a:t>78</a:t>
            </a:fld>
            <a:endParaRPr lang="en-US"/>
          </a:p>
        </p:txBody>
      </p:sp>
    </p:spTree>
    <p:extLst>
      <p:ext uri="{BB962C8B-B14F-4D97-AF65-F5344CB8AC3E}">
        <p14:creationId xmlns:p14="http://schemas.microsoft.com/office/powerpoint/2010/main" val="3730271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B7B24E-7F6F-2B92-A3A6-13DD26D75EA6}"/>
              </a:ext>
            </a:extLst>
          </p:cNvPr>
          <p:cNvSpPr txBox="1"/>
          <p:nvPr/>
        </p:nvSpPr>
        <p:spPr>
          <a:xfrm flipH="1">
            <a:off x="4108564" y="259772"/>
            <a:ext cx="5378336" cy="369332"/>
          </a:xfrm>
          <a:prstGeom prst="rect">
            <a:avLst/>
          </a:prstGeom>
          <a:noFill/>
        </p:spPr>
        <p:txBody>
          <a:bodyPr wrap="square" rtlCol="0">
            <a:spAutoFit/>
          </a:bodyPr>
          <a:lstStyle/>
          <a:p>
            <a:r>
              <a:rPr lang="en-US" b="1" dirty="0"/>
              <a:t>International laws</a:t>
            </a:r>
          </a:p>
        </p:txBody>
      </p:sp>
      <p:sp>
        <p:nvSpPr>
          <p:cNvPr id="6" name="Slide Number Placeholder 5">
            <a:extLst>
              <a:ext uri="{FF2B5EF4-FFF2-40B4-BE49-F238E27FC236}">
                <a16:creationId xmlns:a16="http://schemas.microsoft.com/office/drawing/2014/main" id="{37F26E6C-5850-5097-4ACA-848D58703D08}"/>
              </a:ext>
            </a:extLst>
          </p:cNvPr>
          <p:cNvSpPr>
            <a:spLocks noGrp="1"/>
          </p:cNvSpPr>
          <p:nvPr>
            <p:ph type="sldNum" sz="quarter" idx="12"/>
          </p:nvPr>
        </p:nvSpPr>
        <p:spPr/>
        <p:txBody>
          <a:bodyPr/>
          <a:lstStyle/>
          <a:p>
            <a:fld id="{5B8EE2B7-6752-6F47-B44B-EA0EE18C287A}" type="slidenum">
              <a:rPr lang="en-US" smtClean="0"/>
              <a:t>79</a:t>
            </a:fld>
            <a:endParaRPr lang="en-US"/>
          </a:p>
        </p:txBody>
      </p:sp>
    </p:spTree>
    <p:extLst>
      <p:ext uri="{BB962C8B-B14F-4D97-AF65-F5344CB8AC3E}">
        <p14:creationId xmlns:p14="http://schemas.microsoft.com/office/powerpoint/2010/main" val="45208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77558-D2B6-4904-BED2-B39E150E2AD5}"/>
              </a:ext>
            </a:extLst>
          </p:cNvPr>
          <p:cNvPicPr>
            <a:picLocks noChangeAspect="1"/>
          </p:cNvPicPr>
          <p:nvPr/>
        </p:nvPicPr>
        <p:blipFill>
          <a:blip r:embed="rId2"/>
          <a:stretch>
            <a:fillRect/>
          </a:stretch>
        </p:blipFill>
        <p:spPr>
          <a:xfrm>
            <a:off x="2209800" y="1161525"/>
            <a:ext cx="7772400" cy="4534949"/>
          </a:xfrm>
          <a:prstGeom prst="rect">
            <a:avLst/>
          </a:prstGeom>
        </p:spPr>
      </p:pic>
      <p:sp>
        <p:nvSpPr>
          <p:cNvPr id="3" name="Slide Number Placeholder 2">
            <a:extLst>
              <a:ext uri="{FF2B5EF4-FFF2-40B4-BE49-F238E27FC236}">
                <a16:creationId xmlns:a16="http://schemas.microsoft.com/office/drawing/2014/main" id="{D73B66A1-7861-D411-21E9-B67126306CAC}"/>
              </a:ext>
            </a:extLst>
          </p:cNvPr>
          <p:cNvSpPr>
            <a:spLocks noGrp="1"/>
          </p:cNvSpPr>
          <p:nvPr>
            <p:ph type="sldNum" sz="quarter" idx="12"/>
          </p:nvPr>
        </p:nvSpPr>
        <p:spPr/>
        <p:txBody>
          <a:bodyPr/>
          <a:lstStyle/>
          <a:p>
            <a:fld id="{5B8EE2B7-6752-6F47-B44B-EA0EE18C287A}" type="slidenum">
              <a:rPr lang="en-US" smtClean="0"/>
              <a:t>8</a:t>
            </a:fld>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FF3DCC5-FB60-C724-1302-D291585A3957}"/>
                  </a:ext>
                </a:extLst>
              </p14:cNvPr>
              <p14:cNvContentPartPr/>
              <p14:nvPr/>
            </p14:nvContentPartPr>
            <p14:xfrm>
              <a:off x="8608402" y="2170046"/>
              <a:ext cx="1280160" cy="402120"/>
            </p14:xfrm>
          </p:contentPart>
        </mc:Choice>
        <mc:Fallback xmlns="">
          <p:pic>
            <p:nvPicPr>
              <p:cNvPr id="4" name="Ink 3">
                <a:extLst>
                  <a:ext uri="{FF2B5EF4-FFF2-40B4-BE49-F238E27FC236}">
                    <a16:creationId xmlns:a16="http://schemas.microsoft.com/office/drawing/2014/main" id="{9FF3DCC5-FB60-C724-1302-D291585A3957}"/>
                  </a:ext>
                </a:extLst>
              </p:cNvPr>
              <p:cNvPicPr/>
              <p:nvPr/>
            </p:nvPicPr>
            <p:blipFill>
              <a:blip r:embed="rId4"/>
              <a:stretch>
                <a:fillRect/>
              </a:stretch>
            </p:blipFill>
            <p:spPr>
              <a:xfrm>
                <a:off x="8602282" y="2163926"/>
                <a:ext cx="1292400" cy="414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ECA892E-6228-6658-50C7-50C803E21CF6}"/>
                  </a:ext>
                </a:extLst>
              </p14:cNvPr>
              <p14:cNvContentPartPr/>
              <p14:nvPr/>
            </p14:nvContentPartPr>
            <p14:xfrm>
              <a:off x="3383362" y="2745326"/>
              <a:ext cx="2191320" cy="226800"/>
            </p14:xfrm>
          </p:contentPart>
        </mc:Choice>
        <mc:Fallback xmlns="">
          <p:pic>
            <p:nvPicPr>
              <p:cNvPr id="5" name="Ink 4">
                <a:extLst>
                  <a:ext uri="{FF2B5EF4-FFF2-40B4-BE49-F238E27FC236}">
                    <a16:creationId xmlns:a16="http://schemas.microsoft.com/office/drawing/2014/main" id="{2ECA892E-6228-6658-50C7-50C803E21CF6}"/>
                  </a:ext>
                </a:extLst>
              </p:cNvPr>
              <p:cNvPicPr/>
              <p:nvPr/>
            </p:nvPicPr>
            <p:blipFill>
              <a:blip r:embed="rId6"/>
              <a:stretch>
                <a:fillRect/>
              </a:stretch>
            </p:blipFill>
            <p:spPr>
              <a:xfrm>
                <a:off x="3377242" y="2739206"/>
                <a:ext cx="2203560" cy="239040"/>
              </a:xfrm>
              <a:prstGeom prst="rect">
                <a:avLst/>
              </a:prstGeom>
            </p:spPr>
          </p:pic>
        </mc:Fallback>
      </mc:AlternateContent>
    </p:spTree>
    <p:extLst>
      <p:ext uri="{BB962C8B-B14F-4D97-AF65-F5344CB8AC3E}">
        <p14:creationId xmlns:p14="http://schemas.microsoft.com/office/powerpoint/2010/main" val="748335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B7B24E-7F6F-2B92-A3A6-13DD26D75EA6}"/>
              </a:ext>
            </a:extLst>
          </p:cNvPr>
          <p:cNvSpPr txBox="1"/>
          <p:nvPr/>
        </p:nvSpPr>
        <p:spPr>
          <a:xfrm flipH="1">
            <a:off x="4108564" y="259772"/>
            <a:ext cx="5378336" cy="369332"/>
          </a:xfrm>
          <a:prstGeom prst="rect">
            <a:avLst/>
          </a:prstGeom>
          <a:noFill/>
        </p:spPr>
        <p:txBody>
          <a:bodyPr wrap="square" rtlCol="0">
            <a:spAutoFit/>
          </a:bodyPr>
          <a:lstStyle/>
          <a:p>
            <a:r>
              <a:rPr lang="en-US" dirty="0"/>
              <a:t>International laws</a:t>
            </a:r>
          </a:p>
        </p:txBody>
      </p:sp>
      <p:pic>
        <p:nvPicPr>
          <p:cNvPr id="3" name="Picture 2">
            <a:extLst>
              <a:ext uri="{FF2B5EF4-FFF2-40B4-BE49-F238E27FC236}">
                <a16:creationId xmlns:a16="http://schemas.microsoft.com/office/drawing/2014/main" id="{297B6754-620B-A11D-B69A-35597EEBE096}"/>
              </a:ext>
            </a:extLst>
          </p:cNvPr>
          <p:cNvPicPr>
            <a:picLocks noChangeAspect="1"/>
          </p:cNvPicPr>
          <p:nvPr/>
        </p:nvPicPr>
        <p:blipFill>
          <a:blip r:embed="rId2"/>
          <a:stretch>
            <a:fillRect/>
          </a:stretch>
        </p:blipFill>
        <p:spPr>
          <a:xfrm>
            <a:off x="569705" y="961614"/>
            <a:ext cx="3795224" cy="5896386"/>
          </a:xfrm>
          <a:prstGeom prst="rect">
            <a:avLst/>
          </a:prstGeom>
        </p:spPr>
      </p:pic>
      <p:pic>
        <p:nvPicPr>
          <p:cNvPr id="4" name="Picture 3">
            <a:extLst>
              <a:ext uri="{FF2B5EF4-FFF2-40B4-BE49-F238E27FC236}">
                <a16:creationId xmlns:a16="http://schemas.microsoft.com/office/drawing/2014/main" id="{015C300B-B298-D793-378F-64D4E5BFDA36}"/>
              </a:ext>
            </a:extLst>
          </p:cNvPr>
          <p:cNvPicPr>
            <a:picLocks noChangeAspect="1"/>
          </p:cNvPicPr>
          <p:nvPr/>
        </p:nvPicPr>
        <p:blipFill>
          <a:blip r:embed="rId3"/>
          <a:stretch>
            <a:fillRect/>
          </a:stretch>
        </p:blipFill>
        <p:spPr>
          <a:xfrm>
            <a:off x="4967627" y="1578840"/>
            <a:ext cx="5718892" cy="4167332"/>
          </a:xfrm>
          <a:prstGeom prst="rect">
            <a:avLst/>
          </a:prstGeom>
        </p:spPr>
      </p:pic>
      <p:sp>
        <p:nvSpPr>
          <p:cNvPr id="5" name="TextBox 4">
            <a:extLst>
              <a:ext uri="{FF2B5EF4-FFF2-40B4-BE49-F238E27FC236}">
                <a16:creationId xmlns:a16="http://schemas.microsoft.com/office/drawing/2014/main" id="{05101272-7737-52B4-8927-3335026B50B2}"/>
              </a:ext>
            </a:extLst>
          </p:cNvPr>
          <p:cNvSpPr txBox="1"/>
          <p:nvPr/>
        </p:nvSpPr>
        <p:spPr>
          <a:xfrm>
            <a:off x="5621482" y="1350818"/>
            <a:ext cx="678391" cy="369332"/>
          </a:xfrm>
          <a:prstGeom prst="rect">
            <a:avLst/>
          </a:prstGeom>
          <a:noFill/>
        </p:spPr>
        <p:txBody>
          <a:bodyPr wrap="none" rtlCol="0">
            <a:spAutoFit/>
          </a:bodyPr>
          <a:lstStyle/>
          <a:p>
            <a:r>
              <a:rPr lang="en-US" dirty="0"/>
              <a:t>2022</a:t>
            </a:r>
          </a:p>
        </p:txBody>
      </p:sp>
      <p:sp>
        <p:nvSpPr>
          <p:cNvPr id="6" name="Slide Number Placeholder 5">
            <a:extLst>
              <a:ext uri="{FF2B5EF4-FFF2-40B4-BE49-F238E27FC236}">
                <a16:creationId xmlns:a16="http://schemas.microsoft.com/office/drawing/2014/main" id="{37F26E6C-5850-5097-4ACA-848D58703D08}"/>
              </a:ext>
            </a:extLst>
          </p:cNvPr>
          <p:cNvSpPr>
            <a:spLocks noGrp="1"/>
          </p:cNvSpPr>
          <p:nvPr>
            <p:ph type="sldNum" sz="quarter" idx="12"/>
          </p:nvPr>
        </p:nvSpPr>
        <p:spPr/>
        <p:txBody>
          <a:bodyPr/>
          <a:lstStyle/>
          <a:p>
            <a:fld id="{5B8EE2B7-6752-6F47-B44B-EA0EE18C287A}" type="slidenum">
              <a:rPr lang="en-US" smtClean="0"/>
              <a:t>80</a:t>
            </a:fld>
            <a:endParaRPr lang="en-US"/>
          </a:p>
        </p:txBody>
      </p:sp>
    </p:spTree>
    <p:extLst>
      <p:ext uri="{BB962C8B-B14F-4D97-AF65-F5344CB8AC3E}">
        <p14:creationId xmlns:p14="http://schemas.microsoft.com/office/powerpoint/2010/main" val="3864808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0EA08-322D-C25E-B05C-A878218E4464}"/>
              </a:ext>
            </a:extLst>
          </p:cNvPr>
          <p:cNvPicPr>
            <a:picLocks noChangeAspect="1"/>
          </p:cNvPicPr>
          <p:nvPr/>
        </p:nvPicPr>
        <p:blipFill>
          <a:blip r:embed="rId2"/>
          <a:stretch>
            <a:fillRect/>
          </a:stretch>
        </p:blipFill>
        <p:spPr>
          <a:xfrm>
            <a:off x="2209800" y="544007"/>
            <a:ext cx="7772400" cy="2884993"/>
          </a:xfrm>
          <a:prstGeom prst="rect">
            <a:avLst/>
          </a:prstGeom>
        </p:spPr>
      </p:pic>
      <p:sp>
        <p:nvSpPr>
          <p:cNvPr id="4" name="TextBox 3">
            <a:extLst>
              <a:ext uri="{FF2B5EF4-FFF2-40B4-BE49-F238E27FC236}">
                <a16:creationId xmlns:a16="http://schemas.microsoft.com/office/drawing/2014/main" id="{A8B60109-680B-6BF8-711F-77BD927798D6}"/>
              </a:ext>
            </a:extLst>
          </p:cNvPr>
          <p:cNvSpPr txBox="1"/>
          <p:nvPr/>
        </p:nvSpPr>
        <p:spPr>
          <a:xfrm>
            <a:off x="4481080" y="3847007"/>
            <a:ext cx="6094268" cy="369332"/>
          </a:xfrm>
          <a:prstGeom prst="rect">
            <a:avLst/>
          </a:prstGeom>
          <a:noFill/>
        </p:spPr>
        <p:txBody>
          <a:bodyPr wrap="square">
            <a:spAutoFit/>
          </a:bodyPr>
          <a:lstStyle/>
          <a:p>
            <a:r>
              <a:rPr lang="en-US" dirty="0"/>
              <a:t>https://</a:t>
            </a:r>
            <a:r>
              <a:rPr lang="en-US" dirty="0" err="1"/>
              <a:t>elaw.org</a:t>
            </a:r>
            <a:r>
              <a:rPr lang="en-US" dirty="0"/>
              <a:t>/plastic</a:t>
            </a:r>
          </a:p>
        </p:txBody>
      </p:sp>
      <p:pic>
        <p:nvPicPr>
          <p:cNvPr id="5" name="Picture 4">
            <a:extLst>
              <a:ext uri="{FF2B5EF4-FFF2-40B4-BE49-F238E27FC236}">
                <a16:creationId xmlns:a16="http://schemas.microsoft.com/office/drawing/2014/main" id="{5E799EA1-39A0-81EB-C165-F7B76C8169DD}"/>
              </a:ext>
            </a:extLst>
          </p:cNvPr>
          <p:cNvPicPr>
            <a:picLocks noChangeAspect="1"/>
          </p:cNvPicPr>
          <p:nvPr/>
        </p:nvPicPr>
        <p:blipFill>
          <a:blip r:embed="rId3"/>
          <a:stretch>
            <a:fillRect/>
          </a:stretch>
        </p:blipFill>
        <p:spPr>
          <a:xfrm>
            <a:off x="2209800" y="4634346"/>
            <a:ext cx="7772400" cy="1141263"/>
          </a:xfrm>
          <a:prstGeom prst="rect">
            <a:avLst/>
          </a:prstGeom>
        </p:spPr>
      </p:pic>
      <p:sp>
        <p:nvSpPr>
          <p:cNvPr id="6" name="Slide Number Placeholder 5">
            <a:extLst>
              <a:ext uri="{FF2B5EF4-FFF2-40B4-BE49-F238E27FC236}">
                <a16:creationId xmlns:a16="http://schemas.microsoft.com/office/drawing/2014/main" id="{7094BA74-49A9-42A7-4E51-B8E24B372A8C}"/>
              </a:ext>
            </a:extLst>
          </p:cNvPr>
          <p:cNvSpPr>
            <a:spLocks noGrp="1"/>
          </p:cNvSpPr>
          <p:nvPr>
            <p:ph type="sldNum" sz="quarter" idx="12"/>
          </p:nvPr>
        </p:nvSpPr>
        <p:spPr/>
        <p:txBody>
          <a:bodyPr/>
          <a:lstStyle/>
          <a:p>
            <a:fld id="{5B8EE2B7-6752-6F47-B44B-EA0EE18C287A}" type="slidenum">
              <a:rPr lang="en-US" smtClean="0"/>
              <a:t>81</a:t>
            </a:fld>
            <a:endParaRPr lang="en-US"/>
          </a:p>
        </p:txBody>
      </p:sp>
      <p:grpSp>
        <p:nvGrpSpPr>
          <p:cNvPr id="10" name="Group 9">
            <a:extLst>
              <a:ext uri="{FF2B5EF4-FFF2-40B4-BE49-F238E27FC236}">
                <a16:creationId xmlns:a16="http://schemas.microsoft.com/office/drawing/2014/main" id="{AB38C1FF-4094-4DC8-8CED-EF95D947A033}"/>
              </a:ext>
            </a:extLst>
          </p:cNvPr>
          <p:cNvGrpSpPr/>
          <p:nvPr/>
        </p:nvGrpSpPr>
        <p:grpSpPr>
          <a:xfrm>
            <a:off x="6046954" y="763166"/>
            <a:ext cx="2977920" cy="498960"/>
            <a:chOff x="6046954" y="763166"/>
            <a:chExt cx="2977920" cy="498960"/>
          </a:xfrm>
        </p:grpSpPr>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EB71F145-384D-4623-3875-273C329023A0}"/>
                    </a:ext>
                  </a:extLst>
                </p14:cNvPr>
                <p14:cNvContentPartPr/>
                <p14:nvPr/>
              </p14:nvContentPartPr>
              <p14:xfrm>
                <a:off x="6046954" y="844886"/>
                <a:ext cx="586440" cy="411480"/>
              </p14:xfrm>
            </p:contentPart>
          </mc:Choice>
          <mc:Fallback>
            <p:pic>
              <p:nvPicPr>
                <p:cNvPr id="3" name="Ink 2">
                  <a:extLst>
                    <a:ext uri="{FF2B5EF4-FFF2-40B4-BE49-F238E27FC236}">
                      <a16:creationId xmlns:a16="http://schemas.microsoft.com/office/drawing/2014/main" id="{EB71F145-384D-4623-3875-273C329023A0}"/>
                    </a:ext>
                  </a:extLst>
                </p:cNvPr>
                <p:cNvPicPr/>
                <p:nvPr/>
              </p:nvPicPr>
              <p:blipFill>
                <a:blip r:embed="rId5"/>
                <a:stretch>
                  <a:fillRect/>
                </a:stretch>
              </p:blipFill>
              <p:spPr>
                <a:xfrm>
                  <a:off x="6040834" y="838766"/>
                  <a:ext cx="598680" cy="4237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9238316B-A39A-69AA-EA59-D47091A4E358}"/>
                    </a:ext>
                  </a:extLst>
                </p14:cNvPr>
                <p14:cNvContentPartPr/>
                <p14:nvPr/>
              </p14:nvContentPartPr>
              <p14:xfrm>
                <a:off x="6943714" y="802406"/>
                <a:ext cx="655200" cy="384480"/>
              </p14:xfrm>
            </p:contentPart>
          </mc:Choice>
          <mc:Fallback>
            <p:pic>
              <p:nvPicPr>
                <p:cNvPr id="7" name="Ink 6">
                  <a:extLst>
                    <a:ext uri="{FF2B5EF4-FFF2-40B4-BE49-F238E27FC236}">
                      <a16:creationId xmlns:a16="http://schemas.microsoft.com/office/drawing/2014/main" id="{9238316B-A39A-69AA-EA59-D47091A4E358}"/>
                    </a:ext>
                  </a:extLst>
                </p:cNvPr>
                <p:cNvPicPr/>
                <p:nvPr/>
              </p:nvPicPr>
              <p:blipFill>
                <a:blip r:embed="rId7"/>
                <a:stretch>
                  <a:fillRect/>
                </a:stretch>
              </p:blipFill>
              <p:spPr>
                <a:xfrm>
                  <a:off x="6937594" y="796286"/>
                  <a:ext cx="667440" cy="396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4241D8E0-D22D-0D98-E40A-AB3A0C93BFA1}"/>
                    </a:ext>
                  </a:extLst>
                </p14:cNvPr>
                <p14:cNvContentPartPr/>
                <p14:nvPr/>
              </p14:nvContentPartPr>
              <p14:xfrm>
                <a:off x="7882594" y="763166"/>
                <a:ext cx="1142280" cy="498960"/>
              </p14:xfrm>
            </p:contentPart>
          </mc:Choice>
          <mc:Fallback>
            <p:pic>
              <p:nvPicPr>
                <p:cNvPr id="9" name="Ink 8">
                  <a:extLst>
                    <a:ext uri="{FF2B5EF4-FFF2-40B4-BE49-F238E27FC236}">
                      <a16:creationId xmlns:a16="http://schemas.microsoft.com/office/drawing/2014/main" id="{4241D8E0-D22D-0D98-E40A-AB3A0C93BFA1}"/>
                    </a:ext>
                  </a:extLst>
                </p:cNvPr>
                <p:cNvPicPr/>
                <p:nvPr/>
              </p:nvPicPr>
              <p:blipFill>
                <a:blip r:embed="rId9"/>
                <a:stretch>
                  <a:fillRect/>
                </a:stretch>
              </p:blipFill>
              <p:spPr>
                <a:xfrm>
                  <a:off x="7876474" y="757046"/>
                  <a:ext cx="1154520" cy="511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02BFD106-A0BD-1382-7EAB-D88AD0C25B05}"/>
                  </a:ext>
                </a:extLst>
              </p14:cNvPr>
              <p14:cNvContentPartPr/>
              <p14:nvPr/>
            </p14:nvContentPartPr>
            <p14:xfrm>
              <a:off x="2342914" y="4614086"/>
              <a:ext cx="986400" cy="391680"/>
            </p14:xfrm>
          </p:contentPart>
        </mc:Choice>
        <mc:Fallback>
          <p:pic>
            <p:nvPicPr>
              <p:cNvPr id="11" name="Ink 10">
                <a:extLst>
                  <a:ext uri="{FF2B5EF4-FFF2-40B4-BE49-F238E27FC236}">
                    <a16:creationId xmlns:a16="http://schemas.microsoft.com/office/drawing/2014/main" id="{02BFD106-A0BD-1382-7EAB-D88AD0C25B05}"/>
                  </a:ext>
                </a:extLst>
              </p:cNvPr>
              <p:cNvPicPr/>
              <p:nvPr/>
            </p:nvPicPr>
            <p:blipFill>
              <a:blip r:embed="rId11"/>
              <a:stretch>
                <a:fillRect/>
              </a:stretch>
            </p:blipFill>
            <p:spPr>
              <a:xfrm>
                <a:off x="2336794" y="4607966"/>
                <a:ext cx="998640" cy="403920"/>
              </a:xfrm>
              <a:prstGeom prst="rect">
                <a:avLst/>
              </a:prstGeom>
            </p:spPr>
          </p:pic>
        </mc:Fallback>
      </mc:AlternateContent>
    </p:spTree>
    <p:extLst>
      <p:ext uri="{BB962C8B-B14F-4D97-AF65-F5344CB8AC3E}">
        <p14:creationId xmlns:p14="http://schemas.microsoft.com/office/powerpoint/2010/main" val="10148064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E0569-C98D-A319-95EE-483870382C36}"/>
              </a:ext>
            </a:extLst>
          </p:cNvPr>
          <p:cNvPicPr>
            <a:picLocks noChangeAspect="1"/>
          </p:cNvPicPr>
          <p:nvPr/>
        </p:nvPicPr>
        <p:blipFill>
          <a:blip r:embed="rId2"/>
          <a:stretch>
            <a:fillRect/>
          </a:stretch>
        </p:blipFill>
        <p:spPr>
          <a:xfrm>
            <a:off x="2209800" y="2884648"/>
            <a:ext cx="7772400" cy="1088704"/>
          </a:xfrm>
          <a:prstGeom prst="rect">
            <a:avLst/>
          </a:prstGeom>
        </p:spPr>
      </p:pic>
      <p:pic>
        <p:nvPicPr>
          <p:cNvPr id="3" name="Picture 2">
            <a:extLst>
              <a:ext uri="{FF2B5EF4-FFF2-40B4-BE49-F238E27FC236}">
                <a16:creationId xmlns:a16="http://schemas.microsoft.com/office/drawing/2014/main" id="{B4DEAE33-C36E-B8B5-134A-4BA14BC4D671}"/>
              </a:ext>
            </a:extLst>
          </p:cNvPr>
          <p:cNvPicPr>
            <a:picLocks noChangeAspect="1"/>
          </p:cNvPicPr>
          <p:nvPr/>
        </p:nvPicPr>
        <p:blipFill>
          <a:blip r:embed="rId3"/>
          <a:stretch>
            <a:fillRect/>
          </a:stretch>
        </p:blipFill>
        <p:spPr>
          <a:xfrm>
            <a:off x="2209800" y="4535678"/>
            <a:ext cx="7772400" cy="1111736"/>
          </a:xfrm>
          <a:prstGeom prst="rect">
            <a:avLst/>
          </a:prstGeom>
        </p:spPr>
      </p:pic>
      <p:sp>
        <p:nvSpPr>
          <p:cNvPr id="4" name="Slide Number Placeholder 3">
            <a:extLst>
              <a:ext uri="{FF2B5EF4-FFF2-40B4-BE49-F238E27FC236}">
                <a16:creationId xmlns:a16="http://schemas.microsoft.com/office/drawing/2014/main" id="{BA58DF38-16C6-B7EA-9B6F-2CD4F48CA8F0}"/>
              </a:ext>
            </a:extLst>
          </p:cNvPr>
          <p:cNvSpPr>
            <a:spLocks noGrp="1"/>
          </p:cNvSpPr>
          <p:nvPr>
            <p:ph type="sldNum" sz="quarter" idx="12"/>
          </p:nvPr>
        </p:nvSpPr>
        <p:spPr/>
        <p:txBody>
          <a:bodyPr/>
          <a:lstStyle/>
          <a:p>
            <a:fld id="{5B8EE2B7-6752-6F47-B44B-EA0EE18C287A}" type="slidenum">
              <a:rPr lang="en-US" smtClean="0"/>
              <a:t>82</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AE8CF00B-3056-24D2-2672-19749CA77878}"/>
                  </a:ext>
                </a:extLst>
              </p14:cNvPr>
              <p14:cNvContentPartPr/>
              <p14:nvPr/>
            </p14:nvContentPartPr>
            <p14:xfrm>
              <a:off x="9020914" y="2900486"/>
              <a:ext cx="750240" cy="328320"/>
            </p14:xfrm>
          </p:contentPart>
        </mc:Choice>
        <mc:Fallback>
          <p:pic>
            <p:nvPicPr>
              <p:cNvPr id="5" name="Ink 4">
                <a:extLst>
                  <a:ext uri="{FF2B5EF4-FFF2-40B4-BE49-F238E27FC236}">
                    <a16:creationId xmlns:a16="http://schemas.microsoft.com/office/drawing/2014/main" id="{AE8CF00B-3056-24D2-2672-19749CA77878}"/>
                  </a:ext>
                </a:extLst>
              </p:cNvPr>
              <p:cNvPicPr/>
              <p:nvPr/>
            </p:nvPicPr>
            <p:blipFill>
              <a:blip r:embed="rId5"/>
              <a:stretch>
                <a:fillRect/>
              </a:stretch>
            </p:blipFill>
            <p:spPr>
              <a:xfrm>
                <a:off x="9014794" y="2894366"/>
                <a:ext cx="76248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FA113619-B667-9DBA-A99B-B17C9AA2C3B4}"/>
                  </a:ext>
                </a:extLst>
              </p14:cNvPr>
              <p14:cNvContentPartPr/>
              <p14:nvPr/>
            </p14:nvContentPartPr>
            <p14:xfrm>
              <a:off x="3701554" y="3359846"/>
              <a:ext cx="4748040" cy="55800"/>
            </p14:xfrm>
          </p:contentPart>
        </mc:Choice>
        <mc:Fallback>
          <p:pic>
            <p:nvPicPr>
              <p:cNvPr id="6" name="Ink 5">
                <a:extLst>
                  <a:ext uri="{FF2B5EF4-FFF2-40B4-BE49-F238E27FC236}">
                    <a16:creationId xmlns:a16="http://schemas.microsoft.com/office/drawing/2014/main" id="{FA113619-B667-9DBA-A99B-B17C9AA2C3B4}"/>
                  </a:ext>
                </a:extLst>
              </p:cNvPr>
              <p:cNvPicPr/>
              <p:nvPr/>
            </p:nvPicPr>
            <p:blipFill>
              <a:blip r:embed="rId7"/>
              <a:stretch>
                <a:fillRect/>
              </a:stretch>
            </p:blipFill>
            <p:spPr>
              <a:xfrm>
                <a:off x="3695434" y="3353726"/>
                <a:ext cx="476028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DD2612F8-2C64-4831-4B79-49C9AAD455A9}"/>
                  </a:ext>
                </a:extLst>
              </p14:cNvPr>
              <p14:cNvContentPartPr/>
              <p14:nvPr/>
            </p14:nvContentPartPr>
            <p14:xfrm>
              <a:off x="3334354" y="5082446"/>
              <a:ext cx="1542600" cy="30240"/>
            </p14:xfrm>
          </p:contentPart>
        </mc:Choice>
        <mc:Fallback>
          <p:pic>
            <p:nvPicPr>
              <p:cNvPr id="7" name="Ink 6">
                <a:extLst>
                  <a:ext uri="{FF2B5EF4-FFF2-40B4-BE49-F238E27FC236}">
                    <a16:creationId xmlns:a16="http://schemas.microsoft.com/office/drawing/2014/main" id="{DD2612F8-2C64-4831-4B79-49C9AAD455A9}"/>
                  </a:ext>
                </a:extLst>
              </p:cNvPr>
              <p:cNvPicPr/>
              <p:nvPr/>
            </p:nvPicPr>
            <p:blipFill>
              <a:blip r:embed="rId9"/>
              <a:stretch>
                <a:fillRect/>
              </a:stretch>
            </p:blipFill>
            <p:spPr>
              <a:xfrm>
                <a:off x="3328234" y="5076326"/>
                <a:ext cx="1554840" cy="42480"/>
              </a:xfrm>
              <a:prstGeom prst="rect">
                <a:avLst/>
              </a:prstGeom>
            </p:spPr>
          </p:pic>
        </mc:Fallback>
      </mc:AlternateContent>
    </p:spTree>
    <p:extLst>
      <p:ext uri="{BB962C8B-B14F-4D97-AF65-F5344CB8AC3E}">
        <p14:creationId xmlns:p14="http://schemas.microsoft.com/office/powerpoint/2010/main" val="15000012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DD2881-A967-7874-844F-518B3678D829}"/>
              </a:ext>
            </a:extLst>
          </p:cNvPr>
          <p:cNvPicPr>
            <a:picLocks noChangeAspect="1"/>
          </p:cNvPicPr>
          <p:nvPr/>
        </p:nvPicPr>
        <p:blipFill>
          <a:blip r:embed="rId2"/>
          <a:stretch>
            <a:fillRect/>
          </a:stretch>
        </p:blipFill>
        <p:spPr>
          <a:xfrm>
            <a:off x="2209800" y="2885509"/>
            <a:ext cx="7772400" cy="1086981"/>
          </a:xfrm>
          <a:prstGeom prst="rect">
            <a:avLst/>
          </a:prstGeom>
        </p:spPr>
      </p:pic>
      <p:pic>
        <p:nvPicPr>
          <p:cNvPr id="3" name="Picture 2">
            <a:extLst>
              <a:ext uri="{FF2B5EF4-FFF2-40B4-BE49-F238E27FC236}">
                <a16:creationId xmlns:a16="http://schemas.microsoft.com/office/drawing/2014/main" id="{0F8DE3E2-9929-6B98-D0A1-63BA0DF0F127}"/>
              </a:ext>
            </a:extLst>
          </p:cNvPr>
          <p:cNvPicPr>
            <a:picLocks noChangeAspect="1"/>
          </p:cNvPicPr>
          <p:nvPr/>
        </p:nvPicPr>
        <p:blipFill>
          <a:blip r:embed="rId3"/>
          <a:stretch>
            <a:fillRect/>
          </a:stretch>
        </p:blipFill>
        <p:spPr>
          <a:xfrm>
            <a:off x="2209800" y="4473246"/>
            <a:ext cx="7772400" cy="550800"/>
          </a:xfrm>
          <a:prstGeom prst="rect">
            <a:avLst/>
          </a:prstGeom>
        </p:spPr>
      </p:pic>
      <p:pic>
        <p:nvPicPr>
          <p:cNvPr id="4" name="Picture 3">
            <a:extLst>
              <a:ext uri="{FF2B5EF4-FFF2-40B4-BE49-F238E27FC236}">
                <a16:creationId xmlns:a16="http://schemas.microsoft.com/office/drawing/2014/main" id="{598AB6CB-733B-9C1E-9D7A-44DC501FBF11}"/>
              </a:ext>
            </a:extLst>
          </p:cNvPr>
          <p:cNvPicPr>
            <a:picLocks noChangeAspect="1"/>
          </p:cNvPicPr>
          <p:nvPr/>
        </p:nvPicPr>
        <p:blipFill>
          <a:blip r:embed="rId4"/>
          <a:stretch>
            <a:fillRect/>
          </a:stretch>
        </p:blipFill>
        <p:spPr>
          <a:xfrm>
            <a:off x="2209800" y="5356673"/>
            <a:ext cx="7772400" cy="654309"/>
          </a:xfrm>
          <a:prstGeom prst="rect">
            <a:avLst/>
          </a:prstGeom>
        </p:spPr>
      </p:pic>
      <p:sp>
        <p:nvSpPr>
          <p:cNvPr id="5" name="Slide Number Placeholder 4">
            <a:extLst>
              <a:ext uri="{FF2B5EF4-FFF2-40B4-BE49-F238E27FC236}">
                <a16:creationId xmlns:a16="http://schemas.microsoft.com/office/drawing/2014/main" id="{FF255E15-6D2B-D790-4DB1-4761A174032F}"/>
              </a:ext>
            </a:extLst>
          </p:cNvPr>
          <p:cNvSpPr>
            <a:spLocks noGrp="1"/>
          </p:cNvSpPr>
          <p:nvPr>
            <p:ph type="sldNum" sz="quarter" idx="12"/>
          </p:nvPr>
        </p:nvSpPr>
        <p:spPr/>
        <p:txBody>
          <a:bodyPr/>
          <a:lstStyle/>
          <a:p>
            <a:fld id="{5B8EE2B7-6752-6F47-B44B-EA0EE18C287A}" type="slidenum">
              <a:rPr lang="en-US" smtClean="0"/>
              <a:t>83</a:t>
            </a:fld>
            <a:endParaRPr lang="en-US"/>
          </a:p>
        </p:txBody>
      </p:sp>
      <p:grpSp>
        <p:nvGrpSpPr>
          <p:cNvPr id="8" name="Group 7">
            <a:extLst>
              <a:ext uri="{FF2B5EF4-FFF2-40B4-BE49-F238E27FC236}">
                <a16:creationId xmlns:a16="http://schemas.microsoft.com/office/drawing/2014/main" id="{5A8D85C7-4D59-8F7E-0A64-ACACAC3918EF}"/>
              </a:ext>
            </a:extLst>
          </p:cNvPr>
          <p:cNvGrpSpPr/>
          <p:nvPr/>
        </p:nvGrpSpPr>
        <p:grpSpPr>
          <a:xfrm>
            <a:off x="2375314" y="3115766"/>
            <a:ext cx="3949920" cy="309600"/>
            <a:chOff x="2375314" y="3115766"/>
            <a:chExt cx="3949920" cy="309600"/>
          </a:xfrm>
        </p:grpSpPr>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231DC430-F9F4-0292-0882-50FF89C37704}"/>
                    </a:ext>
                  </a:extLst>
                </p14:cNvPr>
                <p14:cNvContentPartPr/>
                <p14:nvPr/>
              </p14:nvContentPartPr>
              <p14:xfrm>
                <a:off x="2375314" y="3337886"/>
                <a:ext cx="2099520" cy="87480"/>
              </p14:xfrm>
            </p:contentPart>
          </mc:Choice>
          <mc:Fallback>
            <p:pic>
              <p:nvPicPr>
                <p:cNvPr id="6" name="Ink 5">
                  <a:extLst>
                    <a:ext uri="{FF2B5EF4-FFF2-40B4-BE49-F238E27FC236}">
                      <a16:creationId xmlns:a16="http://schemas.microsoft.com/office/drawing/2014/main" id="{231DC430-F9F4-0292-0882-50FF89C37704}"/>
                    </a:ext>
                  </a:extLst>
                </p:cNvPr>
                <p:cNvPicPr/>
                <p:nvPr/>
              </p:nvPicPr>
              <p:blipFill>
                <a:blip r:embed="rId6"/>
                <a:stretch>
                  <a:fillRect/>
                </a:stretch>
              </p:blipFill>
              <p:spPr>
                <a:xfrm>
                  <a:off x="2369194" y="3331766"/>
                  <a:ext cx="211176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52428E14-D3A2-27B1-DC25-26A332B07ACB}"/>
                    </a:ext>
                  </a:extLst>
                </p14:cNvPr>
                <p14:cNvContentPartPr/>
                <p14:nvPr/>
              </p14:nvContentPartPr>
              <p14:xfrm>
                <a:off x="5428834" y="3115766"/>
                <a:ext cx="896400" cy="302760"/>
              </p14:xfrm>
            </p:contentPart>
          </mc:Choice>
          <mc:Fallback>
            <p:pic>
              <p:nvPicPr>
                <p:cNvPr id="7" name="Ink 6">
                  <a:extLst>
                    <a:ext uri="{FF2B5EF4-FFF2-40B4-BE49-F238E27FC236}">
                      <a16:creationId xmlns:a16="http://schemas.microsoft.com/office/drawing/2014/main" id="{52428E14-D3A2-27B1-DC25-26A332B07ACB}"/>
                    </a:ext>
                  </a:extLst>
                </p:cNvPr>
                <p:cNvPicPr/>
                <p:nvPr/>
              </p:nvPicPr>
              <p:blipFill>
                <a:blip r:embed="rId8"/>
                <a:stretch>
                  <a:fillRect/>
                </a:stretch>
              </p:blipFill>
              <p:spPr>
                <a:xfrm>
                  <a:off x="5422714" y="3109646"/>
                  <a:ext cx="908640" cy="315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683208D6-01A4-9D5D-264C-CA4FFBF58941}"/>
                  </a:ext>
                </a:extLst>
              </p14:cNvPr>
              <p14:cNvContentPartPr/>
              <p14:nvPr/>
            </p14:nvContentPartPr>
            <p14:xfrm>
              <a:off x="2538754" y="4468286"/>
              <a:ext cx="1475280" cy="296280"/>
            </p14:xfrm>
          </p:contentPart>
        </mc:Choice>
        <mc:Fallback>
          <p:pic>
            <p:nvPicPr>
              <p:cNvPr id="9" name="Ink 8">
                <a:extLst>
                  <a:ext uri="{FF2B5EF4-FFF2-40B4-BE49-F238E27FC236}">
                    <a16:creationId xmlns:a16="http://schemas.microsoft.com/office/drawing/2014/main" id="{683208D6-01A4-9D5D-264C-CA4FFBF58941}"/>
                  </a:ext>
                </a:extLst>
              </p:cNvPr>
              <p:cNvPicPr/>
              <p:nvPr/>
            </p:nvPicPr>
            <p:blipFill>
              <a:blip r:embed="rId10"/>
              <a:stretch>
                <a:fillRect/>
              </a:stretch>
            </p:blipFill>
            <p:spPr>
              <a:xfrm>
                <a:off x="2532634" y="4462166"/>
                <a:ext cx="1487520"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2BD6A330-D3A7-5AB4-B645-D0F340EF4572}"/>
                  </a:ext>
                </a:extLst>
              </p14:cNvPr>
              <p14:cNvContentPartPr/>
              <p14:nvPr/>
            </p14:nvContentPartPr>
            <p14:xfrm>
              <a:off x="4727554" y="4757726"/>
              <a:ext cx="1068840" cy="7920"/>
            </p14:xfrm>
          </p:contentPart>
        </mc:Choice>
        <mc:Fallback>
          <p:pic>
            <p:nvPicPr>
              <p:cNvPr id="10" name="Ink 9">
                <a:extLst>
                  <a:ext uri="{FF2B5EF4-FFF2-40B4-BE49-F238E27FC236}">
                    <a16:creationId xmlns:a16="http://schemas.microsoft.com/office/drawing/2014/main" id="{2BD6A330-D3A7-5AB4-B645-D0F340EF4572}"/>
                  </a:ext>
                </a:extLst>
              </p:cNvPr>
              <p:cNvPicPr/>
              <p:nvPr/>
            </p:nvPicPr>
            <p:blipFill>
              <a:blip r:embed="rId12"/>
              <a:stretch>
                <a:fillRect/>
              </a:stretch>
            </p:blipFill>
            <p:spPr>
              <a:xfrm>
                <a:off x="4721434" y="4751606"/>
                <a:ext cx="108108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BF8E132C-38C0-E5B0-A9D9-35F8B929DED1}"/>
                  </a:ext>
                </a:extLst>
              </p14:cNvPr>
              <p14:cNvContentPartPr/>
              <p14:nvPr/>
            </p14:nvContentPartPr>
            <p14:xfrm>
              <a:off x="6226234" y="5234006"/>
              <a:ext cx="2687760" cy="780480"/>
            </p14:xfrm>
          </p:contentPart>
        </mc:Choice>
        <mc:Fallback>
          <p:pic>
            <p:nvPicPr>
              <p:cNvPr id="11" name="Ink 10">
                <a:extLst>
                  <a:ext uri="{FF2B5EF4-FFF2-40B4-BE49-F238E27FC236}">
                    <a16:creationId xmlns:a16="http://schemas.microsoft.com/office/drawing/2014/main" id="{BF8E132C-38C0-E5B0-A9D9-35F8B929DED1}"/>
                  </a:ext>
                </a:extLst>
              </p:cNvPr>
              <p:cNvPicPr/>
              <p:nvPr/>
            </p:nvPicPr>
            <p:blipFill>
              <a:blip r:embed="rId14"/>
              <a:stretch>
                <a:fillRect/>
              </a:stretch>
            </p:blipFill>
            <p:spPr>
              <a:xfrm>
                <a:off x="6220114" y="5227886"/>
                <a:ext cx="2700000" cy="792720"/>
              </a:xfrm>
              <a:prstGeom prst="rect">
                <a:avLst/>
              </a:prstGeom>
            </p:spPr>
          </p:pic>
        </mc:Fallback>
      </mc:AlternateContent>
    </p:spTree>
    <p:extLst>
      <p:ext uri="{BB962C8B-B14F-4D97-AF65-F5344CB8AC3E}">
        <p14:creationId xmlns:p14="http://schemas.microsoft.com/office/powerpoint/2010/main" val="11815137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0FBF1-8601-9920-38F5-0312FE485177}"/>
              </a:ext>
            </a:extLst>
          </p:cNvPr>
          <p:cNvPicPr>
            <a:picLocks noChangeAspect="1"/>
          </p:cNvPicPr>
          <p:nvPr/>
        </p:nvPicPr>
        <p:blipFill>
          <a:blip r:embed="rId2"/>
          <a:stretch>
            <a:fillRect/>
          </a:stretch>
        </p:blipFill>
        <p:spPr>
          <a:xfrm>
            <a:off x="2209800" y="1771721"/>
            <a:ext cx="7772400" cy="3314558"/>
          </a:xfrm>
          <a:prstGeom prst="rect">
            <a:avLst/>
          </a:prstGeom>
        </p:spPr>
      </p:pic>
      <p:sp>
        <p:nvSpPr>
          <p:cNvPr id="3" name="Slide Number Placeholder 2">
            <a:extLst>
              <a:ext uri="{FF2B5EF4-FFF2-40B4-BE49-F238E27FC236}">
                <a16:creationId xmlns:a16="http://schemas.microsoft.com/office/drawing/2014/main" id="{933D0963-8C79-895E-98B8-6DB6217A0A7A}"/>
              </a:ext>
            </a:extLst>
          </p:cNvPr>
          <p:cNvSpPr>
            <a:spLocks noGrp="1"/>
          </p:cNvSpPr>
          <p:nvPr>
            <p:ph type="sldNum" sz="quarter" idx="12"/>
          </p:nvPr>
        </p:nvSpPr>
        <p:spPr/>
        <p:txBody>
          <a:bodyPr/>
          <a:lstStyle/>
          <a:p>
            <a:fld id="{5B8EE2B7-6752-6F47-B44B-EA0EE18C287A}" type="slidenum">
              <a:rPr lang="en-US" smtClean="0"/>
              <a:t>84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930C61DC-EB16-F128-D3B5-3F8BC973A7F0}"/>
                  </a:ext>
                </a:extLst>
              </p14:cNvPr>
              <p14:cNvContentPartPr/>
              <p14:nvPr/>
            </p14:nvContentPartPr>
            <p14:xfrm>
              <a:off x="1979674" y="1609886"/>
              <a:ext cx="2368440" cy="592560"/>
            </p14:xfrm>
          </p:contentPart>
        </mc:Choice>
        <mc:Fallback>
          <p:pic>
            <p:nvPicPr>
              <p:cNvPr id="4" name="Ink 3">
                <a:extLst>
                  <a:ext uri="{FF2B5EF4-FFF2-40B4-BE49-F238E27FC236}">
                    <a16:creationId xmlns:a16="http://schemas.microsoft.com/office/drawing/2014/main" id="{930C61DC-EB16-F128-D3B5-3F8BC973A7F0}"/>
                  </a:ext>
                </a:extLst>
              </p:cNvPr>
              <p:cNvPicPr/>
              <p:nvPr/>
            </p:nvPicPr>
            <p:blipFill>
              <a:blip r:embed="rId4"/>
              <a:stretch>
                <a:fillRect/>
              </a:stretch>
            </p:blipFill>
            <p:spPr>
              <a:xfrm>
                <a:off x="1973554" y="1603766"/>
                <a:ext cx="2380680" cy="604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B95F2C31-0005-9B53-65AB-AADA7CDF7D80}"/>
                  </a:ext>
                </a:extLst>
              </p14:cNvPr>
              <p14:cNvContentPartPr/>
              <p14:nvPr/>
            </p14:nvContentPartPr>
            <p14:xfrm>
              <a:off x="6122194" y="4691486"/>
              <a:ext cx="3485880" cy="451800"/>
            </p14:xfrm>
          </p:contentPart>
        </mc:Choice>
        <mc:Fallback>
          <p:pic>
            <p:nvPicPr>
              <p:cNvPr id="5" name="Ink 4">
                <a:extLst>
                  <a:ext uri="{FF2B5EF4-FFF2-40B4-BE49-F238E27FC236}">
                    <a16:creationId xmlns:a16="http://schemas.microsoft.com/office/drawing/2014/main" id="{B95F2C31-0005-9B53-65AB-AADA7CDF7D80}"/>
                  </a:ext>
                </a:extLst>
              </p:cNvPr>
              <p:cNvPicPr/>
              <p:nvPr/>
            </p:nvPicPr>
            <p:blipFill>
              <a:blip r:embed="rId6"/>
              <a:stretch>
                <a:fillRect/>
              </a:stretch>
            </p:blipFill>
            <p:spPr>
              <a:xfrm>
                <a:off x="6116074" y="4685366"/>
                <a:ext cx="3498120" cy="464040"/>
              </a:xfrm>
              <a:prstGeom prst="rect">
                <a:avLst/>
              </a:prstGeom>
            </p:spPr>
          </p:pic>
        </mc:Fallback>
      </mc:AlternateContent>
    </p:spTree>
    <p:extLst>
      <p:ext uri="{BB962C8B-B14F-4D97-AF65-F5344CB8AC3E}">
        <p14:creationId xmlns:p14="http://schemas.microsoft.com/office/powerpoint/2010/main" val="35194628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A88D35-7E61-FBE1-A3A8-7941DB129A1B}"/>
              </a:ext>
            </a:extLst>
          </p:cNvPr>
          <p:cNvPicPr>
            <a:picLocks noChangeAspect="1"/>
          </p:cNvPicPr>
          <p:nvPr/>
        </p:nvPicPr>
        <p:blipFill>
          <a:blip r:embed="rId2"/>
          <a:stretch>
            <a:fillRect/>
          </a:stretch>
        </p:blipFill>
        <p:spPr>
          <a:xfrm>
            <a:off x="2033154" y="685272"/>
            <a:ext cx="7772400" cy="645292"/>
          </a:xfrm>
          <a:prstGeom prst="rect">
            <a:avLst/>
          </a:prstGeom>
        </p:spPr>
      </p:pic>
      <p:pic>
        <p:nvPicPr>
          <p:cNvPr id="3" name="Picture 2">
            <a:extLst>
              <a:ext uri="{FF2B5EF4-FFF2-40B4-BE49-F238E27FC236}">
                <a16:creationId xmlns:a16="http://schemas.microsoft.com/office/drawing/2014/main" id="{344C9F89-E407-ED26-4425-0AED5F55E537}"/>
              </a:ext>
            </a:extLst>
          </p:cNvPr>
          <p:cNvPicPr>
            <a:picLocks noChangeAspect="1"/>
          </p:cNvPicPr>
          <p:nvPr/>
        </p:nvPicPr>
        <p:blipFill>
          <a:blip r:embed="rId3"/>
          <a:stretch>
            <a:fillRect/>
          </a:stretch>
        </p:blipFill>
        <p:spPr>
          <a:xfrm>
            <a:off x="2116282" y="1611836"/>
            <a:ext cx="7772400" cy="620964"/>
          </a:xfrm>
          <a:prstGeom prst="rect">
            <a:avLst/>
          </a:prstGeom>
        </p:spPr>
      </p:pic>
      <p:pic>
        <p:nvPicPr>
          <p:cNvPr id="4" name="Picture 3">
            <a:extLst>
              <a:ext uri="{FF2B5EF4-FFF2-40B4-BE49-F238E27FC236}">
                <a16:creationId xmlns:a16="http://schemas.microsoft.com/office/drawing/2014/main" id="{417A7CB3-865D-1C67-23DA-E6072CBE99E1}"/>
              </a:ext>
            </a:extLst>
          </p:cNvPr>
          <p:cNvPicPr>
            <a:picLocks noChangeAspect="1"/>
          </p:cNvPicPr>
          <p:nvPr/>
        </p:nvPicPr>
        <p:blipFill>
          <a:blip r:embed="rId4"/>
          <a:stretch>
            <a:fillRect/>
          </a:stretch>
        </p:blipFill>
        <p:spPr>
          <a:xfrm>
            <a:off x="2116282" y="2232800"/>
            <a:ext cx="7772400" cy="3215531"/>
          </a:xfrm>
          <a:prstGeom prst="rect">
            <a:avLst/>
          </a:prstGeom>
        </p:spPr>
      </p:pic>
      <p:pic>
        <p:nvPicPr>
          <p:cNvPr id="5" name="Picture 4">
            <a:extLst>
              <a:ext uri="{FF2B5EF4-FFF2-40B4-BE49-F238E27FC236}">
                <a16:creationId xmlns:a16="http://schemas.microsoft.com/office/drawing/2014/main" id="{116D4AB1-E988-0D1D-FFDB-514BC796FBC6}"/>
              </a:ext>
            </a:extLst>
          </p:cNvPr>
          <p:cNvPicPr>
            <a:picLocks noChangeAspect="1"/>
          </p:cNvPicPr>
          <p:nvPr/>
        </p:nvPicPr>
        <p:blipFill>
          <a:blip r:embed="rId5"/>
          <a:stretch>
            <a:fillRect/>
          </a:stretch>
        </p:blipFill>
        <p:spPr>
          <a:xfrm>
            <a:off x="2116282" y="5575422"/>
            <a:ext cx="7772400" cy="694791"/>
          </a:xfrm>
          <a:prstGeom prst="rect">
            <a:avLst/>
          </a:prstGeom>
        </p:spPr>
      </p:pic>
      <p:sp>
        <p:nvSpPr>
          <p:cNvPr id="6" name="Slide Number Placeholder 5">
            <a:extLst>
              <a:ext uri="{FF2B5EF4-FFF2-40B4-BE49-F238E27FC236}">
                <a16:creationId xmlns:a16="http://schemas.microsoft.com/office/drawing/2014/main" id="{9935F6CE-23AF-9AB8-BD75-9DE25706C627}"/>
              </a:ext>
            </a:extLst>
          </p:cNvPr>
          <p:cNvSpPr>
            <a:spLocks noGrp="1"/>
          </p:cNvSpPr>
          <p:nvPr>
            <p:ph type="sldNum" sz="quarter" idx="12"/>
          </p:nvPr>
        </p:nvSpPr>
        <p:spPr/>
        <p:txBody>
          <a:bodyPr/>
          <a:lstStyle/>
          <a:p>
            <a:fld id="{5B8EE2B7-6752-6F47-B44B-EA0EE18C287A}" type="slidenum">
              <a:rPr lang="en-US" smtClean="0"/>
              <a:t>85</a:t>
            </a:fld>
            <a:endParaRPr lang="en-US"/>
          </a:p>
        </p:txBody>
      </p:sp>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564FE97A-A71D-DC06-5409-974CE32ABEE1}"/>
                  </a:ext>
                </a:extLst>
              </p14:cNvPr>
              <p14:cNvContentPartPr/>
              <p14:nvPr/>
            </p14:nvContentPartPr>
            <p14:xfrm>
              <a:off x="6386434" y="581006"/>
              <a:ext cx="3542040" cy="544680"/>
            </p14:xfrm>
          </p:contentPart>
        </mc:Choice>
        <mc:Fallback>
          <p:pic>
            <p:nvPicPr>
              <p:cNvPr id="7" name="Ink 6">
                <a:extLst>
                  <a:ext uri="{FF2B5EF4-FFF2-40B4-BE49-F238E27FC236}">
                    <a16:creationId xmlns:a16="http://schemas.microsoft.com/office/drawing/2014/main" id="{564FE97A-A71D-DC06-5409-974CE32ABEE1}"/>
                  </a:ext>
                </a:extLst>
              </p:cNvPr>
              <p:cNvPicPr/>
              <p:nvPr/>
            </p:nvPicPr>
            <p:blipFill>
              <a:blip r:embed="rId7"/>
              <a:stretch>
                <a:fillRect/>
              </a:stretch>
            </p:blipFill>
            <p:spPr>
              <a:xfrm>
                <a:off x="6380314" y="574886"/>
                <a:ext cx="3554280" cy="556920"/>
              </a:xfrm>
              <a:prstGeom prst="rect">
                <a:avLst/>
              </a:prstGeom>
            </p:spPr>
          </p:pic>
        </mc:Fallback>
      </mc:AlternateContent>
      <p:sp>
        <p:nvSpPr>
          <p:cNvPr id="8" name="TextBox 7">
            <a:extLst>
              <a:ext uri="{FF2B5EF4-FFF2-40B4-BE49-F238E27FC236}">
                <a16:creationId xmlns:a16="http://schemas.microsoft.com/office/drawing/2014/main" id="{0ACDDA79-753C-8A1F-3111-27F53A4610F6}"/>
              </a:ext>
            </a:extLst>
          </p:cNvPr>
          <p:cNvSpPr txBox="1"/>
          <p:nvPr/>
        </p:nvSpPr>
        <p:spPr>
          <a:xfrm>
            <a:off x="3657600" y="267419"/>
            <a:ext cx="4324069" cy="369332"/>
          </a:xfrm>
          <a:prstGeom prst="rect">
            <a:avLst/>
          </a:prstGeom>
          <a:noFill/>
        </p:spPr>
        <p:txBody>
          <a:bodyPr wrap="none" rtlCol="0">
            <a:spAutoFit/>
          </a:bodyPr>
          <a:lstStyle/>
          <a:p>
            <a:r>
              <a:rPr lang="en-US" b="1" dirty="0"/>
              <a:t>Extended Producer Responsibility (EPR)</a:t>
            </a:r>
          </a:p>
        </p:txBody>
      </p:sp>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013519DD-AA61-2378-C276-7A79CF6A4291}"/>
                  </a:ext>
                </a:extLst>
              </p14:cNvPr>
              <p14:cNvContentPartPr/>
              <p14:nvPr/>
            </p14:nvContentPartPr>
            <p14:xfrm>
              <a:off x="3089914" y="2482166"/>
              <a:ext cx="874080" cy="302040"/>
            </p14:xfrm>
          </p:contentPart>
        </mc:Choice>
        <mc:Fallback>
          <p:pic>
            <p:nvPicPr>
              <p:cNvPr id="9" name="Ink 8">
                <a:extLst>
                  <a:ext uri="{FF2B5EF4-FFF2-40B4-BE49-F238E27FC236}">
                    <a16:creationId xmlns:a16="http://schemas.microsoft.com/office/drawing/2014/main" id="{013519DD-AA61-2378-C276-7A79CF6A4291}"/>
                  </a:ext>
                </a:extLst>
              </p:cNvPr>
              <p:cNvPicPr/>
              <p:nvPr/>
            </p:nvPicPr>
            <p:blipFill>
              <a:blip r:embed="rId9"/>
              <a:stretch>
                <a:fillRect/>
              </a:stretch>
            </p:blipFill>
            <p:spPr>
              <a:xfrm>
                <a:off x="3083794" y="2476046"/>
                <a:ext cx="886320" cy="314280"/>
              </a:xfrm>
              <a:prstGeom prst="rect">
                <a:avLst/>
              </a:prstGeom>
            </p:spPr>
          </p:pic>
        </mc:Fallback>
      </mc:AlternateContent>
    </p:spTree>
    <p:extLst>
      <p:ext uri="{BB962C8B-B14F-4D97-AF65-F5344CB8AC3E}">
        <p14:creationId xmlns:p14="http://schemas.microsoft.com/office/powerpoint/2010/main" val="18590352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E3D92-ACF1-7A76-84F6-7F455099B66F}"/>
              </a:ext>
            </a:extLst>
          </p:cNvPr>
          <p:cNvPicPr>
            <a:picLocks noChangeAspect="1"/>
          </p:cNvPicPr>
          <p:nvPr/>
        </p:nvPicPr>
        <p:blipFill>
          <a:blip r:embed="rId2"/>
          <a:stretch>
            <a:fillRect/>
          </a:stretch>
        </p:blipFill>
        <p:spPr>
          <a:xfrm>
            <a:off x="2209800" y="952319"/>
            <a:ext cx="7772400" cy="2210161"/>
          </a:xfrm>
          <a:prstGeom prst="rect">
            <a:avLst/>
          </a:prstGeom>
        </p:spPr>
      </p:pic>
      <p:pic>
        <p:nvPicPr>
          <p:cNvPr id="3" name="Picture 2">
            <a:extLst>
              <a:ext uri="{FF2B5EF4-FFF2-40B4-BE49-F238E27FC236}">
                <a16:creationId xmlns:a16="http://schemas.microsoft.com/office/drawing/2014/main" id="{AFA3B191-4328-F169-EA24-7A664760DE8F}"/>
              </a:ext>
            </a:extLst>
          </p:cNvPr>
          <p:cNvPicPr>
            <a:picLocks noChangeAspect="1"/>
          </p:cNvPicPr>
          <p:nvPr/>
        </p:nvPicPr>
        <p:blipFill>
          <a:blip r:embed="rId3"/>
          <a:stretch>
            <a:fillRect/>
          </a:stretch>
        </p:blipFill>
        <p:spPr>
          <a:xfrm>
            <a:off x="2095500" y="4071228"/>
            <a:ext cx="7772400" cy="1583434"/>
          </a:xfrm>
          <a:prstGeom prst="rect">
            <a:avLst/>
          </a:prstGeom>
        </p:spPr>
      </p:pic>
      <p:sp>
        <p:nvSpPr>
          <p:cNvPr id="4" name="Slide Number Placeholder 3">
            <a:extLst>
              <a:ext uri="{FF2B5EF4-FFF2-40B4-BE49-F238E27FC236}">
                <a16:creationId xmlns:a16="http://schemas.microsoft.com/office/drawing/2014/main" id="{FA8FC505-BE80-3C14-0E76-54B101322170}"/>
              </a:ext>
            </a:extLst>
          </p:cNvPr>
          <p:cNvSpPr>
            <a:spLocks noGrp="1"/>
          </p:cNvSpPr>
          <p:nvPr>
            <p:ph type="sldNum" sz="quarter" idx="12"/>
          </p:nvPr>
        </p:nvSpPr>
        <p:spPr/>
        <p:txBody>
          <a:bodyPr/>
          <a:lstStyle/>
          <a:p>
            <a:fld id="{5B8EE2B7-6752-6F47-B44B-EA0EE18C287A}" type="slidenum">
              <a:rPr lang="en-US" smtClean="0"/>
              <a:t>86</a:t>
            </a:fld>
            <a:endParaRPr lang="en-US"/>
          </a:p>
        </p:txBody>
      </p:sp>
    </p:spTree>
    <p:extLst>
      <p:ext uri="{BB962C8B-B14F-4D97-AF65-F5344CB8AC3E}">
        <p14:creationId xmlns:p14="http://schemas.microsoft.com/office/powerpoint/2010/main" val="897610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BC5EDF-94ED-0B7B-27A7-40D00FF77312}"/>
              </a:ext>
            </a:extLst>
          </p:cNvPr>
          <p:cNvPicPr>
            <a:picLocks noChangeAspect="1"/>
          </p:cNvPicPr>
          <p:nvPr/>
        </p:nvPicPr>
        <p:blipFill>
          <a:blip r:embed="rId2"/>
          <a:stretch>
            <a:fillRect/>
          </a:stretch>
        </p:blipFill>
        <p:spPr>
          <a:xfrm>
            <a:off x="2848737" y="0"/>
            <a:ext cx="6494526" cy="6858000"/>
          </a:xfrm>
          <a:prstGeom prst="rect">
            <a:avLst/>
          </a:prstGeom>
        </p:spPr>
      </p:pic>
      <p:sp>
        <p:nvSpPr>
          <p:cNvPr id="3" name="Slide Number Placeholder 2">
            <a:extLst>
              <a:ext uri="{FF2B5EF4-FFF2-40B4-BE49-F238E27FC236}">
                <a16:creationId xmlns:a16="http://schemas.microsoft.com/office/drawing/2014/main" id="{23EF29BC-062D-AC07-8C7F-6A7C796B009C}"/>
              </a:ext>
            </a:extLst>
          </p:cNvPr>
          <p:cNvSpPr>
            <a:spLocks noGrp="1"/>
          </p:cNvSpPr>
          <p:nvPr>
            <p:ph type="sldNum" sz="quarter" idx="12"/>
          </p:nvPr>
        </p:nvSpPr>
        <p:spPr/>
        <p:txBody>
          <a:bodyPr/>
          <a:lstStyle/>
          <a:p>
            <a:fld id="{5B8EE2B7-6752-6F47-B44B-EA0EE18C287A}" type="slidenum">
              <a:rPr lang="en-US" smtClean="0"/>
              <a:t>87</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6ED54D2-1B23-4D36-8A03-DC6358DE1284}"/>
                  </a:ext>
                </a:extLst>
              </p14:cNvPr>
              <p14:cNvContentPartPr/>
              <p14:nvPr/>
            </p14:nvContentPartPr>
            <p14:xfrm>
              <a:off x="5530354" y="874766"/>
              <a:ext cx="3303720" cy="340920"/>
            </p14:xfrm>
          </p:contentPart>
        </mc:Choice>
        <mc:Fallback>
          <p:pic>
            <p:nvPicPr>
              <p:cNvPr id="4" name="Ink 3">
                <a:extLst>
                  <a:ext uri="{FF2B5EF4-FFF2-40B4-BE49-F238E27FC236}">
                    <a16:creationId xmlns:a16="http://schemas.microsoft.com/office/drawing/2014/main" id="{F6ED54D2-1B23-4D36-8A03-DC6358DE1284}"/>
                  </a:ext>
                </a:extLst>
              </p:cNvPr>
              <p:cNvPicPr/>
              <p:nvPr/>
            </p:nvPicPr>
            <p:blipFill>
              <a:blip r:embed="rId4"/>
              <a:stretch>
                <a:fillRect/>
              </a:stretch>
            </p:blipFill>
            <p:spPr>
              <a:xfrm>
                <a:off x="5524234" y="868646"/>
                <a:ext cx="3315960" cy="353160"/>
              </a:xfrm>
              <a:prstGeom prst="rect">
                <a:avLst/>
              </a:prstGeom>
            </p:spPr>
          </p:pic>
        </mc:Fallback>
      </mc:AlternateContent>
    </p:spTree>
    <p:extLst>
      <p:ext uri="{BB962C8B-B14F-4D97-AF65-F5344CB8AC3E}">
        <p14:creationId xmlns:p14="http://schemas.microsoft.com/office/powerpoint/2010/main" val="1733579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1CDA49-DF27-0558-1207-431D15225B7B}"/>
              </a:ext>
            </a:extLst>
          </p:cNvPr>
          <p:cNvPicPr>
            <a:picLocks noChangeAspect="1"/>
          </p:cNvPicPr>
          <p:nvPr/>
        </p:nvPicPr>
        <p:blipFill>
          <a:blip r:embed="rId2"/>
          <a:stretch>
            <a:fillRect/>
          </a:stretch>
        </p:blipFill>
        <p:spPr>
          <a:xfrm>
            <a:off x="630381" y="791129"/>
            <a:ext cx="7772400" cy="5275742"/>
          </a:xfrm>
          <a:prstGeom prst="rect">
            <a:avLst/>
          </a:prstGeom>
        </p:spPr>
      </p:pic>
      <p:pic>
        <p:nvPicPr>
          <p:cNvPr id="10242" name="Picture 2" descr="Opaque PET enters the circular economy ...">
            <a:extLst>
              <a:ext uri="{FF2B5EF4-FFF2-40B4-BE49-F238E27FC236}">
                <a16:creationId xmlns:a16="http://schemas.microsoft.com/office/drawing/2014/main" id="{AE2002E9-0DD1-95C8-820B-CA2221137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781" y="2298700"/>
            <a:ext cx="3581400" cy="2260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AAF091A-2099-C94C-BC3C-7524BF73884C}"/>
              </a:ext>
            </a:extLst>
          </p:cNvPr>
          <p:cNvSpPr>
            <a:spLocks noGrp="1"/>
          </p:cNvSpPr>
          <p:nvPr>
            <p:ph type="sldNum" sz="quarter" idx="12"/>
          </p:nvPr>
        </p:nvSpPr>
        <p:spPr/>
        <p:txBody>
          <a:bodyPr/>
          <a:lstStyle/>
          <a:p>
            <a:fld id="{5B8EE2B7-6752-6F47-B44B-EA0EE18C287A}" type="slidenum">
              <a:rPr lang="en-US" smtClean="0"/>
              <a:t>88</a:t>
            </a:fld>
            <a:endParaRPr lang="en-US"/>
          </a:p>
        </p:txBody>
      </p:sp>
    </p:spTree>
    <p:extLst>
      <p:ext uri="{BB962C8B-B14F-4D97-AF65-F5344CB8AC3E}">
        <p14:creationId xmlns:p14="http://schemas.microsoft.com/office/powerpoint/2010/main" val="38526489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79B49-E24C-1DAF-DF27-EA73EB892ADB}"/>
              </a:ext>
            </a:extLst>
          </p:cNvPr>
          <p:cNvPicPr>
            <a:picLocks noChangeAspect="1"/>
          </p:cNvPicPr>
          <p:nvPr/>
        </p:nvPicPr>
        <p:blipFill>
          <a:blip r:embed="rId2"/>
          <a:stretch>
            <a:fillRect/>
          </a:stretch>
        </p:blipFill>
        <p:spPr>
          <a:xfrm>
            <a:off x="2209800" y="2499382"/>
            <a:ext cx="7772400" cy="1859235"/>
          </a:xfrm>
          <a:prstGeom prst="rect">
            <a:avLst/>
          </a:prstGeom>
        </p:spPr>
      </p:pic>
      <p:sp>
        <p:nvSpPr>
          <p:cNvPr id="3" name="Slide Number Placeholder 2">
            <a:extLst>
              <a:ext uri="{FF2B5EF4-FFF2-40B4-BE49-F238E27FC236}">
                <a16:creationId xmlns:a16="http://schemas.microsoft.com/office/drawing/2014/main" id="{CBD6B430-72E6-728A-924F-A34701E264CD}"/>
              </a:ext>
            </a:extLst>
          </p:cNvPr>
          <p:cNvSpPr>
            <a:spLocks noGrp="1"/>
          </p:cNvSpPr>
          <p:nvPr>
            <p:ph type="sldNum" sz="quarter" idx="12"/>
          </p:nvPr>
        </p:nvSpPr>
        <p:spPr/>
        <p:txBody>
          <a:bodyPr/>
          <a:lstStyle/>
          <a:p>
            <a:fld id="{5B8EE2B7-6752-6F47-B44B-EA0EE18C287A}" type="slidenum">
              <a:rPr lang="en-US" smtClean="0"/>
              <a:t>89</a:t>
            </a:fld>
            <a:endParaRPr lang="en-US"/>
          </a:p>
        </p:txBody>
      </p:sp>
    </p:spTree>
    <p:extLst>
      <p:ext uri="{BB962C8B-B14F-4D97-AF65-F5344CB8AC3E}">
        <p14:creationId xmlns:p14="http://schemas.microsoft.com/office/powerpoint/2010/main" val="106817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3A519-A0C3-5422-5CA4-1A02949B87BC}"/>
              </a:ext>
            </a:extLst>
          </p:cNvPr>
          <p:cNvPicPr>
            <a:picLocks noChangeAspect="1"/>
          </p:cNvPicPr>
          <p:nvPr/>
        </p:nvPicPr>
        <p:blipFill>
          <a:blip r:embed="rId2"/>
          <a:stretch>
            <a:fillRect/>
          </a:stretch>
        </p:blipFill>
        <p:spPr>
          <a:xfrm>
            <a:off x="2209800" y="1532986"/>
            <a:ext cx="7772400" cy="3792027"/>
          </a:xfrm>
          <a:prstGeom prst="rect">
            <a:avLst/>
          </a:prstGeom>
        </p:spPr>
      </p:pic>
      <p:sp>
        <p:nvSpPr>
          <p:cNvPr id="3" name="Slide Number Placeholder 2">
            <a:extLst>
              <a:ext uri="{FF2B5EF4-FFF2-40B4-BE49-F238E27FC236}">
                <a16:creationId xmlns:a16="http://schemas.microsoft.com/office/drawing/2014/main" id="{C8A72028-5C7C-3CAD-B8CC-2A82088013AE}"/>
              </a:ext>
            </a:extLst>
          </p:cNvPr>
          <p:cNvSpPr>
            <a:spLocks noGrp="1"/>
          </p:cNvSpPr>
          <p:nvPr>
            <p:ph type="sldNum" sz="quarter" idx="12"/>
          </p:nvPr>
        </p:nvSpPr>
        <p:spPr/>
        <p:txBody>
          <a:bodyPr/>
          <a:lstStyle/>
          <a:p>
            <a:fld id="{5B8EE2B7-6752-6F47-B44B-EA0EE18C287A}" type="slidenum">
              <a:rPr lang="en-US" smtClean="0"/>
              <a:t>9</a:t>
            </a:fld>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74AE964-1C32-E3BC-676F-6AF6054A3ADB}"/>
                  </a:ext>
                </a:extLst>
              </p14:cNvPr>
              <p14:cNvContentPartPr/>
              <p14:nvPr/>
            </p14:nvContentPartPr>
            <p14:xfrm>
              <a:off x="3613762" y="2024246"/>
              <a:ext cx="1188360" cy="365760"/>
            </p14:xfrm>
          </p:contentPart>
        </mc:Choice>
        <mc:Fallback xmlns="">
          <p:pic>
            <p:nvPicPr>
              <p:cNvPr id="4" name="Ink 3">
                <a:extLst>
                  <a:ext uri="{FF2B5EF4-FFF2-40B4-BE49-F238E27FC236}">
                    <a16:creationId xmlns:a16="http://schemas.microsoft.com/office/drawing/2014/main" id="{E74AE964-1C32-E3BC-676F-6AF6054A3ADB}"/>
                  </a:ext>
                </a:extLst>
              </p:cNvPr>
              <p:cNvPicPr/>
              <p:nvPr/>
            </p:nvPicPr>
            <p:blipFill>
              <a:blip r:embed="rId4"/>
              <a:stretch>
                <a:fillRect/>
              </a:stretch>
            </p:blipFill>
            <p:spPr>
              <a:xfrm>
                <a:off x="3607642" y="2018126"/>
                <a:ext cx="120060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531338D-6A93-3C24-E24B-02E51098D5D6}"/>
                  </a:ext>
                </a:extLst>
              </p14:cNvPr>
              <p14:cNvContentPartPr/>
              <p14:nvPr/>
            </p14:nvContentPartPr>
            <p14:xfrm>
              <a:off x="4330162" y="4279286"/>
              <a:ext cx="2061000" cy="342000"/>
            </p14:xfrm>
          </p:contentPart>
        </mc:Choice>
        <mc:Fallback xmlns="">
          <p:pic>
            <p:nvPicPr>
              <p:cNvPr id="5" name="Ink 4">
                <a:extLst>
                  <a:ext uri="{FF2B5EF4-FFF2-40B4-BE49-F238E27FC236}">
                    <a16:creationId xmlns:a16="http://schemas.microsoft.com/office/drawing/2014/main" id="{2531338D-6A93-3C24-E24B-02E51098D5D6}"/>
                  </a:ext>
                </a:extLst>
              </p:cNvPr>
              <p:cNvPicPr/>
              <p:nvPr/>
            </p:nvPicPr>
            <p:blipFill>
              <a:blip r:embed="rId6"/>
              <a:stretch>
                <a:fillRect/>
              </a:stretch>
            </p:blipFill>
            <p:spPr>
              <a:xfrm>
                <a:off x="4324042" y="4273166"/>
                <a:ext cx="2073240" cy="354240"/>
              </a:xfrm>
              <a:prstGeom prst="rect">
                <a:avLst/>
              </a:prstGeom>
            </p:spPr>
          </p:pic>
        </mc:Fallback>
      </mc:AlternateContent>
    </p:spTree>
    <p:extLst>
      <p:ext uri="{BB962C8B-B14F-4D97-AF65-F5344CB8AC3E}">
        <p14:creationId xmlns:p14="http://schemas.microsoft.com/office/powerpoint/2010/main" val="8697120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7C07E4-AB42-04F0-C815-7D45A6FB3E5E}"/>
              </a:ext>
            </a:extLst>
          </p:cNvPr>
          <p:cNvPicPr>
            <a:picLocks noChangeAspect="1"/>
          </p:cNvPicPr>
          <p:nvPr/>
        </p:nvPicPr>
        <p:blipFill>
          <a:blip r:embed="rId2"/>
          <a:stretch>
            <a:fillRect/>
          </a:stretch>
        </p:blipFill>
        <p:spPr>
          <a:xfrm>
            <a:off x="110836" y="334960"/>
            <a:ext cx="7772400" cy="6188080"/>
          </a:xfrm>
          <a:prstGeom prst="rect">
            <a:avLst/>
          </a:prstGeom>
        </p:spPr>
      </p:pic>
      <p:pic>
        <p:nvPicPr>
          <p:cNvPr id="3" name="Picture 2">
            <a:extLst>
              <a:ext uri="{FF2B5EF4-FFF2-40B4-BE49-F238E27FC236}">
                <a16:creationId xmlns:a16="http://schemas.microsoft.com/office/drawing/2014/main" id="{A844E2FE-5952-47DD-67F8-532296CCF26B}"/>
              </a:ext>
            </a:extLst>
          </p:cNvPr>
          <p:cNvPicPr>
            <a:picLocks noChangeAspect="1"/>
          </p:cNvPicPr>
          <p:nvPr/>
        </p:nvPicPr>
        <p:blipFill>
          <a:blip r:embed="rId3"/>
          <a:stretch>
            <a:fillRect/>
          </a:stretch>
        </p:blipFill>
        <p:spPr>
          <a:xfrm>
            <a:off x="7807036" y="2557934"/>
            <a:ext cx="4081548" cy="2388139"/>
          </a:xfrm>
          <a:prstGeom prst="rect">
            <a:avLst/>
          </a:prstGeom>
        </p:spPr>
      </p:pic>
      <p:sp>
        <p:nvSpPr>
          <p:cNvPr id="4" name="Slide Number Placeholder 3">
            <a:extLst>
              <a:ext uri="{FF2B5EF4-FFF2-40B4-BE49-F238E27FC236}">
                <a16:creationId xmlns:a16="http://schemas.microsoft.com/office/drawing/2014/main" id="{1958B57E-715F-8A54-2711-09A6343FB877}"/>
              </a:ext>
            </a:extLst>
          </p:cNvPr>
          <p:cNvSpPr>
            <a:spLocks noGrp="1"/>
          </p:cNvSpPr>
          <p:nvPr>
            <p:ph type="sldNum" sz="quarter" idx="12"/>
          </p:nvPr>
        </p:nvSpPr>
        <p:spPr/>
        <p:txBody>
          <a:bodyPr/>
          <a:lstStyle/>
          <a:p>
            <a:fld id="{5B8EE2B7-6752-6F47-B44B-EA0EE18C287A}" type="slidenum">
              <a:rPr lang="en-US" smtClean="0"/>
              <a:t>90</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FB6BA262-43CE-BDFD-5AED-3AAD81D94491}"/>
                  </a:ext>
                </a:extLst>
              </p14:cNvPr>
              <p14:cNvContentPartPr/>
              <p14:nvPr/>
            </p14:nvContentPartPr>
            <p14:xfrm>
              <a:off x="3369634" y="1828406"/>
              <a:ext cx="3522600" cy="416160"/>
            </p14:xfrm>
          </p:contentPart>
        </mc:Choice>
        <mc:Fallback>
          <p:pic>
            <p:nvPicPr>
              <p:cNvPr id="5" name="Ink 4">
                <a:extLst>
                  <a:ext uri="{FF2B5EF4-FFF2-40B4-BE49-F238E27FC236}">
                    <a16:creationId xmlns:a16="http://schemas.microsoft.com/office/drawing/2014/main" id="{FB6BA262-43CE-BDFD-5AED-3AAD81D94491}"/>
                  </a:ext>
                </a:extLst>
              </p:cNvPr>
              <p:cNvPicPr/>
              <p:nvPr/>
            </p:nvPicPr>
            <p:blipFill>
              <a:blip r:embed="rId5"/>
              <a:stretch>
                <a:fillRect/>
              </a:stretch>
            </p:blipFill>
            <p:spPr>
              <a:xfrm>
                <a:off x="3363514" y="1822286"/>
                <a:ext cx="3534840" cy="428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A96C98DD-886E-ACE3-2FDC-79EC02B6FBB4}"/>
                  </a:ext>
                </a:extLst>
              </p14:cNvPr>
              <p14:cNvContentPartPr/>
              <p14:nvPr/>
            </p14:nvContentPartPr>
            <p14:xfrm>
              <a:off x="767914" y="4028366"/>
              <a:ext cx="3812040" cy="557280"/>
            </p14:xfrm>
          </p:contentPart>
        </mc:Choice>
        <mc:Fallback>
          <p:pic>
            <p:nvPicPr>
              <p:cNvPr id="6" name="Ink 5">
                <a:extLst>
                  <a:ext uri="{FF2B5EF4-FFF2-40B4-BE49-F238E27FC236}">
                    <a16:creationId xmlns:a16="http://schemas.microsoft.com/office/drawing/2014/main" id="{A96C98DD-886E-ACE3-2FDC-79EC02B6FBB4}"/>
                  </a:ext>
                </a:extLst>
              </p:cNvPr>
              <p:cNvPicPr/>
              <p:nvPr/>
            </p:nvPicPr>
            <p:blipFill>
              <a:blip r:embed="rId7"/>
              <a:stretch>
                <a:fillRect/>
              </a:stretch>
            </p:blipFill>
            <p:spPr>
              <a:xfrm>
                <a:off x="761794" y="4022246"/>
                <a:ext cx="3824280" cy="569520"/>
              </a:xfrm>
              <a:prstGeom prst="rect">
                <a:avLst/>
              </a:prstGeom>
            </p:spPr>
          </p:pic>
        </mc:Fallback>
      </mc:AlternateContent>
    </p:spTree>
    <p:extLst>
      <p:ext uri="{BB962C8B-B14F-4D97-AF65-F5344CB8AC3E}">
        <p14:creationId xmlns:p14="http://schemas.microsoft.com/office/powerpoint/2010/main" val="2111522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0A822-C374-A524-01E9-3B3DC4052DE2}"/>
              </a:ext>
            </a:extLst>
          </p:cNvPr>
          <p:cNvPicPr>
            <a:picLocks noChangeAspect="1"/>
          </p:cNvPicPr>
          <p:nvPr/>
        </p:nvPicPr>
        <p:blipFill>
          <a:blip r:embed="rId2"/>
          <a:stretch>
            <a:fillRect/>
          </a:stretch>
        </p:blipFill>
        <p:spPr>
          <a:xfrm>
            <a:off x="0" y="141944"/>
            <a:ext cx="7772400" cy="6220820"/>
          </a:xfrm>
          <a:prstGeom prst="rect">
            <a:avLst/>
          </a:prstGeom>
        </p:spPr>
      </p:pic>
      <p:pic>
        <p:nvPicPr>
          <p:cNvPr id="3" name="Picture 2">
            <a:extLst>
              <a:ext uri="{FF2B5EF4-FFF2-40B4-BE49-F238E27FC236}">
                <a16:creationId xmlns:a16="http://schemas.microsoft.com/office/drawing/2014/main" id="{497DB48D-8D0D-6E60-3BF4-6E091BFCCB26}"/>
              </a:ext>
            </a:extLst>
          </p:cNvPr>
          <p:cNvPicPr>
            <a:picLocks noChangeAspect="1"/>
          </p:cNvPicPr>
          <p:nvPr/>
        </p:nvPicPr>
        <p:blipFill>
          <a:blip r:embed="rId3"/>
          <a:stretch>
            <a:fillRect/>
          </a:stretch>
        </p:blipFill>
        <p:spPr>
          <a:xfrm>
            <a:off x="7609609" y="2330960"/>
            <a:ext cx="4658591" cy="2773644"/>
          </a:xfrm>
          <a:prstGeom prst="rect">
            <a:avLst/>
          </a:prstGeom>
        </p:spPr>
      </p:pic>
      <p:sp>
        <p:nvSpPr>
          <p:cNvPr id="4" name="Slide Number Placeholder 3">
            <a:extLst>
              <a:ext uri="{FF2B5EF4-FFF2-40B4-BE49-F238E27FC236}">
                <a16:creationId xmlns:a16="http://schemas.microsoft.com/office/drawing/2014/main" id="{93D9F82D-4B7C-7674-4B7A-A6BED012D4E4}"/>
              </a:ext>
            </a:extLst>
          </p:cNvPr>
          <p:cNvSpPr>
            <a:spLocks noGrp="1"/>
          </p:cNvSpPr>
          <p:nvPr>
            <p:ph type="sldNum" sz="quarter" idx="12"/>
          </p:nvPr>
        </p:nvSpPr>
        <p:spPr/>
        <p:txBody>
          <a:bodyPr/>
          <a:lstStyle/>
          <a:p>
            <a:fld id="{5B8EE2B7-6752-6F47-B44B-EA0EE18C287A}" type="slidenum">
              <a:rPr lang="en-US" smtClean="0"/>
              <a:t>91</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F501823B-A948-DB90-9633-7A6352B6B474}"/>
                  </a:ext>
                </a:extLst>
              </p14:cNvPr>
              <p14:cNvContentPartPr/>
              <p14:nvPr/>
            </p14:nvContentPartPr>
            <p14:xfrm>
              <a:off x="1271914" y="4582046"/>
              <a:ext cx="5420160" cy="282240"/>
            </p14:xfrm>
          </p:contentPart>
        </mc:Choice>
        <mc:Fallback>
          <p:pic>
            <p:nvPicPr>
              <p:cNvPr id="5" name="Ink 4">
                <a:extLst>
                  <a:ext uri="{FF2B5EF4-FFF2-40B4-BE49-F238E27FC236}">
                    <a16:creationId xmlns:a16="http://schemas.microsoft.com/office/drawing/2014/main" id="{F501823B-A948-DB90-9633-7A6352B6B474}"/>
                  </a:ext>
                </a:extLst>
              </p:cNvPr>
              <p:cNvPicPr/>
              <p:nvPr/>
            </p:nvPicPr>
            <p:blipFill>
              <a:blip r:embed="rId5"/>
              <a:stretch>
                <a:fillRect/>
              </a:stretch>
            </p:blipFill>
            <p:spPr>
              <a:xfrm>
                <a:off x="1265794" y="4575926"/>
                <a:ext cx="5432400" cy="294480"/>
              </a:xfrm>
              <a:prstGeom prst="rect">
                <a:avLst/>
              </a:prstGeom>
            </p:spPr>
          </p:pic>
        </mc:Fallback>
      </mc:AlternateContent>
    </p:spTree>
    <p:extLst>
      <p:ext uri="{BB962C8B-B14F-4D97-AF65-F5344CB8AC3E}">
        <p14:creationId xmlns:p14="http://schemas.microsoft.com/office/powerpoint/2010/main" val="42130088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B15DC-59A9-8D3C-98C8-AD3FB618655A}"/>
              </a:ext>
            </a:extLst>
          </p:cNvPr>
          <p:cNvPicPr>
            <a:picLocks noChangeAspect="1"/>
          </p:cNvPicPr>
          <p:nvPr/>
        </p:nvPicPr>
        <p:blipFill>
          <a:blip r:embed="rId2"/>
          <a:stretch>
            <a:fillRect/>
          </a:stretch>
        </p:blipFill>
        <p:spPr>
          <a:xfrm>
            <a:off x="117559" y="0"/>
            <a:ext cx="6969246" cy="6858000"/>
          </a:xfrm>
          <a:prstGeom prst="rect">
            <a:avLst/>
          </a:prstGeom>
        </p:spPr>
      </p:pic>
      <p:pic>
        <p:nvPicPr>
          <p:cNvPr id="3" name="Picture 2">
            <a:extLst>
              <a:ext uri="{FF2B5EF4-FFF2-40B4-BE49-F238E27FC236}">
                <a16:creationId xmlns:a16="http://schemas.microsoft.com/office/drawing/2014/main" id="{FA1D56D0-15AA-6D76-7C3A-24E528917EEB}"/>
              </a:ext>
            </a:extLst>
          </p:cNvPr>
          <p:cNvPicPr>
            <a:picLocks noChangeAspect="1"/>
          </p:cNvPicPr>
          <p:nvPr/>
        </p:nvPicPr>
        <p:blipFill>
          <a:blip r:embed="rId3"/>
          <a:stretch>
            <a:fillRect/>
          </a:stretch>
        </p:blipFill>
        <p:spPr>
          <a:xfrm>
            <a:off x="7177602" y="2457384"/>
            <a:ext cx="4293962" cy="2428344"/>
          </a:xfrm>
          <a:prstGeom prst="rect">
            <a:avLst/>
          </a:prstGeom>
        </p:spPr>
      </p:pic>
      <p:sp>
        <p:nvSpPr>
          <p:cNvPr id="4" name="Slide Number Placeholder 3">
            <a:extLst>
              <a:ext uri="{FF2B5EF4-FFF2-40B4-BE49-F238E27FC236}">
                <a16:creationId xmlns:a16="http://schemas.microsoft.com/office/drawing/2014/main" id="{4BB4988C-4905-9961-5505-9A265FF09AAE}"/>
              </a:ext>
            </a:extLst>
          </p:cNvPr>
          <p:cNvSpPr>
            <a:spLocks noGrp="1"/>
          </p:cNvSpPr>
          <p:nvPr>
            <p:ph type="sldNum" sz="quarter" idx="12"/>
          </p:nvPr>
        </p:nvSpPr>
        <p:spPr/>
        <p:txBody>
          <a:bodyPr/>
          <a:lstStyle/>
          <a:p>
            <a:fld id="{5B8EE2B7-6752-6F47-B44B-EA0EE18C287A}" type="slidenum">
              <a:rPr lang="en-US" smtClean="0"/>
              <a:t>92</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6D76C34B-28AA-9A04-A50F-AF34D85F3AAA}"/>
                  </a:ext>
                </a:extLst>
              </p14:cNvPr>
              <p14:cNvContentPartPr/>
              <p14:nvPr/>
            </p14:nvContentPartPr>
            <p14:xfrm>
              <a:off x="2109634" y="1963406"/>
              <a:ext cx="1663560" cy="298440"/>
            </p14:xfrm>
          </p:contentPart>
        </mc:Choice>
        <mc:Fallback>
          <p:pic>
            <p:nvPicPr>
              <p:cNvPr id="5" name="Ink 4">
                <a:extLst>
                  <a:ext uri="{FF2B5EF4-FFF2-40B4-BE49-F238E27FC236}">
                    <a16:creationId xmlns:a16="http://schemas.microsoft.com/office/drawing/2014/main" id="{6D76C34B-28AA-9A04-A50F-AF34D85F3AAA}"/>
                  </a:ext>
                </a:extLst>
              </p:cNvPr>
              <p:cNvPicPr/>
              <p:nvPr/>
            </p:nvPicPr>
            <p:blipFill>
              <a:blip r:embed="rId5"/>
              <a:stretch>
                <a:fillRect/>
              </a:stretch>
            </p:blipFill>
            <p:spPr>
              <a:xfrm>
                <a:off x="2103514" y="1957286"/>
                <a:ext cx="1675800" cy="3106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1A71644C-5C58-7E5A-D149-EB2C517008DF}"/>
                  </a:ext>
                </a:extLst>
              </p14:cNvPr>
              <p14:cNvContentPartPr/>
              <p14:nvPr/>
            </p14:nvContentPartPr>
            <p14:xfrm>
              <a:off x="5736274" y="2464886"/>
              <a:ext cx="1441440" cy="357480"/>
            </p14:xfrm>
          </p:contentPart>
        </mc:Choice>
        <mc:Fallback>
          <p:pic>
            <p:nvPicPr>
              <p:cNvPr id="6" name="Ink 5">
                <a:extLst>
                  <a:ext uri="{FF2B5EF4-FFF2-40B4-BE49-F238E27FC236}">
                    <a16:creationId xmlns:a16="http://schemas.microsoft.com/office/drawing/2014/main" id="{1A71644C-5C58-7E5A-D149-EB2C517008DF}"/>
                  </a:ext>
                </a:extLst>
              </p:cNvPr>
              <p:cNvPicPr/>
              <p:nvPr/>
            </p:nvPicPr>
            <p:blipFill>
              <a:blip r:embed="rId7"/>
              <a:stretch>
                <a:fillRect/>
              </a:stretch>
            </p:blipFill>
            <p:spPr>
              <a:xfrm>
                <a:off x="5730154" y="2458766"/>
                <a:ext cx="1453680" cy="369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6176BA64-E546-330B-D905-A81E85FF6604}"/>
                  </a:ext>
                </a:extLst>
              </p14:cNvPr>
              <p14:cNvContentPartPr/>
              <p14:nvPr/>
            </p14:nvContentPartPr>
            <p14:xfrm>
              <a:off x="2140954" y="2927846"/>
              <a:ext cx="2299680" cy="28440"/>
            </p14:xfrm>
          </p:contentPart>
        </mc:Choice>
        <mc:Fallback>
          <p:pic>
            <p:nvPicPr>
              <p:cNvPr id="7" name="Ink 6">
                <a:extLst>
                  <a:ext uri="{FF2B5EF4-FFF2-40B4-BE49-F238E27FC236}">
                    <a16:creationId xmlns:a16="http://schemas.microsoft.com/office/drawing/2014/main" id="{6176BA64-E546-330B-D905-A81E85FF6604}"/>
                  </a:ext>
                </a:extLst>
              </p:cNvPr>
              <p:cNvPicPr/>
              <p:nvPr/>
            </p:nvPicPr>
            <p:blipFill>
              <a:blip r:embed="rId9"/>
              <a:stretch>
                <a:fillRect/>
              </a:stretch>
            </p:blipFill>
            <p:spPr>
              <a:xfrm>
                <a:off x="2134834" y="2921726"/>
                <a:ext cx="2311920" cy="40680"/>
              </a:xfrm>
              <a:prstGeom prst="rect">
                <a:avLst/>
              </a:prstGeom>
            </p:spPr>
          </p:pic>
        </mc:Fallback>
      </mc:AlternateContent>
    </p:spTree>
    <p:extLst>
      <p:ext uri="{BB962C8B-B14F-4D97-AF65-F5344CB8AC3E}">
        <p14:creationId xmlns:p14="http://schemas.microsoft.com/office/powerpoint/2010/main" val="22764094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5F8D2B-44B4-373D-0718-7010572E1DB1}"/>
              </a:ext>
            </a:extLst>
          </p:cNvPr>
          <p:cNvPicPr>
            <a:picLocks noChangeAspect="1"/>
          </p:cNvPicPr>
          <p:nvPr/>
        </p:nvPicPr>
        <p:blipFill>
          <a:blip r:embed="rId2"/>
          <a:stretch>
            <a:fillRect/>
          </a:stretch>
        </p:blipFill>
        <p:spPr>
          <a:xfrm>
            <a:off x="2324100" y="204333"/>
            <a:ext cx="7772400" cy="2500787"/>
          </a:xfrm>
          <a:prstGeom prst="rect">
            <a:avLst/>
          </a:prstGeom>
        </p:spPr>
      </p:pic>
      <p:sp>
        <p:nvSpPr>
          <p:cNvPr id="4" name="Slide Number Placeholder 3">
            <a:extLst>
              <a:ext uri="{FF2B5EF4-FFF2-40B4-BE49-F238E27FC236}">
                <a16:creationId xmlns:a16="http://schemas.microsoft.com/office/drawing/2014/main" id="{293C87D3-C2CF-B68C-6BF1-F6D548D79AB8}"/>
              </a:ext>
            </a:extLst>
          </p:cNvPr>
          <p:cNvSpPr>
            <a:spLocks noGrp="1"/>
          </p:cNvSpPr>
          <p:nvPr>
            <p:ph type="sldNum" sz="quarter" idx="12"/>
          </p:nvPr>
        </p:nvSpPr>
        <p:spPr/>
        <p:txBody>
          <a:bodyPr/>
          <a:lstStyle/>
          <a:p>
            <a:fld id="{5B8EE2B7-6752-6F47-B44B-EA0EE18C287A}" type="slidenum">
              <a:rPr lang="en-US" smtClean="0"/>
              <a:t>93</a:t>
            </a:fld>
            <a:endParaRPr lang="en-US"/>
          </a:p>
        </p:txBody>
      </p:sp>
    </p:spTree>
    <p:extLst>
      <p:ext uri="{BB962C8B-B14F-4D97-AF65-F5344CB8AC3E}">
        <p14:creationId xmlns:p14="http://schemas.microsoft.com/office/powerpoint/2010/main" val="41202658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9A380-EC64-B9CD-2F46-F30D24E2B22C}"/>
              </a:ext>
            </a:extLst>
          </p:cNvPr>
          <p:cNvPicPr>
            <a:picLocks noChangeAspect="1"/>
          </p:cNvPicPr>
          <p:nvPr/>
        </p:nvPicPr>
        <p:blipFill>
          <a:blip r:embed="rId2"/>
          <a:stretch>
            <a:fillRect/>
          </a:stretch>
        </p:blipFill>
        <p:spPr>
          <a:xfrm>
            <a:off x="2209800" y="1418897"/>
            <a:ext cx="7772400" cy="4020206"/>
          </a:xfrm>
          <a:prstGeom prst="rect">
            <a:avLst/>
          </a:prstGeom>
        </p:spPr>
      </p:pic>
      <p:sp>
        <p:nvSpPr>
          <p:cNvPr id="4" name="Slide Number Placeholder 3">
            <a:extLst>
              <a:ext uri="{FF2B5EF4-FFF2-40B4-BE49-F238E27FC236}">
                <a16:creationId xmlns:a16="http://schemas.microsoft.com/office/drawing/2014/main" id="{F113328C-AE89-13AF-1982-CFBA1D7CD901}"/>
              </a:ext>
            </a:extLst>
          </p:cNvPr>
          <p:cNvSpPr>
            <a:spLocks noGrp="1"/>
          </p:cNvSpPr>
          <p:nvPr>
            <p:ph type="sldNum" sz="quarter" idx="12"/>
          </p:nvPr>
        </p:nvSpPr>
        <p:spPr/>
        <p:txBody>
          <a:bodyPr/>
          <a:lstStyle/>
          <a:p>
            <a:fld id="{5B8EE2B7-6752-6F47-B44B-EA0EE18C287A}" type="slidenum">
              <a:rPr lang="en-US" smtClean="0"/>
              <a:t>94</a:t>
            </a:fld>
            <a:endParaRPr lang="en-US"/>
          </a:p>
        </p:txBody>
      </p:sp>
      <p:sp>
        <p:nvSpPr>
          <p:cNvPr id="5" name="TextBox 4">
            <a:extLst>
              <a:ext uri="{FF2B5EF4-FFF2-40B4-BE49-F238E27FC236}">
                <a16:creationId xmlns:a16="http://schemas.microsoft.com/office/drawing/2014/main" id="{104F23CC-1978-D29F-868E-934F91555A25}"/>
              </a:ext>
            </a:extLst>
          </p:cNvPr>
          <p:cNvSpPr txBox="1"/>
          <p:nvPr/>
        </p:nvSpPr>
        <p:spPr>
          <a:xfrm>
            <a:off x="2863970" y="501650"/>
            <a:ext cx="6992812" cy="369332"/>
          </a:xfrm>
          <a:prstGeom prst="rect">
            <a:avLst/>
          </a:prstGeom>
          <a:noFill/>
        </p:spPr>
        <p:txBody>
          <a:bodyPr wrap="none" rtlCol="0">
            <a:spAutoFit/>
          </a:bodyPr>
          <a:lstStyle/>
          <a:p>
            <a:r>
              <a:rPr lang="en-US" dirty="0"/>
              <a:t>Dumping of US plastic waste in China, Thailand, Malaysia, Vietnam…</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D65F3B0-EA8D-E364-1CD1-657C4B64D28B}"/>
                  </a:ext>
                </a:extLst>
              </p14:cNvPr>
              <p14:cNvContentPartPr/>
              <p14:nvPr/>
            </p14:nvContentPartPr>
            <p14:xfrm>
              <a:off x="2121562" y="2220446"/>
              <a:ext cx="5089320" cy="610560"/>
            </p14:xfrm>
          </p:contentPart>
        </mc:Choice>
        <mc:Fallback xmlns="">
          <p:pic>
            <p:nvPicPr>
              <p:cNvPr id="6" name="Ink 5">
                <a:extLst>
                  <a:ext uri="{FF2B5EF4-FFF2-40B4-BE49-F238E27FC236}">
                    <a16:creationId xmlns:a16="http://schemas.microsoft.com/office/drawing/2014/main" id="{ED65F3B0-EA8D-E364-1CD1-657C4B64D28B}"/>
                  </a:ext>
                </a:extLst>
              </p:cNvPr>
              <p:cNvPicPr/>
              <p:nvPr/>
            </p:nvPicPr>
            <p:blipFill>
              <a:blip r:embed="rId4"/>
              <a:stretch>
                <a:fillRect/>
              </a:stretch>
            </p:blipFill>
            <p:spPr>
              <a:xfrm>
                <a:off x="2115442" y="2214326"/>
                <a:ext cx="5101560" cy="622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B9A7FF8-6CBF-5A8E-D578-841CB86432C7}"/>
                  </a:ext>
                </a:extLst>
              </p14:cNvPr>
              <p14:cNvContentPartPr/>
              <p14:nvPr/>
            </p14:nvContentPartPr>
            <p14:xfrm>
              <a:off x="4429522" y="2695286"/>
              <a:ext cx="491760" cy="68400"/>
            </p14:xfrm>
          </p:contentPart>
        </mc:Choice>
        <mc:Fallback xmlns="">
          <p:pic>
            <p:nvPicPr>
              <p:cNvPr id="7" name="Ink 6">
                <a:extLst>
                  <a:ext uri="{FF2B5EF4-FFF2-40B4-BE49-F238E27FC236}">
                    <a16:creationId xmlns:a16="http://schemas.microsoft.com/office/drawing/2014/main" id="{6B9A7FF8-6CBF-5A8E-D578-841CB86432C7}"/>
                  </a:ext>
                </a:extLst>
              </p:cNvPr>
              <p:cNvPicPr/>
              <p:nvPr/>
            </p:nvPicPr>
            <p:blipFill>
              <a:blip r:embed="rId6"/>
              <a:stretch>
                <a:fillRect/>
              </a:stretch>
            </p:blipFill>
            <p:spPr>
              <a:xfrm>
                <a:off x="4423402" y="2689166"/>
                <a:ext cx="504000" cy="80640"/>
              </a:xfrm>
              <a:prstGeom prst="rect">
                <a:avLst/>
              </a:prstGeom>
            </p:spPr>
          </p:pic>
        </mc:Fallback>
      </mc:AlternateContent>
    </p:spTree>
    <p:extLst>
      <p:ext uri="{BB962C8B-B14F-4D97-AF65-F5344CB8AC3E}">
        <p14:creationId xmlns:p14="http://schemas.microsoft.com/office/powerpoint/2010/main" val="1755286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5F8D2B-44B4-373D-0718-7010572E1DB1}"/>
              </a:ext>
            </a:extLst>
          </p:cNvPr>
          <p:cNvPicPr>
            <a:picLocks noChangeAspect="1"/>
          </p:cNvPicPr>
          <p:nvPr/>
        </p:nvPicPr>
        <p:blipFill>
          <a:blip r:embed="rId2"/>
          <a:stretch>
            <a:fillRect/>
          </a:stretch>
        </p:blipFill>
        <p:spPr>
          <a:xfrm>
            <a:off x="2324100" y="204333"/>
            <a:ext cx="7772400" cy="2500787"/>
          </a:xfrm>
          <a:prstGeom prst="rect">
            <a:avLst/>
          </a:prstGeom>
        </p:spPr>
      </p:pic>
      <p:pic>
        <p:nvPicPr>
          <p:cNvPr id="3" name="Picture 2">
            <a:extLst>
              <a:ext uri="{FF2B5EF4-FFF2-40B4-BE49-F238E27FC236}">
                <a16:creationId xmlns:a16="http://schemas.microsoft.com/office/drawing/2014/main" id="{A8C14356-A21E-0E9F-77D9-6CC26B4B7289}"/>
              </a:ext>
            </a:extLst>
          </p:cNvPr>
          <p:cNvPicPr>
            <a:picLocks noChangeAspect="1"/>
          </p:cNvPicPr>
          <p:nvPr/>
        </p:nvPicPr>
        <p:blipFill>
          <a:blip r:embed="rId3"/>
          <a:stretch>
            <a:fillRect/>
          </a:stretch>
        </p:blipFill>
        <p:spPr>
          <a:xfrm>
            <a:off x="2095500" y="780891"/>
            <a:ext cx="7772400" cy="6077109"/>
          </a:xfrm>
          <a:prstGeom prst="rect">
            <a:avLst/>
          </a:prstGeom>
        </p:spPr>
      </p:pic>
      <p:sp>
        <p:nvSpPr>
          <p:cNvPr id="4" name="Slide Number Placeholder 3">
            <a:extLst>
              <a:ext uri="{FF2B5EF4-FFF2-40B4-BE49-F238E27FC236}">
                <a16:creationId xmlns:a16="http://schemas.microsoft.com/office/drawing/2014/main" id="{062516F9-0B62-5DC8-7CEA-3A626CB72935}"/>
              </a:ext>
            </a:extLst>
          </p:cNvPr>
          <p:cNvSpPr>
            <a:spLocks noGrp="1"/>
          </p:cNvSpPr>
          <p:nvPr>
            <p:ph type="sldNum" sz="quarter" idx="12"/>
          </p:nvPr>
        </p:nvSpPr>
        <p:spPr/>
        <p:txBody>
          <a:bodyPr/>
          <a:lstStyle/>
          <a:p>
            <a:fld id="{5B8EE2B7-6752-6F47-B44B-EA0EE18C287A}" type="slidenum">
              <a:rPr lang="en-US" smtClean="0"/>
              <a:t>95</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2ECF4704-8232-7048-87B6-61C9E50F4F2B}"/>
                  </a:ext>
                </a:extLst>
              </p14:cNvPr>
              <p14:cNvContentPartPr/>
              <p14:nvPr/>
            </p14:nvContentPartPr>
            <p14:xfrm>
              <a:off x="5441434" y="5422286"/>
              <a:ext cx="2160720" cy="321120"/>
            </p14:xfrm>
          </p:contentPart>
        </mc:Choice>
        <mc:Fallback>
          <p:pic>
            <p:nvPicPr>
              <p:cNvPr id="5" name="Ink 4">
                <a:extLst>
                  <a:ext uri="{FF2B5EF4-FFF2-40B4-BE49-F238E27FC236}">
                    <a16:creationId xmlns:a16="http://schemas.microsoft.com/office/drawing/2014/main" id="{2ECF4704-8232-7048-87B6-61C9E50F4F2B}"/>
                  </a:ext>
                </a:extLst>
              </p:cNvPr>
              <p:cNvPicPr/>
              <p:nvPr/>
            </p:nvPicPr>
            <p:blipFill>
              <a:blip r:embed="rId5"/>
              <a:stretch>
                <a:fillRect/>
              </a:stretch>
            </p:blipFill>
            <p:spPr>
              <a:xfrm>
                <a:off x="5435314" y="5416166"/>
                <a:ext cx="2172960" cy="333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EF99259C-FC0B-1936-2348-E230D8AB2DD3}"/>
                  </a:ext>
                </a:extLst>
              </p14:cNvPr>
              <p14:cNvContentPartPr/>
              <p14:nvPr/>
            </p14:nvContentPartPr>
            <p14:xfrm>
              <a:off x="5460514" y="6325526"/>
              <a:ext cx="2571480" cy="290520"/>
            </p14:xfrm>
          </p:contentPart>
        </mc:Choice>
        <mc:Fallback>
          <p:pic>
            <p:nvPicPr>
              <p:cNvPr id="6" name="Ink 5">
                <a:extLst>
                  <a:ext uri="{FF2B5EF4-FFF2-40B4-BE49-F238E27FC236}">
                    <a16:creationId xmlns:a16="http://schemas.microsoft.com/office/drawing/2014/main" id="{EF99259C-FC0B-1936-2348-E230D8AB2DD3}"/>
                  </a:ext>
                </a:extLst>
              </p:cNvPr>
              <p:cNvPicPr/>
              <p:nvPr/>
            </p:nvPicPr>
            <p:blipFill>
              <a:blip r:embed="rId7"/>
              <a:stretch>
                <a:fillRect/>
              </a:stretch>
            </p:blipFill>
            <p:spPr>
              <a:xfrm>
                <a:off x="5454394" y="6319406"/>
                <a:ext cx="258372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883AD481-06B9-F22E-D020-525FA984671A}"/>
                  </a:ext>
                </a:extLst>
              </p14:cNvPr>
              <p14:cNvContentPartPr/>
              <p14:nvPr/>
            </p14:nvContentPartPr>
            <p14:xfrm>
              <a:off x="2589154" y="6502286"/>
              <a:ext cx="858240" cy="218160"/>
            </p14:xfrm>
          </p:contentPart>
        </mc:Choice>
        <mc:Fallback>
          <p:pic>
            <p:nvPicPr>
              <p:cNvPr id="7" name="Ink 6">
                <a:extLst>
                  <a:ext uri="{FF2B5EF4-FFF2-40B4-BE49-F238E27FC236}">
                    <a16:creationId xmlns:a16="http://schemas.microsoft.com/office/drawing/2014/main" id="{883AD481-06B9-F22E-D020-525FA984671A}"/>
                  </a:ext>
                </a:extLst>
              </p:cNvPr>
              <p:cNvPicPr/>
              <p:nvPr/>
            </p:nvPicPr>
            <p:blipFill>
              <a:blip r:embed="rId9"/>
              <a:stretch>
                <a:fillRect/>
              </a:stretch>
            </p:blipFill>
            <p:spPr>
              <a:xfrm>
                <a:off x="2583034" y="6496166"/>
                <a:ext cx="870480" cy="230400"/>
              </a:xfrm>
              <a:prstGeom prst="rect">
                <a:avLst/>
              </a:prstGeom>
            </p:spPr>
          </p:pic>
        </mc:Fallback>
      </mc:AlternateContent>
    </p:spTree>
    <p:extLst>
      <p:ext uri="{BB962C8B-B14F-4D97-AF65-F5344CB8AC3E}">
        <p14:creationId xmlns:p14="http://schemas.microsoft.com/office/powerpoint/2010/main" val="39697746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2915E2-E658-E722-1DAE-A650538121D3}"/>
              </a:ext>
            </a:extLst>
          </p:cNvPr>
          <p:cNvPicPr>
            <a:picLocks noChangeAspect="1"/>
          </p:cNvPicPr>
          <p:nvPr/>
        </p:nvPicPr>
        <p:blipFill>
          <a:blip r:embed="rId2"/>
          <a:stretch>
            <a:fillRect/>
          </a:stretch>
        </p:blipFill>
        <p:spPr>
          <a:xfrm>
            <a:off x="2209800" y="1844380"/>
            <a:ext cx="7772400" cy="3169239"/>
          </a:xfrm>
          <a:prstGeom prst="rect">
            <a:avLst/>
          </a:prstGeom>
        </p:spPr>
      </p:pic>
      <p:sp>
        <p:nvSpPr>
          <p:cNvPr id="3" name="Slide Number Placeholder 2">
            <a:extLst>
              <a:ext uri="{FF2B5EF4-FFF2-40B4-BE49-F238E27FC236}">
                <a16:creationId xmlns:a16="http://schemas.microsoft.com/office/drawing/2014/main" id="{8F3A2B5D-3EBC-BF98-4685-73B7C8CF939B}"/>
              </a:ext>
            </a:extLst>
          </p:cNvPr>
          <p:cNvSpPr>
            <a:spLocks noGrp="1"/>
          </p:cNvSpPr>
          <p:nvPr>
            <p:ph type="sldNum" sz="quarter" idx="12"/>
          </p:nvPr>
        </p:nvSpPr>
        <p:spPr/>
        <p:txBody>
          <a:bodyPr/>
          <a:lstStyle/>
          <a:p>
            <a:fld id="{5B8EE2B7-6752-6F47-B44B-EA0EE18C287A}" type="slidenum">
              <a:rPr lang="en-US" smtClean="0"/>
              <a:t>96</a:t>
            </a:fld>
            <a:endParaRPr lang="en-US"/>
          </a:p>
        </p:txBody>
      </p:sp>
      <p:sp>
        <p:nvSpPr>
          <p:cNvPr id="4" name="TextBox 3">
            <a:extLst>
              <a:ext uri="{FF2B5EF4-FFF2-40B4-BE49-F238E27FC236}">
                <a16:creationId xmlns:a16="http://schemas.microsoft.com/office/drawing/2014/main" id="{442FE9F4-ADF7-38A4-A15A-157C6D5EF61B}"/>
              </a:ext>
            </a:extLst>
          </p:cNvPr>
          <p:cNvSpPr txBox="1"/>
          <p:nvPr/>
        </p:nvSpPr>
        <p:spPr>
          <a:xfrm>
            <a:off x="4666891" y="1078302"/>
            <a:ext cx="3542701" cy="369332"/>
          </a:xfrm>
          <a:prstGeom prst="rect">
            <a:avLst/>
          </a:prstGeom>
          <a:noFill/>
        </p:spPr>
        <p:txBody>
          <a:bodyPr wrap="none" rtlCol="0">
            <a:spAutoFit/>
          </a:bodyPr>
          <a:lstStyle/>
          <a:p>
            <a:r>
              <a:rPr lang="en-US" dirty="0"/>
              <a:t>Also, in China microplastics rules </a:t>
            </a:r>
          </a:p>
        </p:txBody>
      </p:sp>
    </p:spTree>
    <p:extLst>
      <p:ext uri="{BB962C8B-B14F-4D97-AF65-F5344CB8AC3E}">
        <p14:creationId xmlns:p14="http://schemas.microsoft.com/office/powerpoint/2010/main" val="6791689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DF131-7019-AD7A-5E23-C80776EA292F}"/>
              </a:ext>
            </a:extLst>
          </p:cNvPr>
          <p:cNvPicPr>
            <a:picLocks noChangeAspect="1"/>
          </p:cNvPicPr>
          <p:nvPr/>
        </p:nvPicPr>
        <p:blipFill>
          <a:blip r:embed="rId2"/>
          <a:stretch>
            <a:fillRect/>
          </a:stretch>
        </p:blipFill>
        <p:spPr>
          <a:xfrm>
            <a:off x="2209800" y="1233031"/>
            <a:ext cx="7772400" cy="4391938"/>
          </a:xfrm>
          <a:prstGeom prst="rect">
            <a:avLst/>
          </a:prstGeom>
        </p:spPr>
      </p:pic>
      <p:sp>
        <p:nvSpPr>
          <p:cNvPr id="3" name="Slide Number Placeholder 2">
            <a:extLst>
              <a:ext uri="{FF2B5EF4-FFF2-40B4-BE49-F238E27FC236}">
                <a16:creationId xmlns:a16="http://schemas.microsoft.com/office/drawing/2014/main" id="{7CA581C0-3AD6-9F29-E63E-1DB1635EF4F2}"/>
              </a:ext>
            </a:extLst>
          </p:cNvPr>
          <p:cNvSpPr>
            <a:spLocks noGrp="1"/>
          </p:cNvSpPr>
          <p:nvPr>
            <p:ph type="sldNum" sz="quarter" idx="12"/>
          </p:nvPr>
        </p:nvSpPr>
        <p:spPr/>
        <p:txBody>
          <a:bodyPr/>
          <a:lstStyle/>
          <a:p>
            <a:fld id="{5B8EE2B7-6752-6F47-B44B-EA0EE18C287A}" type="slidenum">
              <a:rPr lang="en-US" smtClean="0"/>
              <a:t>97</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9688FF32-67FE-83B8-B5E9-6221C8886F4D}"/>
                  </a:ext>
                </a:extLst>
              </p14:cNvPr>
              <p14:cNvContentPartPr/>
              <p14:nvPr/>
            </p14:nvContentPartPr>
            <p14:xfrm>
              <a:off x="8922994" y="2898326"/>
              <a:ext cx="957240" cy="115920"/>
            </p14:xfrm>
          </p:contentPart>
        </mc:Choice>
        <mc:Fallback>
          <p:pic>
            <p:nvPicPr>
              <p:cNvPr id="4" name="Ink 3">
                <a:extLst>
                  <a:ext uri="{FF2B5EF4-FFF2-40B4-BE49-F238E27FC236}">
                    <a16:creationId xmlns:a16="http://schemas.microsoft.com/office/drawing/2014/main" id="{9688FF32-67FE-83B8-B5E9-6221C8886F4D}"/>
                  </a:ext>
                </a:extLst>
              </p:cNvPr>
              <p:cNvPicPr/>
              <p:nvPr/>
            </p:nvPicPr>
            <p:blipFill>
              <a:blip r:embed="rId4"/>
              <a:stretch>
                <a:fillRect/>
              </a:stretch>
            </p:blipFill>
            <p:spPr>
              <a:xfrm>
                <a:off x="8916874" y="2892206"/>
                <a:ext cx="96948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63E1CE83-D53B-CCCA-B571-A0B79E8D4BE9}"/>
                  </a:ext>
                </a:extLst>
              </p14:cNvPr>
              <p14:cNvContentPartPr/>
              <p14:nvPr/>
            </p14:nvContentPartPr>
            <p14:xfrm>
              <a:off x="2189914" y="3169406"/>
              <a:ext cx="2026080" cy="42840"/>
            </p14:xfrm>
          </p:contentPart>
        </mc:Choice>
        <mc:Fallback>
          <p:pic>
            <p:nvPicPr>
              <p:cNvPr id="5" name="Ink 4">
                <a:extLst>
                  <a:ext uri="{FF2B5EF4-FFF2-40B4-BE49-F238E27FC236}">
                    <a16:creationId xmlns:a16="http://schemas.microsoft.com/office/drawing/2014/main" id="{63E1CE83-D53B-CCCA-B571-A0B79E8D4BE9}"/>
                  </a:ext>
                </a:extLst>
              </p:cNvPr>
              <p:cNvPicPr/>
              <p:nvPr/>
            </p:nvPicPr>
            <p:blipFill>
              <a:blip r:embed="rId6"/>
              <a:stretch>
                <a:fillRect/>
              </a:stretch>
            </p:blipFill>
            <p:spPr>
              <a:xfrm>
                <a:off x="2183794" y="3163286"/>
                <a:ext cx="203832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86D81DAA-A02E-20FE-062C-253C348AFB8F}"/>
                  </a:ext>
                </a:extLst>
              </p14:cNvPr>
              <p14:cNvContentPartPr/>
              <p14:nvPr/>
            </p14:nvContentPartPr>
            <p14:xfrm>
              <a:off x="2631994" y="3416366"/>
              <a:ext cx="1784160" cy="38520"/>
            </p14:xfrm>
          </p:contentPart>
        </mc:Choice>
        <mc:Fallback>
          <p:pic>
            <p:nvPicPr>
              <p:cNvPr id="6" name="Ink 5">
                <a:extLst>
                  <a:ext uri="{FF2B5EF4-FFF2-40B4-BE49-F238E27FC236}">
                    <a16:creationId xmlns:a16="http://schemas.microsoft.com/office/drawing/2014/main" id="{86D81DAA-A02E-20FE-062C-253C348AFB8F}"/>
                  </a:ext>
                </a:extLst>
              </p:cNvPr>
              <p:cNvPicPr/>
              <p:nvPr/>
            </p:nvPicPr>
            <p:blipFill>
              <a:blip r:embed="rId8"/>
              <a:stretch>
                <a:fillRect/>
              </a:stretch>
            </p:blipFill>
            <p:spPr>
              <a:xfrm>
                <a:off x="2625874" y="3410246"/>
                <a:ext cx="179640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8F5BE676-C385-7D51-782B-EA3129A2D198}"/>
                  </a:ext>
                </a:extLst>
              </p14:cNvPr>
              <p14:cNvContentPartPr/>
              <p14:nvPr/>
            </p14:nvContentPartPr>
            <p14:xfrm>
              <a:off x="2129074" y="4307366"/>
              <a:ext cx="1279800" cy="364680"/>
            </p14:xfrm>
          </p:contentPart>
        </mc:Choice>
        <mc:Fallback>
          <p:pic>
            <p:nvPicPr>
              <p:cNvPr id="7" name="Ink 6">
                <a:extLst>
                  <a:ext uri="{FF2B5EF4-FFF2-40B4-BE49-F238E27FC236}">
                    <a16:creationId xmlns:a16="http://schemas.microsoft.com/office/drawing/2014/main" id="{8F5BE676-C385-7D51-782B-EA3129A2D198}"/>
                  </a:ext>
                </a:extLst>
              </p:cNvPr>
              <p:cNvPicPr/>
              <p:nvPr/>
            </p:nvPicPr>
            <p:blipFill>
              <a:blip r:embed="rId10"/>
              <a:stretch>
                <a:fillRect/>
              </a:stretch>
            </p:blipFill>
            <p:spPr>
              <a:xfrm>
                <a:off x="2122954" y="4301246"/>
                <a:ext cx="1292040" cy="376920"/>
              </a:xfrm>
              <a:prstGeom prst="rect">
                <a:avLst/>
              </a:prstGeom>
            </p:spPr>
          </p:pic>
        </mc:Fallback>
      </mc:AlternateContent>
    </p:spTree>
    <p:extLst>
      <p:ext uri="{BB962C8B-B14F-4D97-AF65-F5344CB8AC3E}">
        <p14:creationId xmlns:p14="http://schemas.microsoft.com/office/powerpoint/2010/main" val="22988735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505FAC-266E-7C03-E419-F8D23AE9DCBE}"/>
              </a:ext>
            </a:extLst>
          </p:cNvPr>
          <p:cNvPicPr>
            <a:picLocks noChangeAspect="1"/>
          </p:cNvPicPr>
          <p:nvPr/>
        </p:nvPicPr>
        <p:blipFill>
          <a:blip r:embed="rId2"/>
          <a:stretch>
            <a:fillRect/>
          </a:stretch>
        </p:blipFill>
        <p:spPr>
          <a:xfrm>
            <a:off x="3627120" y="0"/>
            <a:ext cx="4937760" cy="6858000"/>
          </a:xfrm>
          <a:prstGeom prst="rect">
            <a:avLst/>
          </a:prstGeom>
        </p:spPr>
      </p:pic>
      <p:sp>
        <p:nvSpPr>
          <p:cNvPr id="6" name="Slide Number Placeholder 5">
            <a:extLst>
              <a:ext uri="{FF2B5EF4-FFF2-40B4-BE49-F238E27FC236}">
                <a16:creationId xmlns:a16="http://schemas.microsoft.com/office/drawing/2014/main" id="{1056F1DF-3A7B-C8D0-DB9B-DAF301870F4F}"/>
              </a:ext>
            </a:extLst>
          </p:cNvPr>
          <p:cNvSpPr>
            <a:spLocks noGrp="1"/>
          </p:cNvSpPr>
          <p:nvPr>
            <p:ph type="sldNum" sz="quarter" idx="12"/>
          </p:nvPr>
        </p:nvSpPr>
        <p:spPr/>
        <p:txBody>
          <a:bodyPr/>
          <a:lstStyle/>
          <a:p>
            <a:fld id="{5B8EE2B7-6752-6F47-B44B-EA0EE18C287A}" type="slidenum">
              <a:rPr lang="en-US" smtClean="0"/>
              <a:t>98</a:t>
            </a:fld>
            <a:endParaRPr lang="en-US"/>
          </a:p>
        </p:txBody>
      </p:sp>
      <p:sp>
        <p:nvSpPr>
          <p:cNvPr id="2" name="TextBox 1">
            <a:extLst>
              <a:ext uri="{FF2B5EF4-FFF2-40B4-BE49-F238E27FC236}">
                <a16:creationId xmlns:a16="http://schemas.microsoft.com/office/drawing/2014/main" id="{9EB0C818-B81A-8CD2-C459-3E54E32981AF}"/>
              </a:ext>
            </a:extLst>
          </p:cNvPr>
          <p:cNvSpPr txBox="1"/>
          <p:nvPr/>
        </p:nvSpPr>
        <p:spPr>
          <a:xfrm>
            <a:off x="707365" y="3059668"/>
            <a:ext cx="3716338" cy="369332"/>
          </a:xfrm>
          <a:prstGeom prst="rect">
            <a:avLst/>
          </a:prstGeom>
          <a:noFill/>
        </p:spPr>
        <p:txBody>
          <a:bodyPr wrap="none" rtlCol="0">
            <a:spAutoFit/>
          </a:bodyPr>
          <a:lstStyle/>
          <a:p>
            <a:r>
              <a:rPr lang="en-US" dirty="0"/>
              <a:t>Chinese Laws on Recycling Plastics</a:t>
            </a:r>
          </a:p>
        </p:txBody>
      </p:sp>
    </p:spTree>
    <p:extLst>
      <p:ext uri="{BB962C8B-B14F-4D97-AF65-F5344CB8AC3E}">
        <p14:creationId xmlns:p14="http://schemas.microsoft.com/office/powerpoint/2010/main" val="24879002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E4FE5-8A39-3ED1-F36E-5AC1A0F82ECC}"/>
              </a:ext>
            </a:extLst>
          </p:cNvPr>
          <p:cNvPicPr>
            <a:picLocks noChangeAspect="1"/>
          </p:cNvPicPr>
          <p:nvPr/>
        </p:nvPicPr>
        <p:blipFill>
          <a:blip r:embed="rId2"/>
          <a:stretch>
            <a:fillRect/>
          </a:stretch>
        </p:blipFill>
        <p:spPr>
          <a:xfrm>
            <a:off x="2292926" y="1545615"/>
            <a:ext cx="7067346" cy="5226627"/>
          </a:xfrm>
          <a:prstGeom prst="rect">
            <a:avLst/>
          </a:prstGeom>
        </p:spPr>
      </p:pic>
      <p:pic>
        <p:nvPicPr>
          <p:cNvPr id="3" name="Picture 2">
            <a:extLst>
              <a:ext uri="{FF2B5EF4-FFF2-40B4-BE49-F238E27FC236}">
                <a16:creationId xmlns:a16="http://schemas.microsoft.com/office/drawing/2014/main" id="{FDB42C8C-A042-7D32-86B2-9D4047F6BB21}"/>
              </a:ext>
            </a:extLst>
          </p:cNvPr>
          <p:cNvPicPr>
            <a:picLocks noChangeAspect="1"/>
          </p:cNvPicPr>
          <p:nvPr/>
        </p:nvPicPr>
        <p:blipFill>
          <a:blip r:embed="rId3"/>
          <a:stretch>
            <a:fillRect/>
          </a:stretch>
        </p:blipFill>
        <p:spPr>
          <a:xfrm>
            <a:off x="2708564" y="85758"/>
            <a:ext cx="5749636" cy="1302842"/>
          </a:xfrm>
          <a:prstGeom prst="rect">
            <a:avLst/>
          </a:prstGeom>
        </p:spPr>
      </p:pic>
      <p:sp>
        <p:nvSpPr>
          <p:cNvPr id="4" name="Slide Number Placeholder 3">
            <a:extLst>
              <a:ext uri="{FF2B5EF4-FFF2-40B4-BE49-F238E27FC236}">
                <a16:creationId xmlns:a16="http://schemas.microsoft.com/office/drawing/2014/main" id="{F38A5DE6-C916-6D9E-0E88-B7FF0E95D556}"/>
              </a:ext>
            </a:extLst>
          </p:cNvPr>
          <p:cNvSpPr>
            <a:spLocks noGrp="1"/>
          </p:cNvSpPr>
          <p:nvPr>
            <p:ph type="sldNum" sz="quarter" idx="12"/>
          </p:nvPr>
        </p:nvSpPr>
        <p:spPr/>
        <p:txBody>
          <a:bodyPr/>
          <a:lstStyle/>
          <a:p>
            <a:fld id="{5B8EE2B7-6752-6F47-B44B-EA0EE18C287A}" type="slidenum">
              <a:rPr lang="en-US" smtClean="0"/>
              <a:t>99</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DE6F475D-4B1A-076A-6957-B71E16309664}"/>
                  </a:ext>
                </a:extLst>
              </p14:cNvPr>
              <p14:cNvContentPartPr/>
              <p14:nvPr/>
            </p14:nvContentPartPr>
            <p14:xfrm>
              <a:off x="3228874" y="2183006"/>
              <a:ext cx="1827360" cy="378000"/>
            </p14:xfrm>
          </p:contentPart>
        </mc:Choice>
        <mc:Fallback>
          <p:pic>
            <p:nvPicPr>
              <p:cNvPr id="5" name="Ink 4">
                <a:extLst>
                  <a:ext uri="{FF2B5EF4-FFF2-40B4-BE49-F238E27FC236}">
                    <a16:creationId xmlns:a16="http://schemas.microsoft.com/office/drawing/2014/main" id="{DE6F475D-4B1A-076A-6957-B71E16309664}"/>
                  </a:ext>
                </a:extLst>
              </p:cNvPr>
              <p:cNvPicPr/>
              <p:nvPr/>
            </p:nvPicPr>
            <p:blipFill>
              <a:blip r:embed="rId5"/>
              <a:stretch>
                <a:fillRect/>
              </a:stretch>
            </p:blipFill>
            <p:spPr>
              <a:xfrm>
                <a:off x="3222754" y="2176886"/>
                <a:ext cx="1839600" cy="390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297FCDE2-C0E0-524D-942E-538850F77A9C}"/>
                  </a:ext>
                </a:extLst>
              </p14:cNvPr>
              <p14:cNvContentPartPr/>
              <p14:nvPr/>
            </p14:nvContentPartPr>
            <p14:xfrm>
              <a:off x="2619754" y="1630046"/>
              <a:ext cx="2716560" cy="320760"/>
            </p14:xfrm>
          </p:contentPart>
        </mc:Choice>
        <mc:Fallback>
          <p:pic>
            <p:nvPicPr>
              <p:cNvPr id="6" name="Ink 5">
                <a:extLst>
                  <a:ext uri="{FF2B5EF4-FFF2-40B4-BE49-F238E27FC236}">
                    <a16:creationId xmlns:a16="http://schemas.microsoft.com/office/drawing/2014/main" id="{297FCDE2-C0E0-524D-942E-538850F77A9C}"/>
                  </a:ext>
                </a:extLst>
              </p:cNvPr>
              <p:cNvPicPr/>
              <p:nvPr/>
            </p:nvPicPr>
            <p:blipFill>
              <a:blip r:embed="rId7"/>
              <a:stretch>
                <a:fillRect/>
              </a:stretch>
            </p:blipFill>
            <p:spPr>
              <a:xfrm>
                <a:off x="2613634" y="1623926"/>
                <a:ext cx="272880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E3F8E412-D74F-8D56-69D3-8980DE908F39}"/>
                  </a:ext>
                </a:extLst>
              </p14:cNvPr>
              <p14:cNvContentPartPr/>
              <p14:nvPr/>
            </p14:nvContentPartPr>
            <p14:xfrm>
              <a:off x="5542594" y="3015686"/>
              <a:ext cx="1114200" cy="443160"/>
            </p14:xfrm>
          </p:contentPart>
        </mc:Choice>
        <mc:Fallback>
          <p:pic>
            <p:nvPicPr>
              <p:cNvPr id="7" name="Ink 6">
                <a:extLst>
                  <a:ext uri="{FF2B5EF4-FFF2-40B4-BE49-F238E27FC236}">
                    <a16:creationId xmlns:a16="http://schemas.microsoft.com/office/drawing/2014/main" id="{E3F8E412-D74F-8D56-69D3-8980DE908F39}"/>
                  </a:ext>
                </a:extLst>
              </p:cNvPr>
              <p:cNvPicPr/>
              <p:nvPr/>
            </p:nvPicPr>
            <p:blipFill>
              <a:blip r:embed="rId9"/>
              <a:stretch>
                <a:fillRect/>
              </a:stretch>
            </p:blipFill>
            <p:spPr>
              <a:xfrm>
                <a:off x="5536474" y="3009566"/>
                <a:ext cx="1126440" cy="455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116900F0-2B76-A0AA-A9BE-AB979F70A3E3}"/>
                  </a:ext>
                </a:extLst>
              </p14:cNvPr>
              <p14:cNvContentPartPr/>
              <p14:nvPr/>
            </p14:nvContentPartPr>
            <p14:xfrm>
              <a:off x="3269914" y="3911726"/>
              <a:ext cx="4754880" cy="328320"/>
            </p14:xfrm>
          </p:contentPart>
        </mc:Choice>
        <mc:Fallback>
          <p:pic>
            <p:nvPicPr>
              <p:cNvPr id="8" name="Ink 7">
                <a:extLst>
                  <a:ext uri="{FF2B5EF4-FFF2-40B4-BE49-F238E27FC236}">
                    <a16:creationId xmlns:a16="http://schemas.microsoft.com/office/drawing/2014/main" id="{116900F0-2B76-A0AA-A9BE-AB979F70A3E3}"/>
                  </a:ext>
                </a:extLst>
              </p:cNvPr>
              <p:cNvPicPr/>
              <p:nvPr/>
            </p:nvPicPr>
            <p:blipFill>
              <a:blip r:embed="rId11"/>
              <a:stretch>
                <a:fillRect/>
              </a:stretch>
            </p:blipFill>
            <p:spPr>
              <a:xfrm>
                <a:off x="3263794" y="3905606"/>
                <a:ext cx="4767120" cy="340560"/>
              </a:xfrm>
              <a:prstGeom prst="rect">
                <a:avLst/>
              </a:prstGeom>
            </p:spPr>
          </p:pic>
        </mc:Fallback>
      </mc:AlternateContent>
      <p:sp>
        <p:nvSpPr>
          <p:cNvPr id="9" name="TextBox 8">
            <a:extLst>
              <a:ext uri="{FF2B5EF4-FFF2-40B4-BE49-F238E27FC236}">
                <a16:creationId xmlns:a16="http://schemas.microsoft.com/office/drawing/2014/main" id="{FA48BDEB-B568-64D6-367C-90866455E413}"/>
              </a:ext>
            </a:extLst>
          </p:cNvPr>
          <p:cNvSpPr txBox="1"/>
          <p:nvPr/>
        </p:nvSpPr>
        <p:spPr>
          <a:xfrm>
            <a:off x="9360272" y="4045789"/>
            <a:ext cx="585417" cy="369332"/>
          </a:xfrm>
          <a:prstGeom prst="rect">
            <a:avLst/>
          </a:prstGeom>
          <a:noFill/>
        </p:spPr>
        <p:txBody>
          <a:bodyPr wrap="none" rtlCol="0">
            <a:spAutoFit/>
          </a:bodyPr>
          <a:lstStyle/>
          <a:p>
            <a:r>
              <a:rPr lang="en-US" dirty="0"/>
              <a:t>EPR</a:t>
            </a:r>
          </a:p>
        </p:txBody>
      </p:sp>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03638B69-3660-29C5-9CCC-E3701B41CDA1}"/>
                  </a:ext>
                </a:extLst>
              </p14:cNvPr>
              <p14:cNvContentPartPr/>
              <p14:nvPr/>
            </p14:nvContentPartPr>
            <p14:xfrm>
              <a:off x="3673474" y="4710566"/>
              <a:ext cx="3285360" cy="282600"/>
            </p14:xfrm>
          </p:contentPart>
        </mc:Choice>
        <mc:Fallback>
          <p:pic>
            <p:nvPicPr>
              <p:cNvPr id="11" name="Ink 10">
                <a:extLst>
                  <a:ext uri="{FF2B5EF4-FFF2-40B4-BE49-F238E27FC236}">
                    <a16:creationId xmlns:a16="http://schemas.microsoft.com/office/drawing/2014/main" id="{03638B69-3660-29C5-9CCC-E3701B41CDA1}"/>
                  </a:ext>
                </a:extLst>
              </p:cNvPr>
              <p:cNvPicPr/>
              <p:nvPr/>
            </p:nvPicPr>
            <p:blipFill>
              <a:blip r:embed="rId13"/>
              <a:stretch>
                <a:fillRect/>
              </a:stretch>
            </p:blipFill>
            <p:spPr>
              <a:xfrm>
                <a:off x="3667354" y="4704446"/>
                <a:ext cx="3297600" cy="294840"/>
              </a:xfrm>
              <a:prstGeom prst="rect">
                <a:avLst/>
              </a:prstGeom>
            </p:spPr>
          </p:pic>
        </mc:Fallback>
      </mc:AlternateContent>
    </p:spTree>
    <p:extLst>
      <p:ext uri="{BB962C8B-B14F-4D97-AF65-F5344CB8AC3E}">
        <p14:creationId xmlns:p14="http://schemas.microsoft.com/office/powerpoint/2010/main" val="906134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47459</TotalTime>
  <Words>1636</Words>
  <Application>Microsoft Macintosh PowerPoint</Application>
  <PresentationFormat>Widescreen</PresentationFormat>
  <Paragraphs>209</Paragraphs>
  <Slides>101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101</vt:i4>
      </vt:variant>
    </vt:vector>
  </HeadingPairs>
  <TitlesOfParts>
    <vt:vector size="109" baseType="lpstr">
      <vt:lpstr>Aptos</vt:lpstr>
      <vt:lpstr>Aptos Display</vt:lpstr>
      <vt:lpstr>Arial</vt:lpstr>
      <vt:lpstr>Calibri</vt:lpstr>
      <vt:lpstr>inherit</vt:lpstr>
      <vt:lpstr>Source Sans Pro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163</cp:revision>
  <dcterms:created xsi:type="dcterms:W3CDTF">2024-07-20T17:33:59Z</dcterms:created>
  <dcterms:modified xsi:type="dcterms:W3CDTF">2024-09-19T19:11:55Z</dcterms:modified>
</cp:coreProperties>
</file>